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0" r:id="rId5"/>
    <p:sldMasterId id="2147483668" r:id="rId6"/>
    <p:sldMasterId id="2147483695" r:id="rId7"/>
    <p:sldMasterId id="2147483698" r:id="rId8"/>
  </p:sldMasterIdLst>
  <p:notesMasterIdLst>
    <p:notesMasterId r:id="rId28"/>
  </p:notesMasterIdLst>
  <p:handoutMasterIdLst>
    <p:handoutMasterId r:id="rId29"/>
  </p:handoutMasterIdLst>
  <p:sldIdLst>
    <p:sldId id="403" r:id="rId9"/>
    <p:sldId id="379" r:id="rId10"/>
    <p:sldId id="402" r:id="rId11"/>
    <p:sldId id="396" r:id="rId12"/>
    <p:sldId id="392" r:id="rId13"/>
    <p:sldId id="381" r:id="rId14"/>
    <p:sldId id="382" r:id="rId15"/>
    <p:sldId id="399" r:id="rId16"/>
    <p:sldId id="398" r:id="rId17"/>
    <p:sldId id="375" r:id="rId18"/>
    <p:sldId id="376" r:id="rId19"/>
    <p:sldId id="377" r:id="rId20"/>
    <p:sldId id="378" r:id="rId21"/>
    <p:sldId id="372" r:id="rId22"/>
    <p:sldId id="388" r:id="rId23"/>
    <p:sldId id="389" r:id="rId24"/>
    <p:sldId id="390" r:id="rId25"/>
    <p:sldId id="391" r:id="rId26"/>
    <p:sldId id="331" r:id="rId27"/>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p15:clr>
            <a:srgbClr val="A4A3A4"/>
          </p15:clr>
        </p15:guide>
        <p15:guide id="2"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line Leclercq" initials="CLQ"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A14A"/>
    <a:srgbClr val="FF0000"/>
    <a:srgbClr val="DE0000"/>
    <a:srgbClr val="257F3A"/>
    <a:srgbClr val="35B553"/>
    <a:srgbClr val="FFD437"/>
    <a:srgbClr val="FFE737"/>
    <a:srgbClr val="EA0000"/>
    <a:srgbClr val="EDE949"/>
    <a:srgbClr val="D1BE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8E7940-BBD9-DBEB-201B-38689506B431}" v="3" dt="2023-06-19T14:21:42.135"/>
    <p1510:client id="{EE748543-FE44-2BDC-45A7-B418645E0028}" v="40" dt="2023-06-19T14:19:42.9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824" y="7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31"/>
        <p:guide pos="214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commentAuthors" Target="commentAuthor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llouet, Claire" userId="S::claire.brillouet@carrier.com::95023633-1474-437e-92ad-6a1a682a628a" providerId="AD" clId="Web-{EE748543-FE44-2BDC-45A7-B418645E0028}"/>
    <pc:docChg chg="mod modSld">
      <pc:chgData name="Brillouet, Claire" userId="S::claire.brillouet@carrier.com::95023633-1474-437e-92ad-6a1a682a628a" providerId="AD" clId="Web-{EE748543-FE44-2BDC-45A7-B418645E0028}" dt="2023-06-19T14:19:42.907" v="33"/>
      <pc:docMkLst>
        <pc:docMk/>
      </pc:docMkLst>
      <pc:sldChg chg="addSp delSp modSp">
        <pc:chgData name="Brillouet, Claire" userId="S::claire.brillouet@carrier.com::95023633-1474-437e-92ad-6a1a682a628a" providerId="AD" clId="Web-{EE748543-FE44-2BDC-45A7-B418645E0028}" dt="2023-06-19T14:19:42.907" v="33"/>
        <pc:sldMkLst>
          <pc:docMk/>
          <pc:sldMk cId="3492722133" sldId="372"/>
        </pc:sldMkLst>
        <pc:picChg chg="add del mod modCrop">
          <ac:chgData name="Brillouet, Claire" userId="S::claire.brillouet@carrier.com::95023633-1474-437e-92ad-6a1a682a628a" providerId="AD" clId="Web-{EE748543-FE44-2BDC-45A7-B418645E0028}" dt="2023-06-19T14:19:25.360" v="30"/>
          <ac:picMkLst>
            <pc:docMk/>
            <pc:sldMk cId="3492722133" sldId="372"/>
            <ac:picMk id="4" creationId="{90024982-3E42-8503-9093-DA956E1B8694}"/>
          </ac:picMkLst>
        </pc:picChg>
        <pc:picChg chg="del">
          <ac:chgData name="Brillouet, Claire" userId="S::claire.brillouet@carrier.com::95023633-1474-437e-92ad-6a1a682a628a" providerId="AD" clId="Web-{EE748543-FE44-2BDC-45A7-B418645E0028}" dt="2023-06-19T13:53:36.073" v="7"/>
          <ac:picMkLst>
            <pc:docMk/>
            <pc:sldMk cId="3492722133" sldId="372"/>
            <ac:picMk id="6" creationId="{66B2709B-C8AB-4B39-9A1F-944FA7009F96}"/>
          </ac:picMkLst>
        </pc:picChg>
        <pc:picChg chg="add del mod">
          <ac:chgData name="Brillouet, Claire" userId="S::claire.brillouet@carrier.com::95023633-1474-437e-92ad-6a1a682a628a" providerId="AD" clId="Web-{EE748543-FE44-2BDC-45A7-B418645E0028}" dt="2023-06-19T14:19:29.094" v="32"/>
          <ac:picMkLst>
            <pc:docMk/>
            <pc:sldMk cId="3492722133" sldId="372"/>
            <ac:picMk id="7" creationId="{DB8EAE3E-0B7A-130C-2F4D-48D7DC6D3FBE}"/>
          </ac:picMkLst>
        </pc:picChg>
        <pc:picChg chg="add mod">
          <ac:chgData name="Brillouet, Claire" userId="S::claire.brillouet@carrier.com::95023633-1474-437e-92ad-6a1a682a628a" providerId="AD" clId="Web-{EE748543-FE44-2BDC-45A7-B418645E0028}" dt="2023-06-19T14:19:42.907" v="33"/>
          <ac:picMkLst>
            <pc:docMk/>
            <pc:sldMk cId="3492722133" sldId="372"/>
            <ac:picMk id="8" creationId="{22896279-71C6-B97A-FE85-ABD692146C77}"/>
          </ac:picMkLst>
        </pc:picChg>
      </pc:sldChg>
      <pc:sldChg chg="addSp delSp modSp">
        <pc:chgData name="Brillouet, Claire" userId="S::claire.brillouet@carrier.com::95023633-1474-437e-92ad-6a1a682a628a" providerId="AD" clId="Web-{EE748543-FE44-2BDC-45A7-B418645E0028}" dt="2023-06-19T14:19:17.844" v="29" actId="1076"/>
        <pc:sldMkLst>
          <pc:docMk/>
          <pc:sldMk cId="1859811470" sldId="376"/>
        </pc:sldMkLst>
        <pc:spChg chg="mod">
          <ac:chgData name="Brillouet, Claire" userId="S::claire.brillouet@carrier.com::95023633-1474-437e-92ad-6a1a682a628a" providerId="AD" clId="Web-{EE748543-FE44-2BDC-45A7-B418645E0028}" dt="2023-06-19T14:03:41.322" v="21" actId="20577"/>
          <ac:spMkLst>
            <pc:docMk/>
            <pc:sldMk cId="1859811470" sldId="376"/>
            <ac:spMk id="16" creationId="{00000000-0000-0000-0000-000000000000}"/>
          </ac:spMkLst>
        </pc:spChg>
        <pc:picChg chg="add mod">
          <ac:chgData name="Brillouet, Claire" userId="S::claire.brillouet@carrier.com::95023633-1474-437e-92ad-6a1a682a628a" providerId="AD" clId="Web-{EE748543-FE44-2BDC-45A7-B418645E0028}" dt="2023-06-19T14:03:27.993" v="16" actId="1076"/>
          <ac:picMkLst>
            <pc:docMk/>
            <pc:sldMk cId="1859811470" sldId="376"/>
            <ac:picMk id="2" creationId="{11DB1FA2-ABA4-C1A7-04F0-F57F0E39DC2D}"/>
          </ac:picMkLst>
        </pc:picChg>
        <pc:picChg chg="add del mod">
          <ac:chgData name="Brillouet, Claire" userId="S::claire.brillouet@carrier.com::95023633-1474-437e-92ad-6a1a682a628a" providerId="AD" clId="Web-{EE748543-FE44-2BDC-45A7-B418645E0028}" dt="2023-06-19T14:18:47.015" v="24"/>
          <ac:picMkLst>
            <pc:docMk/>
            <pc:sldMk cId="1859811470" sldId="376"/>
            <ac:picMk id="4" creationId="{87E84B5F-481B-D91A-59EA-CF91E34954F4}"/>
          </ac:picMkLst>
        </pc:picChg>
        <pc:picChg chg="add mod">
          <ac:chgData name="Brillouet, Claire" userId="S::claire.brillouet@carrier.com::95023633-1474-437e-92ad-6a1a682a628a" providerId="AD" clId="Web-{EE748543-FE44-2BDC-45A7-B418645E0028}" dt="2023-06-19T14:19:17.844" v="29" actId="1076"/>
          <ac:picMkLst>
            <pc:docMk/>
            <pc:sldMk cId="1859811470" sldId="376"/>
            <ac:picMk id="5" creationId="{8BA1F8F6-E1BA-B31B-8ADB-9781E9FFE27C}"/>
          </ac:picMkLst>
        </pc:picChg>
        <pc:picChg chg="del">
          <ac:chgData name="Brillouet, Claire" userId="S::claire.brillouet@carrier.com::95023633-1474-437e-92ad-6a1a682a628a" providerId="AD" clId="Web-{EE748543-FE44-2BDC-45A7-B418645E0028}" dt="2023-06-19T14:18:43.390" v="22"/>
          <ac:picMkLst>
            <pc:docMk/>
            <pc:sldMk cId="1859811470" sldId="376"/>
            <ac:picMk id="11" creationId="{55C74FB5-A1DF-4744-94DA-CD2E7FB157E1}"/>
          </ac:picMkLst>
        </pc:picChg>
        <pc:picChg chg="del">
          <ac:chgData name="Brillouet, Claire" userId="S::claire.brillouet@carrier.com::95023633-1474-437e-92ad-6a1a682a628a" providerId="AD" clId="Web-{EE748543-FE44-2BDC-45A7-B418645E0028}" dt="2023-06-19T13:51:46.164" v="1"/>
          <ac:picMkLst>
            <pc:docMk/>
            <pc:sldMk cId="1859811470" sldId="376"/>
            <ac:picMk id="14" creationId="{BEEC2CF8-433A-4829-86BF-2C3B154157C8}"/>
          </ac:picMkLst>
        </pc:picChg>
      </pc:sldChg>
    </pc:docChg>
  </pc:docChgLst>
  <pc:docChgLst>
    <pc:chgData name="Brillouet, Claire" userId="S::claire.brillouet@carrier.com::95023633-1474-437e-92ad-6a1a682a628a" providerId="AD" clId="Web-{438E7940-BBD9-DBEB-201B-38689506B431}"/>
    <pc:docChg chg="modSld">
      <pc:chgData name="Brillouet, Claire" userId="S::claire.brillouet@carrier.com::95023633-1474-437e-92ad-6a1a682a628a" providerId="AD" clId="Web-{438E7940-BBD9-DBEB-201B-38689506B431}" dt="2023-06-19T14:21:42.135" v="2" actId="1076"/>
      <pc:docMkLst>
        <pc:docMk/>
      </pc:docMkLst>
      <pc:sldChg chg="addSp delSp modSp">
        <pc:chgData name="Brillouet, Claire" userId="S::claire.brillouet@carrier.com::95023633-1474-437e-92ad-6a1a682a628a" providerId="AD" clId="Web-{438E7940-BBD9-DBEB-201B-38689506B431}" dt="2023-06-19T14:21:42.135" v="2" actId="1076"/>
        <pc:sldMkLst>
          <pc:docMk/>
          <pc:sldMk cId="3492722133" sldId="372"/>
        </pc:sldMkLst>
        <pc:picChg chg="add mod">
          <ac:chgData name="Brillouet, Claire" userId="S::claire.brillouet@carrier.com::95023633-1474-437e-92ad-6a1a682a628a" providerId="AD" clId="Web-{438E7940-BBD9-DBEB-201B-38689506B431}" dt="2023-06-19T14:21:42.135" v="2" actId="1076"/>
          <ac:picMkLst>
            <pc:docMk/>
            <pc:sldMk cId="3492722133" sldId="372"/>
            <ac:picMk id="4" creationId="{1A8E9CA4-853D-DAC2-53FA-540783077AF4}"/>
          </ac:picMkLst>
        </pc:picChg>
        <pc:picChg chg="del">
          <ac:chgData name="Brillouet, Claire" userId="S::claire.brillouet@carrier.com::95023633-1474-437e-92ad-6a1a682a628a" providerId="AD" clId="Web-{438E7940-BBD9-DBEB-201B-38689506B431}" dt="2023-06-19T14:21:27.759" v="0"/>
          <ac:picMkLst>
            <pc:docMk/>
            <pc:sldMk cId="3492722133" sldId="372"/>
            <ac:picMk id="8" creationId="{22896279-71C6-B97A-FE85-ABD692146C7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6737" y="0"/>
            <a:ext cx="2950475" cy="497046"/>
          </a:xfrm>
          <a:prstGeom prst="rect">
            <a:avLst/>
          </a:prstGeom>
        </p:spPr>
        <p:txBody>
          <a:bodyPr vert="horz" lIns="91440" tIns="45720" rIns="91440" bIns="45720" rtlCol="0"/>
          <a:lstStyle>
            <a:lvl1pPr algn="r">
              <a:defRPr sz="1200"/>
            </a:lvl1pPr>
          </a:lstStyle>
          <a:p>
            <a:fld id="{D569EF24-706D-4CAD-891A-1D112081F1E7}" type="datetimeFigureOut">
              <a:rPr lang="fr-FR" smtClean="0"/>
              <a:t>10/07/2023</a:t>
            </a:fld>
            <a:endParaRPr lang="fr-FR"/>
          </a:p>
        </p:txBody>
      </p:sp>
      <p:sp>
        <p:nvSpPr>
          <p:cNvPr id="4" name="Espace réservé du pied de page 3"/>
          <p:cNvSpPr>
            <a:spLocks noGrp="1"/>
          </p:cNvSpPr>
          <p:nvPr>
            <p:ph type="ftr" sz="quarter" idx="2"/>
          </p:nvPr>
        </p:nvSpPr>
        <p:spPr>
          <a:xfrm>
            <a:off x="0" y="9442154"/>
            <a:ext cx="2950475" cy="497046"/>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6737" y="9442154"/>
            <a:ext cx="2950475" cy="497046"/>
          </a:xfrm>
          <a:prstGeom prst="rect">
            <a:avLst/>
          </a:prstGeom>
        </p:spPr>
        <p:txBody>
          <a:bodyPr vert="horz" lIns="91440" tIns="45720" rIns="91440" bIns="45720" rtlCol="0" anchor="b"/>
          <a:lstStyle>
            <a:lvl1pPr algn="r">
              <a:defRPr sz="1200"/>
            </a:lvl1pPr>
          </a:lstStyle>
          <a:p>
            <a:fld id="{BB4A70BC-4167-4FC5-BCD5-FAA103A62225}" type="slidenum">
              <a:rPr lang="fr-FR" smtClean="0"/>
              <a:t>‹N°›</a:t>
            </a:fld>
            <a:endParaRPr lang="fr-FR"/>
          </a:p>
        </p:txBody>
      </p:sp>
    </p:spTree>
    <p:extLst>
      <p:ext uri="{BB962C8B-B14F-4D97-AF65-F5344CB8AC3E}">
        <p14:creationId xmlns:p14="http://schemas.microsoft.com/office/powerpoint/2010/main" val="3932413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B4BAA2EA-AD60-45C5-B79F-252075F13070}" type="datetimeFigureOut">
              <a:rPr lang="fr-FR" smtClean="0"/>
              <a:t>10/07/2023</a:t>
            </a:fld>
            <a:endParaRPr lang="fr-FR"/>
          </a:p>
        </p:txBody>
      </p:sp>
      <p:sp>
        <p:nvSpPr>
          <p:cNvPr id="4" name="Espace réservé de l'image des diapositives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71101D05-B17A-4555-8596-4D0358EA4293}" type="slidenum">
              <a:rPr lang="fr-FR" smtClean="0"/>
              <a:t>‹N°›</a:t>
            </a:fld>
            <a:endParaRPr lang="fr-FR"/>
          </a:p>
        </p:txBody>
      </p:sp>
    </p:spTree>
    <p:extLst>
      <p:ext uri="{BB962C8B-B14F-4D97-AF65-F5344CB8AC3E}">
        <p14:creationId xmlns:p14="http://schemas.microsoft.com/office/powerpoint/2010/main" val="3735965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As a pioneer of </a:t>
            </a:r>
            <a:r>
              <a:rPr lang="en-US" sz="1200" b="0" i="0" u="none" strike="noStrike" kern="1200" baseline="0" err="1">
                <a:solidFill>
                  <a:schemeClr val="tx1"/>
                </a:solidFill>
                <a:latin typeface="+mn-lt"/>
                <a:ea typeface="+mn-ea"/>
                <a:cs typeface="+mn-cs"/>
              </a:rPr>
              <a:t>customised</a:t>
            </a:r>
            <a:r>
              <a:rPr lang="en-US" sz="1200" b="0" i="0" u="none" strike="noStrike" kern="1200" baseline="0">
                <a:solidFill>
                  <a:schemeClr val="tx1"/>
                </a:solidFill>
                <a:latin typeface="+mn-lt"/>
                <a:ea typeface="+mn-ea"/>
                <a:cs typeface="+mn-cs"/>
              </a:rPr>
              <a:t> HVAC solutions, CIAT understands the importance of increasing the</a:t>
            </a:r>
          </a:p>
          <a:p>
            <a:r>
              <a:rPr lang="en-US" sz="1200" b="0" i="0" u="none" strike="noStrike" kern="1200" baseline="0">
                <a:solidFill>
                  <a:schemeClr val="tx1"/>
                </a:solidFill>
                <a:latin typeface="+mn-lt"/>
                <a:ea typeface="+mn-ea"/>
                <a:cs typeface="+mn-cs"/>
              </a:rPr>
              <a:t>well-being of individuals in their living areas and places of work. Aware of the thermal, energy and</a:t>
            </a:r>
          </a:p>
          <a:p>
            <a:r>
              <a:rPr lang="en-US" sz="1200" b="0" i="0" u="none" strike="noStrike" kern="1200" baseline="0">
                <a:solidFill>
                  <a:schemeClr val="tx1"/>
                </a:solidFill>
                <a:latin typeface="+mn-lt"/>
                <a:ea typeface="+mn-ea"/>
                <a:cs typeface="+mn-cs"/>
              </a:rPr>
              <a:t>air quality issues faced today by every sector of activity, we have responded by developing global</a:t>
            </a:r>
          </a:p>
          <a:p>
            <a:r>
              <a:rPr lang="en-US" sz="1200" b="0" i="0" u="none" strike="noStrike" kern="1200" baseline="0">
                <a:solidFill>
                  <a:schemeClr val="tx1"/>
                </a:solidFill>
                <a:latin typeface="+mn-lt"/>
                <a:ea typeface="+mn-ea"/>
                <a:cs typeface="+mn-cs"/>
              </a:rPr>
              <a:t>systems based on an adapted and efficient combination of products.</a:t>
            </a:r>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2</a:t>
            </a:fld>
            <a:endParaRPr lang="fr-FR"/>
          </a:p>
        </p:txBody>
      </p:sp>
    </p:spTree>
    <p:extLst>
      <p:ext uri="{BB962C8B-B14F-4D97-AF65-F5344CB8AC3E}">
        <p14:creationId xmlns:p14="http://schemas.microsoft.com/office/powerpoint/2010/main" val="122605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8" charset="-128"/>
              </a:defRPr>
            </a:lvl1pPr>
            <a:lvl2pPr marL="742743" indent="-285670">
              <a:defRPr sz="2400">
                <a:solidFill>
                  <a:schemeClr val="tx1"/>
                </a:solidFill>
                <a:latin typeface="Arial" charset="0"/>
                <a:ea typeface="ＭＳ Ｐゴシック" pitchFamily="-108" charset="-128"/>
              </a:defRPr>
            </a:lvl2pPr>
            <a:lvl3pPr marL="1142680" indent="-228536">
              <a:defRPr sz="2400">
                <a:solidFill>
                  <a:schemeClr val="tx1"/>
                </a:solidFill>
                <a:latin typeface="Arial" charset="0"/>
                <a:ea typeface="ＭＳ Ｐゴシック" pitchFamily="-108" charset="-128"/>
              </a:defRPr>
            </a:lvl3pPr>
            <a:lvl4pPr marL="1599752" indent="-228536">
              <a:defRPr sz="2400">
                <a:solidFill>
                  <a:schemeClr val="tx1"/>
                </a:solidFill>
                <a:latin typeface="Arial" charset="0"/>
                <a:ea typeface="ＭＳ Ｐゴシック" pitchFamily="-108" charset="-128"/>
              </a:defRPr>
            </a:lvl4pPr>
            <a:lvl5pPr marL="2056825" indent="-228536">
              <a:defRPr sz="2400">
                <a:solidFill>
                  <a:schemeClr val="tx1"/>
                </a:solidFill>
                <a:latin typeface="Arial" charset="0"/>
                <a:ea typeface="ＭＳ Ｐゴシック" pitchFamily="-108" charset="-128"/>
              </a:defRPr>
            </a:lvl5pPr>
            <a:lvl6pPr marL="2513897" indent="-228536" eaLnBrk="0" fontAlgn="base" hangingPunct="0">
              <a:spcBef>
                <a:spcPct val="0"/>
              </a:spcBef>
              <a:spcAft>
                <a:spcPct val="0"/>
              </a:spcAft>
              <a:defRPr sz="2400">
                <a:solidFill>
                  <a:schemeClr val="tx1"/>
                </a:solidFill>
                <a:latin typeface="Arial" charset="0"/>
                <a:ea typeface="ＭＳ Ｐゴシック" pitchFamily="-108" charset="-128"/>
              </a:defRPr>
            </a:lvl6pPr>
            <a:lvl7pPr marL="2970969" indent="-228536" eaLnBrk="0" fontAlgn="base" hangingPunct="0">
              <a:spcBef>
                <a:spcPct val="0"/>
              </a:spcBef>
              <a:spcAft>
                <a:spcPct val="0"/>
              </a:spcAft>
              <a:defRPr sz="2400">
                <a:solidFill>
                  <a:schemeClr val="tx1"/>
                </a:solidFill>
                <a:latin typeface="Arial" charset="0"/>
                <a:ea typeface="ＭＳ Ｐゴシック" pitchFamily="-108" charset="-128"/>
              </a:defRPr>
            </a:lvl7pPr>
            <a:lvl8pPr marL="3428041" indent="-228536" eaLnBrk="0" fontAlgn="base" hangingPunct="0">
              <a:spcBef>
                <a:spcPct val="0"/>
              </a:spcBef>
              <a:spcAft>
                <a:spcPct val="0"/>
              </a:spcAft>
              <a:defRPr sz="2400">
                <a:solidFill>
                  <a:schemeClr val="tx1"/>
                </a:solidFill>
                <a:latin typeface="Arial" charset="0"/>
                <a:ea typeface="ＭＳ Ｐゴシック" pitchFamily="-108" charset="-128"/>
              </a:defRPr>
            </a:lvl8pPr>
            <a:lvl9pPr marL="3885113" indent="-228536" eaLnBrk="0" fontAlgn="base" hangingPunct="0">
              <a:spcBef>
                <a:spcPct val="0"/>
              </a:spcBef>
              <a:spcAft>
                <a:spcPct val="0"/>
              </a:spcAft>
              <a:defRPr sz="2400">
                <a:solidFill>
                  <a:schemeClr val="tx1"/>
                </a:solidFill>
                <a:latin typeface="Arial" charset="0"/>
                <a:ea typeface="ＭＳ Ｐゴシック" pitchFamily="-108" charset="-128"/>
              </a:defRPr>
            </a:lvl9pPr>
          </a:lstStyle>
          <a:p>
            <a:fld id="{8E842425-58ED-41D7-BB6C-2B572AA33297}" type="slidenum">
              <a:rPr lang="fr-FR" altLang="fr-FR" sz="1200">
                <a:solidFill>
                  <a:prstClr val="black"/>
                </a:solidFill>
              </a:rPr>
              <a:pPr/>
              <a:t>3</a:t>
            </a:fld>
            <a:endParaRPr lang="fr-FR" altLang="fr-FR" sz="1200">
              <a:solidFill>
                <a:prstClr val="black"/>
              </a:solidFill>
            </a:endParaRPr>
          </a:p>
        </p:txBody>
      </p:sp>
      <p:sp>
        <p:nvSpPr>
          <p:cNvPr id="58371" name="Rectangle 2"/>
          <p:cNvSpPr>
            <a:spLocks noGrp="1" noRot="1" noChangeAspect="1" noChangeArrowheads="1" noTextEdit="1"/>
          </p:cNvSpPr>
          <p:nvPr>
            <p:ph type="sldImg"/>
          </p:nvPr>
        </p:nvSpPr>
        <p:spPr>
          <a:xfrm>
            <a:off x="920750" y="746125"/>
            <a:ext cx="4968875" cy="372745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4</a:t>
            </a:fld>
            <a:endParaRPr lang="fr-FR"/>
          </a:p>
        </p:txBody>
      </p:sp>
    </p:spTree>
    <p:extLst>
      <p:ext uri="{BB962C8B-B14F-4D97-AF65-F5344CB8AC3E}">
        <p14:creationId xmlns:p14="http://schemas.microsoft.com/office/powerpoint/2010/main" val="1779044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a:t>EER full load efficiency belongs to the past. Now, and in the future, the focus is on seasonal efficiency. The Seasonal Energy Performance Ratio (SEPR) and the Seasonal Energy Efficiency Ratio (SEER) ensure </a:t>
            </a:r>
            <a:r>
              <a:rPr lang="en-US" err="1"/>
              <a:t>precised</a:t>
            </a:r>
            <a:r>
              <a:rPr lang="en-US"/>
              <a:t> evaluations of actual operations throughout the year, including seasonal variations in their measurements.</a:t>
            </a:r>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5</a:t>
            </a:fld>
            <a:endParaRPr lang="fr-FR"/>
          </a:p>
        </p:txBody>
      </p:sp>
    </p:spTree>
    <p:extLst>
      <p:ext uri="{BB962C8B-B14F-4D97-AF65-F5344CB8AC3E}">
        <p14:creationId xmlns:p14="http://schemas.microsoft.com/office/powerpoint/2010/main" val="3365292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6</a:t>
            </a:fld>
            <a:endParaRPr lang="fr-FR"/>
          </a:p>
        </p:txBody>
      </p:sp>
    </p:spTree>
    <p:extLst>
      <p:ext uri="{BB962C8B-B14F-4D97-AF65-F5344CB8AC3E}">
        <p14:creationId xmlns:p14="http://schemas.microsoft.com/office/powerpoint/2010/main" val="1893399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7</a:t>
            </a:fld>
            <a:endParaRPr lang="fr-FR"/>
          </a:p>
        </p:txBody>
      </p:sp>
    </p:spTree>
    <p:extLst>
      <p:ext uri="{BB962C8B-B14F-4D97-AF65-F5344CB8AC3E}">
        <p14:creationId xmlns:p14="http://schemas.microsoft.com/office/powerpoint/2010/main" val="736140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8</a:t>
            </a:fld>
            <a:endParaRPr lang="fr-FR"/>
          </a:p>
        </p:txBody>
      </p:sp>
    </p:spTree>
    <p:extLst>
      <p:ext uri="{BB962C8B-B14F-4D97-AF65-F5344CB8AC3E}">
        <p14:creationId xmlns:p14="http://schemas.microsoft.com/office/powerpoint/2010/main" val="2037750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9</a:t>
            </a:fld>
            <a:endParaRPr lang="fr-FR"/>
          </a:p>
        </p:txBody>
      </p:sp>
    </p:spTree>
    <p:extLst>
      <p:ext uri="{BB962C8B-B14F-4D97-AF65-F5344CB8AC3E}">
        <p14:creationId xmlns:p14="http://schemas.microsoft.com/office/powerpoint/2010/main" val="2991989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10</a:t>
            </a:fld>
            <a:endParaRPr lang="fr-FR"/>
          </a:p>
        </p:txBody>
      </p:sp>
    </p:spTree>
    <p:extLst>
      <p:ext uri="{BB962C8B-B14F-4D97-AF65-F5344CB8AC3E}">
        <p14:creationId xmlns:p14="http://schemas.microsoft.com/office/powerpoint/2010/main" val="2002410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11</a:t>
            </a:fld>
            <a:endParaRPr lang="fr-FR"/>
          </a:p>
        </p:txBody>
      </p:sp>
    </p:spTree>
    <p:extLst>
      <p:ext uri="{BB962C8B-B14F-4D97-AF65-F5344CB8AC3E}">
        <p14:creationId xmlns:p14="http://schemas.microsoft.com/office/powerpoint/2010/main" val="3819954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12</a:t>
            </a:fld>
            <a:endParaRPr lang="fr-FR"/>
          </a:p>
        </p:txBody>
      </p:sp>
    </p:spTree>
    <p:extLst>
      <p:ext uri="{BB962C8B-B14F-4D97-AF65-F5344CB8AC3E}">
        <p14:creationId xmlns:p14="http://schemas.microsoft.com/office/powerpoint/2010/main" val="1866722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13</a:t>
            </a:fld>
            <a:endParaRPr lang="fr-FR"/>
          </a:p>
        </p:txBody>
      </p:sp>
    </p:spTree>
    <p:extLst>
      <p:ext uri="{BB962C8B-B14F-4D97-AF65-F5344CB8AC3E}">
        <p14:creationId xmlns:p14="http://schemas.microsoft.com/office/powerpoint/2010/main" val="1052258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As a pioneer of </a:t>
            </a:r>
            <a:r>
              <a:rPr lang="en-US" sz="1200" b="0" i="0" u="none" strike="noStrike" kern="1200" baseline="0" err="1">
                <a:solidFill>
                  <a:schemeClr val="tx1"/>
                </a:solidFill>
                <a:latin typeface="+mn-lt"/>
                <a:ea typeface="+mn-ea"/>
                <a:cs typeface="+mn-cs"/>
              </a:rPr>
              <a:t>customised</a:t>
            </a:r>
            <a:r>
              <a:rPr lang="en-US" sz="1200" b="0" i="0" u="none" strike="noStrike" kern="1200" baseline="0">
                <a:solidFill>
                  <a:schemeClr val="tx1"/>
                </a:solidFill>
                <a:latin typeface="+mn-lt"/>
                <a:ea typeface="+mn-ea"/>
                <a:cs typeface="+mn-cs"/>
              </a:rPr>
              <a:t> HVAC solutions, CIAT understands the importance of increasing the</a:t>
            </a:r>
          </a:p>
          <a:p>
            <a:r>
              <a:rPr lang="en-US" sz="1200" b="0" i="0" u="none" strike="noStrike" kern="1200" baseline="0">
                <a:solidFill>
                  <a:schemeClr val="tx1"/>
                </a:solidFill>
                <a:latin typeface="+mn-lt"/>
                <a:ea typeface="+mn-ea"/>
                <a:cs typeface="+mn-cs"/>
              </a:rPr>
              <a:t>well-being of individuals in their living areas and places of work. Aware of the thermal, energy and</a:t>
            </a:r>
          </a:p>
          <a:p>
            <a:r>
              <a:rPr lang="en-US" sz="1200" b="0" i="0" u="none" strike="noStrike" kern="1200" baseline="0">
                <a:solidFill>
                  <a:schemeClr val="tx1"/>
                </a:solidFill>
                <a:latin typeface="+mn-lt"/>
                <a:ea typeface="+mn-ea"/>
                <a:cs typeface="+mn-cs"/>
              </a:rPr>
              <a:t>air quality issues faced today by every sector of activity, we have responded by developing global</a:t>
            </a:r>
          </a:p>
          <a:p>
            <a:r>
              <a:rPr lang="en-US" sz="1200" b="0" i="0" u="none" strike="noStrike" kern="1200" baseline="0">
                <a:solidFill>
                  <a:schemeClr val="tx1"/>
                </a:solidFill>
                <a:latin typeface="+mn-lt"/>
                <a:ea typeface="+mn-ea"/>
                <a:cs typeface="+mn-cs"/>
              </a:rPr>
              <a:t>systems based on an adapted and efficient combination of products.</a:t>
            </a:r>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14</a:t>
            </a:fld>
            <a:endParaRPr lang="fr-FR"/>
          </a:p>
        </p:txBody>
      </p:sp>
    </p:spTree>
    <p:extLst>
      <p:ext uri="{BB962C8B-B14F-4D97-AF65-F5344CB8AC3E}">
        <p14:creationId xmlns:p14="http://schemas.microsoft.com/office/powerpoint/2010/main" val="1323817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As a pioneer of </a:t>
            </a:r>
            <a:r>
              <a:rPr lang="en-US" sz="1200" b="0" i="0" u="none" strike="noStrike" kern="1200" baseline="0" err="1">
                <a:solidFill>
                  <a:schemeClr val="tx1"/>
                </a:solidFill>
                <a:latin typeface="+mn-lt"/>
                <a:ea typeface="+mn-ea"/>
                <a:cs typeface="+mn-cs"/>
              </a:rPr>
              <a:t>customised</a:t>
            </a:r>
            <a:r>
              <a:rPr lang="en-US" sz="1200" b="0" i="0" u="none" strike="noStrike" kern="1200" baseline="0">
                <a:solidFill>
                  <a:schemeClr val="tx1"/>
                </a:solidFill>
                <a:latin typeface="+mn-lt"/>
                <a:ea typeface="+mn-ea"/>
                <a:cs typeface="+mn-cs"/>
              </a:rPr>
              <a:t> HVAC solutions, CIAT understands the importance of increasing the</a:t>
            </a:r>
          </a:p>
          <a:p>
            <a:r>
              <a:rPr lang="en-US" sz="1200" b="0" i="0" u="none" strike="noStrike" kern="1200" baseline="0">
                <a:solidFill>
                  <a:schemeClr val="tx1"/>
                </a:solidFill>
                <a:latin typeface="+mn-lt"/>
                <a:ea typeface="+mn-ea"/>
                <a:cs typeface="+mn-cs"/>
              </a:rPr>
              <a:t>well-being of individuals in their living areas and places of work. Aware of the thermal, energy and</a:t>
            </a:r>
          </a:p>
          <a:p>
            <a:r>
              <a:rPr lang="en-US" sz="1200" b="0" i="0" u="none" strike="noStrike" kern="1200" baseline="0">
                <a:solidFill>
                  <a:schemeClr val="tx1"/>
                </a:solidFill>
                <a:latin typeface="+mn-lt"/>
                <a:ea typeface="+mn-ea"/>
                <a:cs typeface="+mn-cs"/>
              </a:rPr>
              <a:t>air quality issues faced today by every sector of activity, we have responded by developing global</a:t>
            </a:r>
          </a:p>
          <a:p>
            <a:r>
              <a:rPr lang="en-US" sz="1200" b="0" i="0" u="none" strike="noStrike" kern="1200" baseline="0">
                <a:solidFill>
                  <a:schemeClr val="tx1"/>
                </a:solidFill>
                <a:latin typeface="+mn-lt"/>
                <a:ea typeface="+mn-ea"/>
                <a:cs typeface="+mn-cs"/>
              </a:rPr>
              <a:t>systems based on an adapted and efficient combination of products.</a:t>
            </a:r>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15</a:t>
            </a:fld>
            <a:endParaRPr lang="fr-FR"/>
          </a:p>
        </p:txBody>
      </p:sp>
    </p:spTree>
    <p:extLst>
      <p:ext uri="{BB962C8B-B14F-4D97-AF65-F5344CB8AC3E}">
        <p14:creationId xmlns:p14="http://schemas.microsoft.com/office/powerpoint/2010/main" val="3670656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As a pioneer of </a:t>
            </a:r>
            <a:r>
              <a:rPr lang="en-US" sz="1200" b="0" i="0" u="none" strike="noStrike" kern="1200" baseline="0" err="1">
                <a:solidFill>
                  <a:schemeClr val="tx1"/>
                </a:solidFill>
                <a:latin typeface="+mn-lt"/>
                <a:ea typeface="+mn-ea"/>
                <a:cs typeface="+mn-cs"/>
              </a:rPr>
              <a:t>customised</a:t>
            </a:r>
            <a:r>
              <a:rPr lang="en-US" sz="1200" b="0" i="0" u="none" strike="noStrike" kern="1200" baseline="0">
                <a:solidFill>
                  <a:schemeClr val="tx1"/>
                </a:solidFill>
                <a:latin typeface="+mn-lt"/>
                <a:ea typeface="+mn-ea"/>
                <a:cs typeface="+mn-cs"/>
              </a:rPr>
              <a:t> HVAC solutions, CIAT understands the importance of increasing the</a:t>
            </a:r>
          </a:p>
          <a:p>
            <a:r>
              <a:rPr lang="en-US" sz="1200" b="0" i="0" u="none" strike="noStrike" kern="1200" baseline="0">
                <a:solidFill>
                  <a:schemeClr val="tx1"/>
                </a:solidFill>
                <a:latin typeface="+mn-lt"/>
                <a:ea typeface="+mn-ea"/>
                <a:cs typeface="+mn-cs"/>
              </a:rPr>
              <a:t>well-being of individuals in their living areas and places of work. Aware of the thermal, energy and</a:t>
            </a:r>
          </a:p>
          <a:p>
            <a:r>
              <a:rPr lang="en-US" sz="1200" b="0" i="0" u="none" strike="noStrike" kern="1200" baseline="0">
                <a:solidFill>
                  <a:schemeClr val="tx1"/>
                </a:solidFill>
                <a:latin typeface="+mn-lt"/>
                <a:ea typeface="+mn-ea"/>
                <a:cs typeface="+mn-cs"/>
              </a:rPr>
              <a:t>air quality issues faced today by every sector of activity, we have responded by developing global</a:t>
            </a:r>
          </a:p>
          <a:p>
            <a:r>
              <a:rPr lang="en-US" sz="1200" b="0" i="0" u="none" strike="noStrike" kern="1200" baseline="0">
                <a:solidFill>
                  <a:schemeClr val="tx1"/>
                </a:solidFill>
                <a:latin typeface="+mn-lt"/>
                <a:ea typeface="+mn-ea"/>
                <a:cs typeface="+mn-cs"/>
              </a:rPr>
              <a:t>systems based on an adapted and efficient combination of products.</a:t>
            </a:r>
            <a:endParaRPr lang="fr-FR"/>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16</a:t>
            </a:fld>
            <a:endParaRPr lang="fr-FR"/>
          </a:p>
        </p:txBody>
      </p:sp>
    </p:spTree>
    <p:extLst>
      <p:ext uri="{BB962C8B-B14F-4D97-AF65-F5344CB8AC3E}">
        <p14:creationId xmlns:p14="http://schemas.microsoft.com/office/powerpoint/2010/main" val="8794634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3568" y="2852936"/>
            <a:ext cx="968325" cy="37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p:cNvSpPr>
            <a:spLocks noGrp="1"/>
          </p:cNvSpPr>
          <p:nvPr>
            <p:ph type="ctrTitle"/>
          </p:nvPr>
        </p:nvSpPr>
        <p:spPr>
          <a:xfrm>
            <a:off x="685800" y="2130425"/>
            <a:ext cx="7772400" cy="866527"/>
          </a:xfrm>
          <a:prstGeom prst="rect">
            <a:avLst/>
          </a:prstGeom>
        </p:spPr>
        <p:txBody>
          <a:bodyPr/>
          <a:lstStyle>
            <a:lvl1pPr algn="l">
              <a:defRPr b="1" cap="all" baseline="0">
                <a:solidFill>
                  <a:schemeClr val="tx1"/>
                </a:solidFill>
              </a:defRPr>
            </a:lvl1pPr>
          </a:lstStyle>
          <a:p>
            <a:r>
              <a:rPr lang="fr-FR"/>
              <a:t>Modifiez le style du titre</a:t>
            </a:r>
            <a:endParaRPr lang="en-GB"/>
          </a:p>
        </p:txBody>
      </p:sp>
      <p:sp>
        <p:nvSpPr>
          <p:cNvPr id="3" name="Sous-titre 2"/>
          <p:cNvSpPr>
            <a:spLocks noGrp="1"/>
          </p:cNvSpPr>
          <p:nvPr>
            <p:ph type="subTitle" idx="1"/>
          </p:nvPr>
        </p:nvSpPr>
        <p:spPr>
          <a:xfrm>
            <a:off x="683568" y="3140968"/>
            <a:ext cx="7776864" cy="1752600"/>
          </a:xfrm>
          <a:prstGeom prst="rect">
            <a:avLst/>
          </a:prstGeo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GB"/>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8A767212-6320-4522-84B3-3F9F80FD32EE}" type="datetimeFigureOut">
              <a:rPr lang="en-GB" smtClean="0"/>
              <a:pPr/>
              <a:t>10/07/2023</a:t>
            </a:fld>
            <a:endParaRPr lang="en-GB"/>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9B06A22A-2916-45BA-8C45-C549BA1F3156}" type="slidenum">
              <a:rPr lang="en-GB" smtClean="0"/>
              <a:pPr/>
              <a:t>‹N°›</a:t>
            </a:fld>
            <a:endParaRPr lang="en-GB"/>
          </a:p>
        </p:txBody>
      </p:sp>
    </p:spTree>
    <p:extLst>
      <p:ext uri="{BB962C8B-B14F-4D97-AF65-F5344CB8AC3E}">
        <p14:creationId xmlns:p14="http://schemas.microsoft.com/office/powerpoint/2010/main" val="786420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3568" y="2852936"/>
            <a:ext cx="968325" cy="37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p:cNvSpPr>
            <a:spLocks noGrp="1"/>
          </p:cNvSpPr>
          <p:nvPr>
            <p:ph type="ctrTitle"/>
          </p:nvPr>
        </p:nvSpPr>
        <p:spPr>
          <a:xfrm>
            <a:off x="685800" y="2130425"/>
            <a:ext cx="7772400" cy="866527"/>
          </a:xfrm>
          <a:prstGeom prst="rect">
            <a:avLst/>
          </a:prstGeom>
        </p:spPr>
        <p:txBody>
          <a:bodyPr/>
          <a:lstStyle>
            <a:lvl1pPr algn="l">
              <a:defRPr b="1" cap="all" baseline="0">
                <a:solidFill>
                  <a:schemeClr val="tx1"/>
                </a:solidFill>
              </a:defRPr>
            </a:lvl1pPr>
          </a:lstStyle>
          <a:p>
            <a:r>
              <a:rPr lang="fr-FR"/>
              <a:t>Modifiez le style du titre</a:t>
            </a:r>
            <a:endParaRPr lang="en-GB"/>
          </a:p>
        </p:txBody>
      </p:sp>
      <p:sp>
        <p:nvSpPr>
          <p:cNvPr id="3" name="Sous-titre 2"/>
          <p:cNvSpPr>
            <a:spLocks noGrp="1"/>
          </p:cNvSpPr>
          <p:nvPr>
            <p:ph type="subTitle" idx="1"/>
          </p:nvPr>
        </p:nvSpPr>
        <p:spPr>
          <a:xfrm>
            <a:off x="683568" y="3140968"/>
            <a:ext cx="7776864" cy="1752600"/>
          </a:xfrm>
          <a:prstGeom prst="rect">
            <a:avLst/>
          </a:prstGeo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GB"/>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8A767212-6320-4522-84B3-3F9F80FD32EE}" type="datetimeFigureOut">
              <a:rPr lang="en-GB" smtClean="0"/>
              <a:pPr/>
              <a:t>10/07/2023</a:t>
            </a:fld>
            <a:endParaRPr lang="en-GB"/>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9B06A22A-2916-45BA-8C45-C549BA1F3156}" type="slidenum">
              <a:rPr lang="en-GB" smtClean="0"/>
              <a:pPr/>
              <a:t>‹N°›</a:t>
            </a:fld>
            <a:endParaRPr lang="en-GB"/>
          </a:p>
        </p:txBody>
      </p:sp>
    </p:spTree>
    <p:extLst>
      <p:ext uri="{BB962C8B-B14F-4D97-AF65-F5344CB8AC3E}">
        <p14:creationId xmlns:p14="http://schemas.microsoft.com/office/powerpoint/2010/main" val="246777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3" name="Subtitle A"/>
          <p:cNvSpPr>
            <a:spLocks noGrp="1"/>
          </p:cNvSpPr>
          <p:nvPr>
            <p:ph type="body" idx="1" hasCustomPrompt="1"/>
          </p:nvPr>
        </p:nvSpPr>
        <p:spPr>
          <a:xfrm>
            <a:off x="361949" y="1722410"/>
            <a:ext cx="4070007" cy="430887"/>
          </a:xfrm>
          <a:prstGeom prst="rect">
            <a:avLst/>
          </a:prstGeom>
        </p:spPr>
        <p:txBody>
          <a:bodyPr wrap="square" lIns="0" tIns="0" rIns="0" bIns="0" anchor="b">
            <a:spAutoFit/>
          </a:bodyPr>
          <a:lstStyle>
            <a:lvl1pPr marL="0" indent="0">
              <a:buNone/>
              <a:defRPr sz="2800" b="0" cap="all" baseline="0">
                <a:solidFill>
                  <a:srgbClr val="152C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4" name="Date Placeholder 3"/>
          <p:cNvSpPr>
            <a:spLocks noGrp="1"/>
          </p:cNvSpPr>
          <p:nvPr>
            <p:ph type="dt" sz="half" idx="10"/>
          </p:nvPr>
        </p:nvSpPr>
        <p:spPr>
          <a:xfrm>
            <a:off x="8077200" y="6622086"/>
            <a:ext cx="781987" cy="192024"/>
          </a:xfrm>
          <a:prstGeom prst="rect">
            <a:avLst/>
          </a:prstGeom>
        </p:spPr>
        <p:txBody>
          <a:bodyPr/>
          <a:lstStyle>
            <a:lvl1pPr algn="r">
              <a:defRPr sz="1000">
                <a:solidFill>
                  <a:schemeClr val="bg1"/>
                </a:solidFill>
              </a:defRPr>
            </a:lvl1pPr>
          </a:lstStyle>
          <a:p>
            <a:fld id="{EEE40778-C4EF-40C8-AED2-88F40E27C932}" type="datetime1">
              <a:rPr lang="en-US" smtClean="0">
                <a:solidFill>
                  <a:prstClr val="white"/>
                </a:solidFill>
              </a:rPr>
              <a:pPr/>
              <a:t>7/10/2023</a:t>
            </a:fld>
            <a:endParaRPr lang="en-US">
              <a:solidFill>
                <a:prstClr val="white"/>
              </a:solidFill>
            </a:endParaRPr>
          </a:p>
        </p:txBody>
      </p:sp>
      <p:sp>
        <p:nvSpPr>
          <p:cNvPr id="16" name="Slide Number Placeholder 5"/>
          <p:cNvSpPr>
            <a:spLocks noGrp="1"/>
          </p:cNvSpPr>
          <p:nvPr>
            <p:ph type="sldNum" sz="quarter" idx="12"/>
          </p:nvPr>
        </p:nvSpPr>
        <p:spPr>
          <a:xfrm>
            <a:off x="8077199" y="6385205"/>
            <a:ext cx="781988" cy="193395"/>
          </a:xfrm>
          <a:prstGeom prst="rect">
            <a:avLst/>
          </a:prstGeom>
        </p:spPr>
        <p:txBody>
          <a:bodyPr/>
          <a:lstStyle>
            <a:lvl1pPr algn="r">
              <a:defRPr sz="1000">
                <a:solidFill>
                  <a:schemeClr val="bg1"/>
                </a:solidFill>
              </a:defRPr>
            </a:lvl1pPr>
          </a:lstStyle>
          <a:p>
            <a:fld id="{789DF654-7552-4B9D-9287-15EA6E658DE7}" type="slidenum">
              <a:rPr lang="en-US" smtClean="0">
                <a:solidFill>
                  <a:prstClr val="white"/>
                </a:solidFill>
              </a:rPr>
              <a:pPr/>
              <a:t>‹N°›</a:t>
            </a:fld>
            <a:endParaRPr lang="en-US">
              <a:solidFill>
                <a:prstClr val="white"/>
              </a:solidFill>
            </a:endParaRPr>
          </a:p>
        </p:txBody>
      </p:sp>
      <p:sp>
        <p:nvSpPr>
          <p:cNvPr id="10" name="Title"/>
          <p:cNvSpPr>
            <a:spLocks noGrp="1"/>
          </p:cNvSpPr>
          <p:nvPr>
            <p:ph type="title" hasCustomPrompt="1"/>
          </p:nvPr>
        </p:nvSpPr>
        <p:spPr>
          <a:xfrm>
            <a:off x="3215389" y="605668"/>
            <a:ext cx="5636001" cy="563562"/>
          </a:xfrm>
          <a:prstGeom prst="rect">
            <a:avLst/>
          </a:prstGeom>
        </p:spPr>
        <p:txBody>
          <a:bodyPr lIns="0" tIns="0" rIns="0" bIns="0"/>
          <a:lstStyle>
            <a:lvl1pPr algn="r">
              <a:defRPr>
                <a:solidFill>
                  <a:srgbClr val="152C73"/>
                </a:solidFill>
              </a:defRPr>
            </a:lvl1pPr>
          </a:lstStyle>
          <a:p>
            <a:r>
              <a:rPr lang="en-US"/>
              <a:t>Title</a:t>
            </a:r>
          </a:p>
        </p:txBody>
      </p:sp>
      <p:sp>
        <p:nvSpPr>
          <p:cNvPr id="15" name="Content Placeholder 2"/>
          <p:cNvSpPr>
            <a:spLocks noGrp="1"/>
          </p:cNvSpPr>
          <p:nvPr>
            <p:ph idx="13" hasCustomPrompt="1"/>
          </p:nvPr>
        </p:nvSpPr>
        <p:spPr>
          <a:xfrm>
            <a:off x="361950" y="2401153"/>
            <a:ext cx="4053531" cy="1284967"/>
          </a:xfrm>
          <a:prstGeom prst="rect">
            <a:avLst/>
          </a:prstGeom>
        </p:spPr>
        <p:txBody>
          <a:bodyPr wrap="square" lIns="0" tIns="0" rIns="0" bIns="0">
            <a:spAutoFit/>
          </a:bodyPr>
          <a:lstStyle>
            <a:lvl1pPr marL="0" indent="0">
              <a:spcBef>
                <a:spcPts val="0"/>
              </a:spcBef>
              <a:spcAft>
                <a:spcPts val="600"/>
              </a:spcAft>
              <a:buFont typeface="Arial" pitchFamily="34" charset="0"/>
              <a:buNone/>
              <a:defRPr sz="2200" b="1"/>
            </a:lvl1pPr>
            <a:lvl2pPr marL="180975" indent="-180975">
              <a:buFont typeface="Arial" pitchFamily="34" charset="0"/>
              <a:buChar char="•"/>
              <a:defRPr sz="2400"/>
            </a:lvl2pPr>
            <a:lvl3pPr marL="271463" indent="-271463">
              <a:spcBef>
                <a:spcPts val="300"/>
              </a:spcBef>
              <a:buFont typeface="Wingdings" panose="05000000000000000000" pitchFamily="2" charset="2"/>
              <a:buChar char="ü"/>
              <a:defRPr sz="2000">
                <a:solidFill>
                  <a:srgbClr val="152C73"/>
                </a:solidFill>
              </a:defRPr>
            </a:lvl3pPr>
            <a:lvl4pPr marL="0" indent="0">
              <a:buFont typeface="Arial" pitchFamily="34" charset="0"/>
              <a:buNone/>
              <a:defRPr sz="1800"/>
            </a:lvl4pPr>
            <a:lvl5pPr marL="0" indent="0">
              <a:buFont typeface="Arial" pitchFamily="34" charset="0"/>
              <a:buNone/>
              <a:defRPr sz="1800"/>
            </a:lvl5pPr>
            <a:lvl6pPr marL="0" indent="0">
              <a:buNone/>
              <a:defRPr sz="1800"/>
            </a:lvl6pPr>
            <a:lvl7pPr marL="0" indent="0">
              <a:buNone/>
              <a:defRPr sz="1800"/>
            </a:lvl7pPr>
            <a:lvl8pPr marL="0" indent="0">
              <a:buNone/>
              <a:defRPr sz="1800"/>
            </a:lvl8pPr>
            <a:lvl9pPr marL="0" indent="0">
              <a:buNone/>
              <a:defRPr sz="1800"/>
            </a:lvl9pPr>
          </a:lstStyle>
          <a:p>
            <a:pPr lvl="0"/>
            <a:r>
              <a:rPr lang="en-US"/>
              <a:t>Click to edit Master text styles</a:t>
            </a:r>
          </a:p>
          <a:p>
            <a:pPr lvl="1"/>
            <a:r>
              <a:rPr lang="en-US"/>
              <a:t>Second level</a:t>
            </a:r>
          </a:p>
          <a:p>
            <a:pPr lvl="2"/>
            <a:r>
              <a:rPr lang="en-US"/>
              <a:t>Third level</a:t>
            </a:r>
          </a:p>
        </p:txBody>
      </p:sp>
      <p:sp>
        <p:nvSpPr>
          <p:cNvPr id="17" name="Subtitle A"/>
          <p:cNvSpPr>
            <a:spLocks noGrp="1"/>
          </p:cNvSpPr>
          <p:nvPr>
            <p:ph type="body" idx="14" hasCustomPrompt="1"/>
          </p:nvPr>
        </p:nvSpPr>
        <p:spPr>
          <a:xfrm>
            <a:off x="4835095" y="1722410"/>
            <a:ext cx="4070007" cy="430887"/>
          </a:xfrm>
          <a:prstGeom prst="rect">
            <a:avLst/>
          </a:prstGeom>
        </p:spPr>
        <p:txBody>
          <a:bodyPr wrap="square" lIns="0" tIns="0" rIns="0" bIns="0" anchor="b">
            <a:spAutoFit/>
          </a:bodyPr>
          <a:lstStyle>
            <a:lvl1pPr marL="0" indent="0">
              <a:buNone/>
              <a:defRPr sz="2800" b="0" cap="all" baseline="0">
                <a:solidFill>
                  <a:srgbClr val="152C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8" name="Content Placeholder 2"/>
          <p:cNvSpPr>
            <a:spLocks noGrp="1"/>
          </p:cNvSpPr>
          <p:nvPr>
            <p:ph idx="15" hasCustomPrompt="1"/>
          </p:nvPr>
        </p:nvSpPr>
        <p:spPr>
          <a:xfrm>
            <a:off x="4835096" y="2401153"/>
            <a:ext cx="4053531" cy="1284967"/>
          </a:xfrm>
          <a:prstGeom prst="rect">
            <a:avLst/>
          </a:prstGeom>
        </p:spPr>
        <p:txBody>
          <a:bodyPr wrap="square" lIns="0" tIns="0" rIns="0" bIns="0">
            <a:spAutoFit/>
          </a:bodyPr>
          <a:lstStyle>
            <a:lvl1pPr marL="0" indent="0">
              <a:spcBef>
                <a:spcPts val="0"/>
              </a:spcBef>
              <a:spcAft>
                <a:spcPts val="600"/>
              </a:spcAft>
              <a:buFont typeface="Arial" pitchFamily="34" charset="0"/>
              <a:buNone/>
              <a:defRPr sz="2200" b="1"/>
            </a:lvl1pPr>
            <a:lvl2pPr marL="180975" indent="-180975">
              <a:buFont typeface="Arial" pitchFamily="34" charset="0"/>
              <a:buChar char="•"/>
              <a:defRPr sz="2400"/>
            </a:lvl2pPr>
            <a:lvl3pPr marL="271463" indent="-271463">
              <a:spcBef>
                <a:spcPts val="300"/>
              </a:spcBef>
              <a:buFont typeface="Wingdings" panose="05000000000000000000" pitchFamily="2" charset="2"/>
              <a:buChar char="ü"/>
              <a:defRPr sz="2000">
                <a:solidFill>
                  <a:srgbClr val="152C73"/>
                </a:solidFill>
              </a:defRPr>
            </a:lvl3pPr>
            <a:lvl4pPr marL="0" indent="0">
              <a:buFont typeface="Arial" pitchFamily="34" charset="0"/>
              <a:buNone/>
              <a:defRPr sz="1800"/>
            </a:lvl4pPr>
            <a:lvl5pPr marL="0" indent="0">
              <a:buFont typeface="Arial" pitchFamily="34" charset="0"/>
              <a:buNone/>
              <a:defRPr sz="1800"/>
            </a:lvl5pPr>
            <a:lvl6pPr marL="0" indent="0">
              <a:buNone/>
              <a:defRPr sz="1800"/>
            </a:lvl6pPr>
            <a:lvl7pPr marL="0" indent="0">
              <a:buNone/>
              <a:defRPr sz="1800"/>
            </a:lvl7pPr>
            <a:lvl8pPr marL="0" indent="0">
              <a:buNone/>
              <a:defRPr sz="1800"/>
            </a:lvl8pPr>
            <a:lvl9pPr marL="0" indent="0">
              <a:buNone/>
              <a:defRPr sz="1800"/>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95552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8077200" y="6622086"/>
            <a:ext cx="781987" cy="192024"/>
          </a:xfrm>
          <a:prstGeom prst="rect">
            <a:avLst/>
          </a:prstGeom>
        </p:spPr>
        <p:txBody>
          <a:bodyPr/>
          <a:lstStyle>
            <a:lvl1pPr algn="r">
              <a:defRPr sz="1000">
                <a:solidFill>
                  <a:schemeClr val="bg1"/>
                </a:solidFill>
              </a:defRPr>
            </a:lvl1pPr>
          </a:lstStyle>
          <a:p>
            <a:fld id="{B651AEC8-FE9A-44CC-B28E-CDE01BE4EE75}" type="datetime1">
              <a:rPr lang="en-US" smtClean="0"/>
              <a:t>7/10/2023</a:t>
            </a:fld>
            <a:endParaRPr lang="en-US"/>
          </a:p>
        </p:txBody>
      </p:sp>
      <p:sp>
        <p:nvSpPr>
          <p:cNvPr id="11" name="Slide Number Placeholder 5"/>
          <p:cNvSpPr>
            <a:spLocks noGrp="1"/>
          </p:cNvSpPr>
          <p:nvPr>
            <p:ph type="sldNum" sz="quarter" idx="4"/>
          </p:nvPr>
        </p:nvSpPr>
        <p:spPr>
          <a:xfrm>
            <a:off x="8077199" y="6385205"/>
            <a:ext cx="781988" cy="193395"/>
          </a:xfrm>
          <a:prstGeom prst="rect">
            <a:avLst/>
          </a:prstGeom>
        </p:spPr>
        <p:txBody>
          <a:bodyPr/>
          <a:lstStyle>
            <a:lvl1pPr algn="r">
              <a:defRPr sz="1000">
                <a:solidFill>
                  <a:schemeClr val="bg1"/>
                </a:solidFill>
              </a:defRPr>
            </a:lvl1pPr>
          </a:lstStyle>
          <a:p>
            <a:fld id="{789DF654-7552-4B9D-9287-15EA6E658DE7}" type="slidenum">
              <a:rPr lang="en-US" smtClean="0"/>
              <a:pPr/>
              <a:t>‹N°›</a:t>
            </a:fld>
            <a:endParaRPr lang="en-US"/>
          </a:p>
        </p:txBody>
      </p:sp>
      <p:sp>
        <p:nvSpPr>
          <p:cNvPr id="17" name="Content Placeholder 2"/>
          <p:cNvSpPr>
            <a:spLocks noGrp="1"/>
          </p:cNvSpPr>
          <p:nvPr>
            <p:ph idx="1" hasCustomPrompt="1"/>
          </p:nvPr>
        </p:nvSpPr>
        <p:spPr>
          <a:xfrm>
            <a:off x="361950" y="1808017"/>
            <a:ext cx="8489440" cy="2177519"/>
          </a:xfrm>
          <a:prstGeom prst="rect">
            <a:avLst/>
          </a:prstGeom>
        </p:spPr>
        <p:txBody>
          <a:bodyPr lIns="0" tIns="0" rIns="0" bIns="0">
            <a:spAutoFit/>
          </a:bodyPr>
          <a:lstStyle>
            <a:lvl1pPr marL="0" indent="0">
              <a:spcBef>
                <a:spcPts val="0"/>
              </a:spcBef>
              <a:spcAft>
                <a:spcPts val="600"/>
              </a:spcAft>
              <a:buFont typeface="Arial" pitchFamily="34" charset="0"/>
              <a:buNone/>
              <a:defRPr sz="2400" b="1"/>
            </a:lvl1pPr>
            <a:lvl2pPr marL="180975" indent="-180975">
              <a:buFont typeface="Arial" pitchFamily="34" charset="0"/>
              <a:buChar char="•"/>
              <a:defRPr sz="2400"/>
            </a:lvl2pPr>
            <a:lvl3pPr marL="271463" indent="-271463">
              <a:spcBef>
                <a:spcPts val="300"/>
              </a:spcBef>
              <a:buFont typeface="Wingdings" panose="05000000000000000000" pitchFamily="2" charset="2"/>
              <a:buChar char="ü"/>
              <a:defRPr sz="2000">
                <a:solidFill>
                  <a:srgbClr val="152C73"/>
                </a:solidFill>
              </a:defRPr>
            </a:lvl3pPr>
            <a:lvl4pPr marL="0" indent="0">
              <a:buFont typeface="Arial" pitchFamily="34" charset="0"/>
              <a:buNone/>
              <a:defRPr sz="1800"/>
            </a:lvl4pPr>
            <a:lvl5pPr marL="0" indent="0">
              <a:buFont typeface="Arial" pitchFamily="34" charset="0"/>
              <a:buNone/>
              <a:defRPr sz="1800"/>
            </a:lvl5pPr>
            <a:lvl6pPr marL="0" indent="0">
              <a:buNone/>
              <a:defRPr sz="1800"/>
            </a:lvl6pPr>
            <a:lvl7pPr marL="0" indent="0">
              <a:buNone/>
              <a:defRPr sz="1800"/>
            </a:lvl7pPr>
            <a:lvl8pPr marL="0" indent="0">
              <a:buNone/>
              <a:defRPr sz="1800"/>
            </a:lvl8pPr>
            <a:lvl9pPr marL="0" indent="0">
              <a:buNone/>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p:cNvSpPr>
            <a:spLocks noGrp="1"/>
          </p:cNvSpPr>
          <p:nvPr>
            <p:ph type="title" hasCustomPrompt="1"/>
          </p:nvPr>
        </p:nvSpPr>
        <p:spPr>
          <a:xfrm>
            <a:off x="3215389" y="605668"/>
            <a:ext cx="5636001" cy="563562"/>
          </a:xfrm>
          <a:prstGeom prst="rect">
            <a:avLst/>
          </a:prstGeom>
        </p:spPr>
        <p:txBody>
          <a:bodyPr lIns="0" tIns="0" rIns="0" bIns="0"/>
          <a:lstStyle>
            <a:lvl1pPr algn="r">
              <a:defRPr>
                <a:solidFill>
                  <a:srgbClr val="152C73"/>
                </a:solidFill>
              </a:defRPr>
            </a:lvl1pPr>
          </a:lstStyle>
          <a:p>
            <a:r>
              <a:rPr lang="en-US"/>
              <a:t>Title</a:t>
            </a:r>
          </a:p>
        </p:txBody>
      </p:sp>
      <p:sp>
        <p:nvSpPr>
          <p:cNvPr id="15" name="Subtitle"/>
          <p:cNvSpPr>
            <a:spLocks noGrp="1"/>
          </p:cNvSpPr>
          <p:nvPr>
            <p:ph type="body" sz="quarter" idx="13" hasCustomPrompt="1"/>
          </p:nvPr>
        </p:nvSpPr>
        <p:spPr>
          <a:xfrm>
            <a:off x="3205727" y="1196216"/>
            <a:ext cx="5641917" cy="391195"/>
          </a:xfrm>
          <a:prstGeom prst="rect">
            <a:avLst/>
          </a:prstGeom>
        </p:spPr>
        <p:txBody>
          <a:bodyPr lIns="0" tIns="0" rIns="0" bIns="0">
            <a:noAutofit/>
          </a:bodyPr>
          <a:lstStyle>
            <a:lvl1pPr marL="0" indent="0" algn="r">
              <a:buFontTx/>
              <a:buNone/>
              <a:defRPr sz="2400" cap="all" baseline="0">
                <a:solidFill>
                  <a:schemeClr val="tx1"/>
                </a:solidFill>
              </a:defRPr>
            </a:lvl1pPr>
          </a:lstStyle>
          <a:p>
            <a:pPr lvl="0"/>
            <a:r>
              <a:rPr lang="en-US"/>
              <a:t>Subtitle</a:t>
            </a:r>
          </a:p>
        </p:txBody>
      </p:sp>
    </p:spTree>
    <p:extLst>
      <p:ext uri="{BB962C8B-B14F-4D97-AF65-F5344CB8AC3E}">
        <p14:creationId xmlns:p14="http://schemas.microsoft.com/office/powerpoint/2010/main" val="2543630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Modifiez le style du titre</a:t>
            </a: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p>
            <a:fld id="{8A767212-6320-4522-84B3-3F9F80FD32EE}" type="datetimeFigureOut">
              <a:rPr lang="en-GB" smtClean="0"/>
              <a:pPr/>
              <a:t>10/07/2023</a:t>
            </a:fld>
            <a:endParaRPr lang="en-GB"/>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p>
            <a:endParaRPr lang="en-GB"/>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fld id="{9B06A22A-2916-45BA-8C45-C549BA1F3156}" type="slidenum">
              <a:rPr lang="en-GB" smtClean="0"/>
              <a:pPr/>
              <a:t>‹N°›</a:t>
            </a:fld>
            <a:endParaRPr lang="en-GB"/>
          </a:p>
        </p:txBody>
      </p:sp>
    </p:spTree>
    <p:extLst>
      <p:ext uri="{BB962C8B-B14F-4D97-AF65-F5344CB8AC3E}">
        <p14:creationId xmlns:p14="http://schemas.microsoft.com/office/powerpoint/2010/main" val="1110082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3568" y="2852936"/>
            <a:ext cx="968325" cy="37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p:cNvSpPr>
            <a:spLocks noGrp="1"/>
          </p:cNvSpPr>
          <p:nvPr>
            <p:ph type="ctrTitle"/>
          </p:nvPr>
        </p:nvSpPr>
        <p:spPr>
          <a:xfrm>
            <a:off x="685800" y="2130425"/>
            <a:ext cx="7772400" cy="866527"/>
          </a:xfrm>
          <a:prstGeom prst="rect">
            <a:avLst/>
          </a:prstGeom>
        </p:spPr>
        <p:txBody>
          <a:bodyPr/>
          <a:lstStyle>
            <a:lvl1pPr algn="l">
              <a:defRPr b="1" cap="all" baseline="0">
                <a:solidFill>
                  <a:schemeClr val="tx1"/>
                </a:solidFill>
              </a:defRPr>
            </a:lvl1pPr>
          </a:lstStyle>
          <a:p>
            <a:r>
              <a:rPr lang="fr-FR"/>
              <a:t>Modifiez le style du titre</a:t>
            </a:r>
            <a:endParaRPr lang="en-GB"/>
          </a:p>
        </p:txBody>
      </p:sp>
      <p:sp>
        <p:nvSpPr>
          <p:cNvPr id="3" name="Sous-titre 2"/>
          <p:cNvSpPr>
            <a:spLocks noGrp="1"/>
          </p:cNvSpPr>
          <p:nvPr>
            <p:ph type="subTitle" idx="1"/>
          </p:nvPr>
        </p:nvSpPr>
        <p:spPr>
          <a:xfrm>
            <a:off x="683568" y="3140968"/>
            <a:ext cx="7776864" cy="1752600"/>
          </a:xfrm>
          <a:prstGeom prst="rect">
            <a:avLst/>
          </a:prstGeo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GB"/>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8A767212-6320-4522-84B3-3F9F80FD32EE}" type="datetimeFigureOut">
              <a:rPr lang="en-GB" smtClean="0"/>
              <a:pPr/>
              <a:t>10/07/2023</a:t>
            </a:fld>
            <a:endParaRPr lang="en-GB"/>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9B06A22A-2916-45BA-8C45-C549BA1F3156}" type="slidenum">
              <a:rPr lang="en-GB" smtClean="0"/>
              <a:pPr/>
              <a:t>‹N°›</a:t>
            </a:fld>
            <a:endParaRPr lang="en-GB"/>
          </a:p>
        </p:txBody>
      </p:sp>
    </p:spTree>
    <p:extLst>
      <p:ext uri="{BB962C8B-B14F-4D97-AF65-F5344CB8AC3E}">
        <p14:creationId xmlns:p14="http://schemas.microsoft.com/office/powerpoint/2010/main" val="1370304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89A4E206-0ACC-432B-A181-2153C5B7A022}" type="datetimeFigureOut">
              <a:rPr lang="fr-FR" smtClean="0"/>
              <a:t>10/07/2023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B39C32-F684-4CCC-B78D-AC5583FBF020}" type="slidenum">
              <a:rPr lang="fr-FR" smtClean="0"/>
              <a:t>‹N°›</a:t>
            </a:fld>
            <a:endParaRPr lang="fr-FR"/>
          </a:p>
        </p:txBody>
      </p:sp>
    </p:spTree>
    <p:extLst>
      <p:ext uri="{BB962C8B-B14F-4D97-AF65-F5344CB8AC3E}">
        <p14:creationId xmlns:p14="http://schemas.microsoft.com/office/powerpoint/2010/main" val="545831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9A4E206-0ACC-432B-A181-2153C5B7A022}" type="datetimeFigureOut">
              <a:rPr lang="fr-FR" smtClean="0"/>
              <a:t>10/07/2023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B39C32-F684-4CCC-B78D-AC5583FBF020}" type="slidenum">
              <a:rPr lang="fr-FR" smtClean="0"/>
              <a:t>‹N°›</a:t>
            </a:fld>
            <a:endParaRPr lang="fr-FR"/>
          </a:p>
        </p:txBody>
      </p:sp>
    </p:spTree>
    <p:extLst>
      <p:ext uri="{BB962C8B-B14F-4D97-AF65-F5344CB8AC3E}">
        <p14:creationId xmlns:p14="http://schemas.microsoft.com/office/powerpoint/2010/main" val="2757882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89A4E206-0ACC-432B-A181-2153C5B7A022}" type="datetimeFigureOut">
              <a:rPr lang="fr-FR" smtClean="0"/>
              <a:t>10/07/2023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B39C32-F684-4CCC-B78D-AC5583FBF020}" type="slidenum">
              <a:rPr lang="fr-FR" smtClean="0"/>
              <a:t>‹N°›</a:t>
            </a:fld>
            <a:endParaRPr lang="fr-FR"/>
          </a:p>
        </p:txBody>
      </p:sp>
    </p:spTree>
    <p:extLst>
      <p:ext uri="{BB962C8B-B14F-4D97-AF65-F5344CB8AC3E}">
        <p14:creationId xmlns:p14="http://schemas.microsoft.com/office/powerpoint/2010/main" val="2082514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89A4E206-0ACC-432B-A181-2153C5B7A022}" type="datetimeFigureOut">
              <a:rPr lang="fr-FR" smtClean="0"/>
              <a:t>10/07/2023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B39C32-F684-4CCC-B78D-AC5583FBF020}" type="slidenum">
              <a:rPr lang="fr-FR" smtClean="0"/>
              <a:t>‹N°›</a:t>
            </a:fld>
            <a:endParaRPr lang="fr-FR"/>
          </a:p>
        </p:txBody>
      </p:sp>
    </p:spTree>
    <p:extLst>
      <p:ext uri="{BB962C8B-B14F-4D97-AF65-F5344CB8AC3E}">
        <p14:creationId xmlns:p14="http://schemas.microsoft.com/office/powerpoint/2010/main" val="3127791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89A4E206-0ACC-432B-A181-2153C5B7A022}" type="datetimeFigureOut">
              <a:rPr lang="fr-FR" smtClean="0"/>
              <a:t>10/07/2023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3B39C32-F684-4CCC-B78D-AC5583FBF020}" type="slidenum">
              <a:rPr lang="fr-FR" smtClean="0"/>
              <a:t>‹N°›</a:t>
            </a:fld>
            <a:endParaRPr lang="fr-FR"/>
          </a:p>
        </p:txBody>
      </p:sp>
    </p:spTree>
    <p:extLst>
      <p:ext uri="{BB962C8B-B14F-4D97-AF65-F5344CB8AC3E}">
        <p14:creationId xmlns:p14="http://schemas.microsoft.com/office/powerpoint/2010/main" val="1631510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89A4E206-0ACC-432B-A181-2153C5B7A022}" type="datetimeFigureOut">
              <a:rPr lang="fr-FR" smtClean="0"/>
              <a:t>10/07/2023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3B39C32-F684-4CCC-B78D-AC5583FBF020}" type="slidenum">
              <a:rPr lang="fr-FR" smtClean="0"/>
              <a:t>‹N°›</a:t>
            </a:fld>
            <a:endParaRPr lang="fr-FR"/>
          </a:p>
        </p:txBody>
      </p:sp>
    </p:spTree>
    <p:extLst>
      <p:ext uri="{BB962C8B-B14F-4D97-AF65-F5344CB8AC3E}">
        <p14:creationId xmlns:p14="http://schemas.microsoft.com/office/powerpoint/2010/main" val="1427811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9A4E206-0ACC-432B-A181-2153C5B7A022}" type="datetimeFigureOut">
              <a:rPr lang="fr-FR" smtClean="0"/>
              <a:t>10/07/2023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3B39C32-F684-4CCC-B78D-AC5583FBF020}" type="slidenum">
              <a:rPr lang="fr-FR" smtClean="0"/>
              <a:t>‹N°›</a:t>
            </a:fld>
            <a:endParaRPr lang="fr-FR"/>
          </a:p>
        </p:txBody>
      </p:sp>
    </p:spTree>
    <p:extLst>
      <p:ext uri="{BB962C8B-B14F-4D97-AF65-F5344CB8AC3E}">
        <p14:creationId xmlns:p14="http://schemas.microsoft.com/office/powerpoint/2010/main" val="2843578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9A4E206-0ACC-432B-A181-2153C5B7A022}" type="datetimeFigureOut">
              <a:rPr lang="fr-FR" smtClean="0"/>
              <a:t>10/07/2023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B39C32-F684-4CCC-B78D-AC5583FBF020}" type="slidenum">
              <a:rPr lang="fr-FR" smtClean="0"/>
              <a:t>‹N°›</a:t>
            </a:fld>
            <a:endParaRPr lang="fr-FR"/>
          </a:p>
        </p:txBody>
      </p:sp>
    </p:spTree>
    <p:extLst>
      <p:ext uri="{BB962C8B-B14F-4D97-AF65-F5344CB8AC3E}">
        <p14:creationId xmlns:p14="http://schemas.microsoft.com/office/powerpoint/2010/main" val="1240718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9A4E206-0ACC-432B-A181-2153C5B7A022}" type="datetimeFigureOut">
              <a:rPr lang="fr-FR" smtClean="0"/>
              <a:t>10/07/2023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B39C32-F684-4CCC-B78D-AC5583FBF020}" type="slidenum">
              <a:rPr lang="fr-FR" smtClean="0"/>
              <a:t>‹N°›</a:t>
            </a:fld>
            <a:endParaRPr lang="fr-FR"/>
          </a:p>
        </p:txBody>
      </p:sp>
    </p:spTree>
    <p:extLst>
      <p:ext uri="{BB962C8B-B14F-4D97-AF65-F5344CB8AC3E}">
        <p14:creationId xmlns:p14="http://schemas.microsoft.com/office/powerpoint/2010/main" val="3384968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9A4E206-0ACC-432B-A181-2153C5B7A022}" type="datetimeFigureOut">
              <a:rPr lang="fr-FR" smtClean="0"/>
              <a:t>10/07/2023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B39C32-F684-4CCC-B78D-AC5583FBF020}" type="slidenum">
              <a:rPr lang="fr-FR" smtClean="0"/>
              <a:t>‹N°›</a:t>
            </a:fld>
            <a:endParaRPr lang="fr-FR"/>
          </a:p>
        </p:txBody>
      </p:sp>
    </p:spTree>
    <p:extLst>
      <p:ext uri="{BB962C8B-B14F-4D97-AF65-F5344CB8AC3E}">
        <p14:creationId xmlns:p14="http://schemas.microsoft.com/office/powerpoint/2010/main" val="908766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9A4E206-0ACC-432B-A181-2153C5B7A022}" type="datetimeFigureOut">
              <a:rPr lang="fr-FR" smtClean="0"/>
              <a:t>10/07/2023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B39C32-F684-4CCC-B78D-AC5583FBF020}" type="slidenum">
              <a:rPr lang="fr-FR" smtClean="0"/>
              <a:t>‹N°›</a:t>
            </a:fld>
            <a:endParaRPr lang="fr-FR"/>
          </a:p>
        </p:txBody>
      </p:sp>
    </p:spTree>
    <p:extLst>
      <p:ext uri="{BB962C8B-B14F-4D97-AF65-F5344CB8AC3E}">
        <p14:creationId xmlns:p14="http://schemas.microsoft.com/office/powerpoint/2010/main" val="3200583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tx1">
                    <a:lumMod val="95000"/>
                    <a:lumOff val="5000"/>
                  </a:schemeClr>
                </a:solidFill>
              </a:defRPr>
            </a:lvl1pPr>
          </a:lstStyle>
          <a:p>
            <a:r>
              <a:rPr lang="fr-FR"/>
              <a:t>Modifiez le style du titre</a:t>
            </a:r>
          </a:p>
        </p:txBody>
      </p:sp>
      <p:sp>
        <p:nvSpPr>
          <p:cNvPr id="3" name="Espace réservé de la date 2"/>
          <p:cNvSpPr>
            <a:spLocks noGrp="1"/>
          </p:cNvSpPr>
          <p:nvPr>
            <p:ph type="dt" sz="half" idx="10"/>
          </p:nvPr>
        </p:nvSpPr>
        <p:spPr/>
        <p:txBody>
          <a:bodyPr/>
          <a:lstStyle/>
          <a:p>
            <a:fld id="{8A767212-6320-4522-84B3-3F9F80FD32EE}" type="datetimeFigureOut">
              <a:rPr lang="en-GB" smtClean="0"/>
              <a:pPr/>
              <a:t>10/07/2023</a:t>
            </a:fld>
            <a:endParaRPr lang="en-GB"/>
          </a:p>
        </p:txBody>
      </p:sp>
      <p:sp>
        <p:nvSpPr>
          <p:cNvPr id="4" name="Espace réservé du pied de page 3"/>
          <p:cNvSpPr>
            <a:spLocks noGrp="1"/>
          </p:cNvSpPr>
          <p:nvPr>
            <p:ph type="ftr" sz="quarter" idx="11"/>
          </p:nvPr>
        </p:nvSpPr>
        <p:spPr/>
        <p:txBody>
          <a:bodyPr/>
          <a:lstStyle/>
          <a:p>
            <a:endParaRPr lang="en-GB"/>
          </a:p>
        </p:txBody>
      </p:sp>
      <p:sp>
        <p:nvSpPr>
          <p:cNvPr id="5" name="Espace réservé du numéro de diapositive 4"/>
          <p:cNvSpPr>
            <a:spLocks noGrp="1"/>
          </p:cNvSpPr>
          <p:nvPr>
            <p:ph type="sldNum" sz="quarter" idx="12"/>
          </p:nvPr>
        </p:nvSpPr>
        <p:spPr/>
        <p:txBody>
          <a:bodyPr/>
          <a:lstStyle/>
          <a:p>
            <a:fld id="{9B06A22A-2916-45BA-8C45-C549BA1F3156}" type="slidenum">
              <a:rPr lang="en-GB" smtClean="0"/>
              <a:pPr/>
              <a:t>‹N°›</a:t>
            </a:fld>
            <a:endParaRPr lang="en-GB"/>
          </a:p>
        </p:txBody>
      </p:sp>
    </p:spTree>
    <p:extLst>
      <p:ext uri="{BB962C8B-B14F-4D97-AF65-F5344CB8AC3E}">
        <p14:creationId xmlns:p14="http://schemas.microsoft.com/office/powerpoint/2010/main" val="1752862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endParaRPr lang="en-GB"/>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GB"/>
          </a:p>
        </p:txBody>
      </p:sp>
      <p:sp>
        <p:nvSpPr>
          <p:cNvPr id="4" name="Espace réservé de la date 3"/>
          <p:cNvSpPr>
            <a:spLocks noGrp="1"/>
          </p:cNvSpPr>
          <p:nvPr>
            <p:ph type="dt" sz="half" idx="10"/>
          </p:nvPr>
        </p:nvSpPr>
        <p:spPr/>
        <p:txBody>
          <a:bodyPr/>
          <a:lstStyle/>
          <a:p>
            <a:fld id="{8A767212-6320-4522-84B3-3F9F80FD32EE}" type="datetimeFigureOut">
              <a:rPr lang="en-GB" smtClean="0"/>
              <a:pPr/>
              <a:t>10/07/2023</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9B06A22A-2916-45BA-8C45-C549BA1F3156}" type="slidenum">
              <a:rPr lang="en-GB" smtClean="0"/>
              <a:pPr/>
              <a:t>‹N°›</a:t>
            </a:fld>
            <a:endParaRPr lang="en-GB"/>
          </a:p>
        </p:txBody>
      </p:sp>
      <p:sp>
        <p:nvSpPr>
          <p:cNvPr id="7" name="Rectangle 6"/>
          <p:cNvSpPr/>
          <p:nvPr userDrawn="1"/>
        </p:nvSpPr>
        <p:spPr>
          <a:xfrm>
            <a:off x="395536" y="6165304"/>
            <a:ext cx="100811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504" y="6263449"/>
            <a:ext cx="1008112" cy="539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99849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dgm">
  <p:cSld name="Titre et graphique ou organigramme hiérarchique">
    <p:spTree>
      <p:nvGrpSpPr>
        <p:cNvPr id="1" name=""/>
        <p:cNvGrpSpPr/>
        <p:nvPr/>
      </p:nvGrpSpPr>
      <p:grpSpPr>
        <a:xfrm>
          <a:off x="0" y="0"/>
          <a:ext cx="0" cy="0"/>
          <a:chOff x="0" y="0"/>
          <a:chExt cx="0" cy="0"/>
        </a:xfrm>
      </p:grpSpPr>
      <p:sp>
        <p:nvSpPr>
          <p:cNvPr id="2" name="Titre 1"/>
          <p:cNvSpPr>
            <a:spLocks noGrp="1"/>
          </p:cNvSpPr>
          <p:nvPr>
            <p:ph type="title"/>
          </p:nvPr>
        </p:nvSpPr>
        <p:spPr>
          <a:xfrm>
            <a:off x="1547813" y="44450"/>
            <a:ext cx="5975350" cy="1143000"/>
          </a:xfrm>
          <a:prstGeom prst="rect">
            <a:avLst/>
          </a:prstGeom>
        </p:spPr>
        <p:txBody>
          <a:bodyPr/>
          <a:lstStyle/>
          <a:p>
            <a:r>
              <a:rPr lang="fr-FR"/>
              <a:t>Cliquez pour modifier le style du titre</a:t>
            </a:r>
          </a:p>
        </p:txBody>
      </p:sp>
      <p:sp>
        <p:nvSpPr>
          <p:cNvPr id="3" name="Espace réservé du graphique SmartArt 2"/>
          <p:cNvSpPr>
            <a:spLocks noGrp="1"/>
          </p:cNvSpPr>
          <p:nvPr>
            <p:ph type="dgm" idx="1"/>
          </p:nvPr>
        </p:nvSpPr>
        <p:spPr>
          <a:xfrm>
            <a:off x="1547813" y="1484313"/>
            <a:ext cx="7412037" cy="4537075"/>
          </a:xfrm>
          <a:prstGeom prst="rect">
            <a:avLst/>
          </a:prstGeom>
        </p:spPr>
        <p:txBody>
          <a:bodyPr/>
          <a:lstStyle/>
          <a:p>
            <a:pPr lvl="0"/>
            <a:endParaRPr lang="fr-FR" noProof="0"/>
          </a:p>
        </p:txBody>
      </p:sp>
      <p:sp>
        <p:nvSpPr>
          <p:cNvPr id="4" name="Rectangle 4"/>
          <p:cNvSpPr>
            <a:spLocks noGrp="1" noChangeArrowheads="1"/>
          </p:cNvSpPr>
          <p:nvPr>
            <p:ph type="dt" sz="half" idx="10"/>
          </p:nvPr>
        </p:nvSpPr>
        <p:spPr>
          <a:xfrm>
            <a:off x="1547813" y="6581775"/>
            <a:ext cx="1544637" cy="212725"/>
          </a:xfrm>
          <a:prstGeom prst="rect">
            <a:avLst/>
          </a:prstGeom>
          <a:ln/>
        </p:spPr>
        <p:txBody>
          <a:bodyPr/>
          <a:lstStyle>
            <a:lvl1pPr>
              <a:defRPr/>
            </a:lvl1pPr>
          </a:lstStyle>
          <a:p>
            <a:pPr algn="ctr" fontAlgn="base">
              <a:spcBef>
                <a:spcPct val="0"/>
              </a:spcBef>
              <a:spcAft>
                <a:spcPct val="0"/>
              </a:spcAft>
              <a:defRPr/>
            </a:pPr>
            <a:endParaRPr lang="fr-FR">
              <a:solidFill>
                <a:srgbClr val="000000"/>
              </a:solidFill>
            </a:endParaRPr>
          </a:p>
        </p:txBody>
      </p:sp>
      <p:sp>
        <p:nvSpPr>
          <p:cNvPr id="5" name="Rectangle 5"/>
          <p:cNvSpPr>
            <a:spLocks noGrp="1" noChangeArrowheads="1"/>
          </p:cNvSpPr>
          <p:nvPr>
            <p:ph type="ftr" sz="quarter" idx="11"/>
          </p:nvPr>
        </p:nvSpPr>
        <p:spPr>
          <a:xfrm>
            <a:off x="3779838" y="6581775"/>
            <a:ext cx="2347912" cy="212725"/>
          </a:xfrm>
          <a:prstGeom prst="rect">
            <a:avLst/>
          </a:prstGeom>
          <a:ln/>
        </p:spPr>
        <p:txBody>
          <a:bodyPr/>
          <a:lstStyle>
            <a:lvl1pPr>
              <a:defRPr/>
            </a:lvl1pPr>
          </a:lstStyle>
          <a:p>
            <a:pPr algn="ctr" fontAlgn="base">
              <a:spcBef>
                <a:spcPct val="0"/>
              </a:spcBef>
              <a:spcAft>
                <a:spcPct val="0"/>
              </a:spcAft>
              <a:defRPr/>
            </a:pPr>
            <a:endParaRPr lang="fr-FR">
              <a:solidFill>
                <a:srgbClr val="000000"/>
              </a:solidFill>
            </a:endParaRPr>
          </a:p>
        </p:txBody>
      </p:sp>
      <p:sp>
        <p:nvSpPr>
          <p:cNvPr id="6" name="Rectangle 6"/>
          <p:cNvSpPr>
            <a:spLocks noGrp="1" noChangeArrowheads="1"/>
          </p:cNvSpPr>
          <p:nvPr>
            <p:ph type="sldNum" sz="quarter" idx="12"/>
          </p:nvPr>
        </p:nvSpPr>
        <p:spPr>
          <a:xfrm>
            <a:off x="7380312" y="6597352"/>
            <a:ext cx="1544637" cy="212725"/>
          </a:xfrm>
          <a:prstGeom prst="rect">
            <a:avLst/>
          </a:prstGeom>
          <a:ln/>
        </p:spPr>
        <p:txBody>
          <a:bodyPr/>
          <a:lstStyle>
            <a:lvl1pPr>
              <a:defRPr/>
            </a:lvl1pPr>
          </a:lstStyle>
          <a:p>
            <a:pPr algn="ctr" fontAlgn="base">
              <a:spcBef>
                <a:spcPct val="0"/>
              </a:spcBef>
              <a:spcAft>
                <a:spcPct val="0"/>
              </a:spcAft>
              <a:defRPr/>
            </a:pPr>
            <a:fld id="{03AB70F0-4FD5-4DF8-8E84-035F4CC277B1}" type="slidenum">
              <a:rPr lang="fr-FR">
                <a:solidFill>
                  <a:srgbClr val="000000"/>
                </a:solidFill>
              </a:rPr>
              <a:pPr algn="ctr" fontAlgn="base">
                <a:spcBef>
                  <a:spcPct val="0"/>
                </a:spcBef>
                <a:spcAft>
                  <a:spcPct val="0"/>
                </a:spcAft>
                <a:defRPr/>
              </a:pPr>
              <a:t>‹N°›</a:t>
            </a:fld>
            <a:endParaRPr lang="fr-FR">
              <a:solidFill>
                <a:srgbClr val="000000"/>
              </a:solidFill>
            </a:endParaRPr>
          </a:p>
        </p:txBody>
      </p:sp>
    </p:spTree>
    <p:extLst>
      <p:ext uri="{BB962C8B-B14F-4D97-AF65-F5344CB8AC3E}">
        <p14:creationId xmlns:p14="http://schemas.microsoft.com/office/powerpoint/2010/main" val="37427909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tx1">
                    <a:lumMod val="95000"/>
                    <a:lumOff val="5000"/>
                  </a:schemeClr>
                </a:solidFill>
              </a:defRPr>
            </a:lvl1pPr>
          </a:lstStyle>
          <a:p>
            <a:r>
              <a:rPr lang="fr-FR"/>
              <a:t>Modifiez le style du titre</a:t>
            </a:r>
          </a:p>
        </p:txBody>
      </p:sp>
      <p:sp>
        <p:nvSpPr>
          <p:cNvPr id="3" name="Espace réservé de la date 2"/>
          <p:cNvSpPr>
            <a:spLocks noGrp="1"/>
          </p:cNvSpPr>
          <p:nvPr>
            <p:ph type="dt" sz="half" idx="10"/>
          </p:nvPr>
        </p:nvSpPr>
        <p:spPr/>
        <p:txBody>
          <a:bodyPr/>
          <a:lstStyle/>
          <a:p>
            <a:fld id="{8A767212-6320-4522-84B3-3F9F80FD32EE}" type="datetimeFigureOut">
              <a:rPr lang="en-GB" smtClean="0">
                <a:solidFill>
                  <a:prstClr val="black">
                    <a:tint val="75000"/>
                  </a:prstClr>
                </a:solidFill>
              </a:rPr>
              <a:pPr/>
              <a:t>10/07/2023</a:t>
            </a:fld>
            <a:endParaRPr lang="en-GB">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en-GB">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9B06A22A-2916-45BA-8C45-C549BA1F3156}"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3697781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endParaRPr lang="en-GB"/>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GB"/>
          </a:p>
        </p:txBody>
      </p:sp>
      <p:sp>
        <p:nvSpPr>
          <p:cNvPr id="4" name="Espace réservé de la date 3"/>
          <p:cNvSpPr>
            <a:spLocks noGrp="1"/>
          </p:cNvSpPr>
          <p:nvPr>
            <p:ph type="dt" sz="half" idx="10"/>
          </p:nvPr>
        </p:nvSpPr>
        <p:spPr/>
        <p:txBody>
          <a:bodyPr/>
          <a:lstStyle/>
          <a:p>
            <a:fld id="{8A767212-6320-4522-84B3-3F9F80FD32EE}" type="datetimeFigureOut">
              <a:rPr lang="en-GB" smtClean="0">
                <a:solidFill>
                  <a:prstClr val="black">
                    <a:tint val="75000"/>
                  </a:prstClr>
                </a:solidFill>
              </a:rPr>
              <a:pPr/>
              <a:t>10/07/2023</a:t>
            </a:fld>
            <a:endParaRPr lang="en-GB">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en-GB">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9B06A22A-2916-45BA-8C45-C549BA1F3156}"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26920157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Tree>
    <p:extLst>
      <p:ext uri="{BB962C8B-B14F-4D97-AF65-F5344CB8AC3E}">
        <p14:creationId xmlns:p14="http://schemas.microsoft.com/office/powerpoint/2010/main" val="35162430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Modifiez le style du titre</a:t>
            </a: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9226177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Tree>
    <p:extLst>
      <p:ext uri="{BB962C8B-B14F-4D97-AF65-F5344CB8AC3E}">
        <p14:creationId xmlns:p14="http://schemas.microsoft.com/office/powerpoint/2010/main" val="31731408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4582581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3490750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Modifiez le style du titre</a:t>
            </a:r>
          </a:p>
        </p:txBody>
      </p:sp>
    </p:spTree>
    <p:extLst>
      <p:ext uri="{BB962C8B-B14F-4D97-AF65-F5344CB8AC3E}">
        <p14:creationId xmlns:p14="http://schemas.microsoft.com/office/powerpoint/2010/main" val="11638426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36731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21758042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15519325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Modifiez le style du titre</a:t>
            </a: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9903918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9512041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361950" y="3397951"/>
            <a:ext cx="3509834" cy="784830"/>
          </a:xfrm>
          <a:prstGeom prst="rect">
            <a:avLst/>
          </a:prstGeom>
        </p:spPr>
        <p:txBody>
          <a:bodyPr wrap="square" lIns="0" tIns="0" rIns="0" bIns="0">
            <a:spAutoFit/>
          </a:bodyPr>
          <a:lstStyle>
            <a:lvl1pPr marL="0" indent="0">
              <a:spcBef>
                <a:spcPts val="0"/>
              </a:spcBef>
              <a:spcAft>
                <a:spcPts val="600"/>
              </a:spcAft>
              <a:buFont typeface="Arial" pitchFamily="34" charset="0"/>
              <a:buNone/>
              <a:defRPr sz="1600" b="1" cap="all" baseline="0"/>
            </a:lvl1pPr>
            <a:lvl2pPr marL="180975" indent="-180975">
              <a:spcBef>
                <a:spcPts val="0"/>
              </a:spcBef>
              <a:spcAft>
                <a:spcPts val="300"/>
              </a:spcAft>
              <a:buFont typeface="Arial" pitchFamily="34" charset="0"/>
              <a:buChar char="•"/>
              <a:defRPr sz="1400"/>
            </a:lvl2pPr>
            <a:lvl3pPr marL="271463" indent="-271463">
              <a:spcBef>
                <a:spcPts val="300"/>
              </a:spcBef>
              <a:buFont typeface="Wingdings" panose="05000000000000000000" pitchFamily="2" charset="2"/>
              <a:buChar char="ü"/>
              <a:defRPr sz="2000">
                <a:solidFill>
                  <a:srgbClr val="152C73"/>
                </a:solidFill>
              </a:defRPr>
            </a:lvl3pPr>
            <a:lvl4pPr marL="0" indent="0">
              <a:buFont typeface="Arial" pitchFamily="34" charset="0"/>
              <a:buNone/>
              <a:defRPr sz="1800"/>
            </a:lvl4pPr>
            <a:lvl5pPr marL="0" indent="0">
              <a:buFont typeface="Arial" pitchFamily="34" charset="0"/>
              <a:buNone/>
              <a:defRPr sz="1800"/>
            </a:lvl5pPr>
            <a:lvl6pPr marL="0" indent="0">
              <a:buNone/>
              <a:defRPr sz="1800"/>
            </a:lvl6pPr>
            <a:lvl7pPr marL="0" indent="0">
              <a:buNone/>
              <a:defRPr sz="1800"/>
            </a:lvl7pPr>
            <a:lvl8pPr marL="0" indent="0">
              <a:buNone/>
              <a:defRPr sz="1800"/>
            </a:lvl8pPr>
            <a:lvl9pPr marL="0" indent="0">
              <a:buNone/>
              <a:defRPr sz="1800"/>
            </a:lvl9pPr>
          </a:lstStyle>
          <a:p>
            <a:pPr lvl="0"/>
            <a:r>
              <a:rPr lang="en-US"/>
              <a:t>Click to edit Master text styles</a:t>
            </a:r>
          </a:p>
          <a:p>
            <a:pPr lvl="1"/>
            <a:r>
              <a:rPr lang="en-US"/>
              <a:t>Second level</a:t>
            </a:r>
          </a:p>
        </p:txBody>
      </p:sp>
      <p:sp>
        <p:nvSpPr>
          <p:cNvPr id="5" name="Title"/>
          <p:cNvSpPr>
            <a:spLocks noGrp="1"/>
          </p:cNvSpPr>
          <p:nvPr>
            <p:ph type="title" hasCustomPrompt="1"/>
          </p:nvPr>
        </p:nvSpPr>
        <p:spPr>
          <a:xfrm>
            <a:off x="6930008" y="0"/>
            <a:ext cx="2047142" cy="591084"/>
          </a:xfrm>
          <a:prstGeom prst="rect">
            <a:avLst/>
          </a:prstGeom>
        </p:spPr>
        <p:txBody>
          <a:bodyPr lIns="0" tIns="0" rIns="0" bIns="0"/>
          <a:lstStyle>
            <a:lvl1pPr algn="r">
              <a:defRPr sz="2800">
                <a:solidFill>
                  <a:srgbClr val="152C73"/>
                </a:solidFill>
              </a:defRPr>
            </a:lvl1pPr>
          </a:lstStyle>
          <a:p>
            <a:r>
              <a:rPr lang="en-US"/>
              <a:t>Title</a:t>
            </a:r>
          </a:p>
        </p:txBody>
      </p:sp>
    </p:spTree>
    <p:extLst>
      <p:ext uri="{BB962C8B-B14F-4D97-AF65-F5344CB8AC3E}">
        <p14:creationId xmlns:p14="http://schemas.microsoft.com/office/powerpoint/2010/main" val="22688627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361950" y="3397951"/>
            <a:ext cx="3509834" cy="784830"/>
          </a:xfrm>
          <a:prstGeom prst="rect">
            <a:avLst/>
          </a:prstGeom>
        </p:spPr>
        <p:txBody>
          <a:bodyPr wrap="square" lIns="0" tIns="0" rIns="0" bIns="0">
            <a:spAutoFit/>
          </a:bodyPr>
          <a:lstStyle>
            <a:lvl1pPr marL="0" indent="0">
              <a:spcBef>
                <a:spcPts val="0"/>
              </a:spcBef>
              <a:spcAft>
                <a:spcPts val="600"/>
              </a:spcAft>
              <a:buFont typeface="Arial" pitchFamily="34" charset="0"/>
              <a:buNone/>
              <a:defRPr sz="1600" b="1" cap="all" baseline="0"/>
            </a:lvl1pPr>
            <a:lvl2pPr marL="180975" indent="-180975">
              <a:spcBef>
                <a:spcPts val="0"/>
              </a:spcBef>
              <a:spcAft>
                <a:spcPts val="300"/>
              </a:spcAft>
              <a:buFont typeface="Arial" pitchFamily="34" charset="0"/>
              <a:buChar char="•"/>
              <a:defRPr sz="1400"/>
            </a:lvl2pPr>
            <a:lvl3pPr marL="271463" indent="-271463">
              <a:spcBef>
                <a:spcPts val="300"/>
              </a:spcBef>
              <a:buFont typeface="Wingdings" panose="05000000000000000000" pitchFamily="2" charset="2"/>
              <a:buChar char="ü"/>
              <a:defRPr sz="2000">
                <a:solidFill>
                  <a:srgbClr val="152C73"/>
                </a:solidFill>
              </a:defRPr>
            </a:lvl3pPr>
            <a:lvl4pPr marL="0" indent="0">
              <a:buFont typeface="Arial" pitchFamily="34" charset="0"/>
              <a:buNone/>
              <a:defRPr sz="1800"/>
            </a:lvl4pPr>
            <a:lvl5pPr marL="0" indent="0">
              <a:buFont typeface="Arial" pitchFamily="34" charset="0"/>
              <a:buNone/>
              <a:defRPr sz="1800"/>
            </a:lvl5pPr>
            <a:lvl6pPr marL="0" indent="0">
              <a:buNone/>
              <a:defRPr sz="1800"/>
            </a:lvl6pPr>
            <a:lvl7pPr marL="0" indent="0">
              <a:buNone/>
              <a:defRPr sz="1800"/>
            </a:lvl7pPr>
            <a:lvl8pPr marL="0" indent="0">
              <a:buNone/>
              <a:defRPr sz="1800"/>
            </a:lvl8pPr>
            <a:lvl9pPr marL="0" indent="0">
              <a:buNone/>
              <a:defRPr sz="1800"/>
            </a:lvl9pPr>
          </a:lstStyle>
          <a:p>
            <a:pPr lvl="0"/>
            <a:r>
              <a:rPr lang="en-US"/>
              <a:t>Click to edit Master text styles</a:t>
            </a:r>
          </a:p>
          <a:p>
            <a:pPr lvl="1"/>
            <a:r>
              <a:rPr lang="en-US"/>
              <a:t>Second level</a:t>
            </a:r>
          </a:p>
        </p:txBody>
      </p:sp>
      <p:sp>
        <p:nvSpPr>
          <p:cNvPr id="5" name="Title"/>
          <p:cNvSpPr>
            <a:spLocks noGrp="1"/>
          </p:cNvSpPr>
          <p:nvPr>
            <p:ph type="title" hasCustomPrompt="1"/>
          </p:nvPr>
        </p:nvSpPr>
        <p:spPr>
          <a:xfrm>
            <a:off x="6930008" y="0"/>
            <a:ext cx="2047142" cy="591084"/>
          </a:xfrm>
          <a:prstGeom prst="rect">
            <a:avLst/>
          </a:prstGeom>
        </p:spPr>
        <p:txBody>
          <a:bodyPr lIns="0" tIns="0" rIns="0" bIns="0"/>
          <a:lstStyle>
            <a:lvl1pPr algn="r">
              <a:defRPr sz="2800">
                <a:solidFill>
                  <a:srgbClr val="152C73"/>
                </a:solidFill>
              </a:defRPr>
            </a:lvl1pPr>
          </a:lstStyle>
          <a:p>
            <a:r>
              <a:rPr lang="en-US"/>
              <a:t>Title</a:t>
            </a:r>
          </a:p>
        </p:txBody>
      </p:sp>
    </p:spTree>
    <p:extLst>
      <p:ext uri="{BB962C8B-B14F-4D97-AF65-F5344CB8AC3E}">
        <p14:creationId xmlns:p14="http://schemas.microsoft.com/office/powerpoint/2010/main" val="23021273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AIR-COOLED SCROLL CHILLER left">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8077200" y="6622086"/>
            <a:ext cx="781987" cy="192024"/>
          </a:xfrm>
          <a:prstGeom prst="rect">
            <a:avLst/>
          </a:prstGeom>
        </p:spPr>
        <p:txBody>
          <a:bodyPr/>
          <a:lstStyle>
            <a:lvl1pPr algn="r">
              <a:defRPr sz="1000">
                <a:solidFill>
                  <a:schemeClr val="bg1"/>
                </a:solidFill>
              </a:defRPr>
            </a:lvl1pPr>
          </a:lstStyle>
          <a:p>
            <a:pPr fontAlgn="base">
              <a:spcBef>
                <a:spcPct val="0"/>
              </a:spcBef>
              <a:spcAft>
                <a:spcPct val="0"/>
              </a:spcAft>
            </a:pPr>
            <a:fld id="{B651AEC8-FE9A-44CC-B28E-CDE01BE4EE75}" type="datetime1">
              <a:rPr lang="en-US" smtClean="0">
                <a:solidFill>
                  <a:srgbClr val="FFFFFF"/>
                </a:solidFill>
              </a:rPr>
              <a:pPr fontAlgn="base">
                <a:spcBef>
                  <a:spcPct val="0"/>
                </a:spcBef>
                <a:spcAft>
                  <a:spcPct val="0"/>
                </a:spcAft>
              </a:pPr>
              <a:t>7/10/2023</a:t>
            </a:fld>
            <a:endParaRPr lang="en-US">
              <a:solidFill>
                <a:srgbClr val="FFFFFF"/>
              </a:solidFill>
            </a:endParaRPr>
          </a:p>
        </p:txBody>
      </p:sp>
      <p:sp>
        <p:nvSpPr>
          <p:cNvPr id="11" name="Slide Number Placeholder 5"/>
          <p:cNvSpPr>
            <a:spLocks noGrp="1"/>
          </p:cNvSpPr>
          <p:nvPr>
            <p:ph type="sldNum" sz="quarter" idx="4"/>
          </p:nvPr>
        </p:nvSpPr>
        <p:spPr>
          <a:xfrm>
            <a:off x="8077199" y="6385205"/>
            <a:ext cx="781988" cy="193395"/>
          </a:xfrm>
          <a:prstGeom prst="rect">
            <a:avLst/>
          </a:prstGeom>
        </p:spPr>
        <p:txBody>
          <a:bodyPr/>
          <a:lstStyle>
            <a:lvl1pPr algn="r">
              <a:defRPr sz="1000">
                <a:solidFill>
                  <a:schemeClr val="bg1"/>
                </a:solidFill>
              </a:defRPr>
            </a:lvl1pPr>
          </a:lstStyle>
          <a:p>
            <a:pPr fontAlgn="base">
              <a:spcBef>
                <a:spcPct val="0"/>
              </a:spcBef>
              <a:spcAft>
                <a:spcPct val="0"/>
              </a:spcAft>
            </a:pPr>
            <a:fld id="{789DF654-7552-4B9D-9287-15EA6E658DE7}" type="slidenum">
              <a:rPr lang="en-US" smtClean="0">
                <a:solidFill>
                  <a:srgbClr val="FFFFFF"/>
                </a:solidFill>
              </a:rPr>
              <a:pPr fontAlgn="base">
                <a:spcBef>
                  <a:spcPct val="0"/>
                </a:spcBef>
                <a:spcAft>
                  <a:spcPct val="0"/>
                </a:spcAft>
              </a:pPr>
              <a:t>‹N°›</a:t>
            </a:fld>
            <a:endParaRPr lang="en-US">
              <a:solidFill>
                <a:srgbClr val="FFFFFF"/>
              </a:solidFill>
            </a:endParaRPr>
          </a:p>
        </p:txBody>
      </p:sp>
      <p:sp>
        <p:nvSpPr>
          <p:cNvPr id="17" name="Content Placeholder 2"/>
          <p:cNvSpPr>
            <a:spLocks noGrp="1"/>
          </p:cNvSpPr>
          <p:nvPr>
            <p:ph idx="1" hasCustomPrompt="1"/>
          </p:nvPr>
        </p:nvSpPr>
        <p:spPr>
          <a:xfrm>
            <a:off x="361950" y="3397951"/>
            <a:ext cx="3509834" cy="784830"/>
          </a:xfrm>
          <a:prstGeom prst="rect">
            <a:avLst/>
          </a:prstGeom>
        </p:spPr>
        <p:txBody>
          <a:bodyPr wrap="square" lIns="0" tIns="0" rIns="0" bIns="0">
            <a:spAutoFit/>
          </a:bodyPr>
          <a:lstStyle>
            <a:lvl1pPr marL="0" indent="0">
              <a:spcBef>
                <a:spcPts val="0"/>
              </a:spcBef>
              <a:spcAft>
                <a:spcPts val="600"/>
              </a:spcAft>
              <a:buFont typeface="Arial" pitchFamily="34" charset="0"/>
              <a:buNone/>
              <a:defRPr sz="1600" b="1" cap="all" baseline="0"/>
            </a:lvl1pPr>
            <a:lvl2pPr marL="180975" indent="-180975">
              <a:spcBef>
                <a:spcPts val="0"/>
              </a:spcBef>
              <a:spcAft>
                <a:spcPts val="300"/>
              </a:spcAft>
              <a:buFont typeface="Arial" pitchFamily="34" charset="0"/>
              <a:buChar char="•"/>
              <a:defRPr sz="1400"/>
            </a:lvl2pPr>
            <a:lvl3pPr marL="271463" indent="-271463">
              <a:spcBef>
                <a:spcPts val="300"/>
              </a:spcBef>
              <a:buFont typeface="Wingdings" panose="05000000000000000000" pitchFamily="2" charset="2"/>
              <a:buChar char="ü"/>
              <a:defRPr sz="2000">
                <a:solidFill>
                  <a:srgbClr val="152C73"/>
                </a:solidFill>
              </a:defRPr>
            </a:lvl3pPr>
            <a:lvl4pPr marL="0" indent="0">
              <a:buFont typeface="Arial" pitchFamily="34" charset="0"/>
              <a:buNone/>
              <a:defRPr sz="1800"/>
            </a:lvl4pPr>
            <a:lvl5pPr marL="0" indent="0">
              <a:buFont typeface="Arial" pitchFamily="34" charset="0"/>
              <a:buNone/>
              <a:defRPr sz="1800"/>
            </a:lvl5pPr>
            <a:lvl6pPr marL="0" indent="0">
              <a:buNone/>
              <a:defRPr sz="1800"/>
            </a:lvl6pPr>
            <a:lvl7pPr marL="0" indent="0">
              <a:buNone/>
              <a:defRPr sz="1800"/>
            </a:lvl7pPr>
            <a:lvl8pPr marL="0" indent="0">
              <a:buNone/>
              <a:defRPr sz="1800"/>
            </a:lvl8pPr>
            <a:lvl9pPr marL="0" indent="0">
              <a:buNone/>
              <a:defRPr sz="1800"/>
            </a:lvl9pPr>
          </a:lstStyle>
          <a:p>
            <a:pPr lvl="0"/>
            <a:r>
              <a:rPr lang="en-US"/>
              <a:t>Click to edit Master text styles</a:t>
            </a:r>
          </a:p>
          <a:p>
            <a:pPr lvl="1"/>
            <a:r>
              <a:rPr lang="en-US"/>
              <a:t>Second level</a:t>
            </a:r>
          </a:p>
        </p:txBody>
      </p:sp>
      <p:sp>
        <p:nvSpPr>
          <p:cNvPr id="7" name="Title"/>
          <p:cNvSpPr>
            <a:spLocks noGrp="1"/>
          </p:cNvSpPr>
          <p:nvPr>
            <p:ph type="title" hasCustomPrompt="1"/>
          </p:nvPr>
        </p:nvSpPr>
        <p:spPr>
          <a:xfrm>
            <a:off x="6930008" y="0"/>
            <a:ext cx="2047142" cy="591084"/>
          </a:xfrm>
          <a:prstGeom prst="rect">
            <a:avLst/>
          </a:prstGeom>
        </p:spPr>
        <p:txBody>
          <a:bodyPr lIns="0" tIns="0" rIns="0" bIns="0"/>
          <a:lstStyle>
            <a:lvl1pPr algn="r">
              <a:defRPr sz="2800">
                <a:solidFill>
                  <a:srgbClr val="152C73"/>
                </a:solidFill>
              </a:defRPr>
            </a:lvl1pPr>
          </a:lstStyle>
          <a:p>
            <a:r>
              <a:rPr lang="en-US"/>
              <a:t>Title</a:t>
            </a:r>
          </a:p>
        </p:txBody>
      </p:sp>
    </p:spTree>
    <p:extLst>
      <p:ext uri="{BB962C8B-B14F-4D97-AF65-F5344CB8AC3E}">
        <p14:creationId xmlns:p14="http://schemas.microsoft.com/office/powerpoint/2010/main" val="1838818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AIR-COOLED SCROLL CHILLER right">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8077200" y="6622086"/>
            <a:ext cx="781987" cy="192024"/>
          </a:xfrm>
          <a:prstGeom prst="rect">
            <a:avLst/>
          </a:prstGeom>
        </p:spPr>
        <p:txBody>
          <a:bodyPr/>
          <a:lstStyle>
            <a:lvl1pPr algn="r">
              <a:defRPr sz="1000">
                <a:solidFill>
                  <a:schemeClr val="bg1"/>
                </a:solidFill>
              </a:defRPr>
            </a:lvl1pPr>
          </a:lstStyle>
          <a:p>
            <a:pPr fontAlgn="base">
              <a:spcBef>
                <a:spcPct val="0"/>
              </a:spcBef>
              <a:spcAft>
                <a:spcPct val="0"/>
              </a:spcAft>
            </a:pPr>
            <a:fld id="{B651AEC8-FE9A-44CC-B28E-CDE01BE4EE75}" type="datetime1">
              <a:rPr lang="en-US" smtClean="0">
                <a:solidFill>
                  <a:srgbClr val="FFFFFF"/>
                </a:solidFill>
              </a:rPr>
              <a:pPr fontAlgn="base">
                <a:spcBef>
                  <a:spcPct val="0"/>
                </a:spcBef>
                <a:spcAft>
                  <a:spcPct val="0"/>
                </a:spcAft>
              </a:pPr>
              <a:t>7/10/2023</a:t>
            </a:fld>
            <a:endParaRPr lang="en-US">
              <a:solidFill>
                <a:srgbClr val="FFFFFF"/>
              </a:solidFill>
            </a:endParaRPr>
          </a:p>
        </p:txBody>
      </p:sp>
      <p:sp>
        <p:nvSpPr>
          <p:cNvPr id="11" name="Slide Number Placeholder 5"/>
          <p:cNvSpPr>
            <a:spLocks noGrp="1"/>
          </p:cNvSpPr>
          <p:nvPr>
            <p:ph type="sldNum" sz="quarter" idx="4"/>
          </p:nvPr>
        </p:nvSpPr>
        <p:spPr>
          <a:xfrm>
            <a:off x="8077199" y="6385205"/>
            <a:ext cx="781988" cy="193395"/>
          </a:xfrm>
          <a:prstGeom prst="rect">
            <a:avLst/>
          </a:prstGeom>
        </p:spPr>
        <p:txBody>
          <a:bodyPr/>
          <a:lstStyle>
            <a:lvl1pPr algn="r">
              <a:defRPr sz="1000">
                <a:solidFill>
                  <a:schemeClr val="bg1"/>
                </a:solidFill>
              </a:defRPr>
            </a:lvl1pPr>
          </a:lstStyle>
          <a:p>
            <a:pPr fontAlgn="base">
              <a:spcBef>
                <a:spcPct val="0"/>
              </a:spcBef>
              <a:spcAft>
                <a:spcPct val="0"/>
              </a:spcAft>
            </a:pPr>
            <a:fld id="{789DF654-7552-4B9D-9287-15EA6E658DE7}" type="slidenum">
              <a:rPr lang="en-US" smtClean="0">
                <a:solidFill>
                  <a:srgbClr val="FFFFFF"/>
                </a:solidFill>
              </a:rPr>
              <a:pPr fontAlgn="base">
                <a:spcBef>
                  <a:spcPct val="0"/>
                </a:spcBef>
                <a:spcAft>
                  <a:spcPct val="0"/>
                </a:spcAft>
              </a:pPr>
              <a:t>‹N°›</a:t>
            </a:fld>
            <a:endParaRPr lang="en-US">
              <a:solidFill>
                <a:srgbClr val="FFFFFF"/>
              </a:solidFill>
            </a:endParaRPr>
          </a:p>
        </p:txBody>
      </p:sp>
      <p:sp>
        <p:nvSpPr>
          <p:cNvPr id="17" name="Content Placeholder 2"/>
          <p:cNvSpPr>
            <a:spLocks noGrp="1"/>
          </p:cNvSpPr>
          <p:nvPr>
            <p:ph idx="1" hasCustomPrompt="1"/>
          </p:nvPr>
        </p:nvSpPr>
        <p:spPr>
          <a:xfrm>
            <a:off x="361950" y="3397951"/>
            <a:ext cx="3509834" cy="1077218"/>
          </a:xfrm>
          <a:prstGeom prst="rect">
            <a:avLst/>
          </a:prstGeom>
        </p:spPr>
        <p:txBody>
          <a:bodyPr wrap="square" lIns="0" tIns="0" rIns="0" bIns="0">
            <a:spAutoFit/>
          </a:bodyPr>
          <a:lstStyle>
            <a:lvl1pPr marL="0" indent="0">
              <a:spcBef>
                <a:spcPts val="0"/>
              </a:spcBef>
              <a:spcAft>
                <a:spcPts val="600"/>
              </a:spcAft>
              <a:buFont typeface="Arial" pitchFamily="34" charset="0"/>
              <a:buNone/>
              <a:defRPr sz="1600" b="1" cap="all" baseline="0"/>
            </a:lvl1pPr>
            <a:lvl2pPr marL="180975" indent="-180975">
              <a:spcBef>
                <a:spcPts val="0"/>
              </a:spcBef>
              <a:spcAft>
                <a:spcPts val="300"/>
              </a:spcAft>
              <a:buFont typeface="Arial" pitchFamily="34" charset="0"/>
              <a:buChar char="•"/>
              <a:defRPr sz="1400"/>
            </a:lvl2pPr>
            <a:lvl3pPr marL="271463" indent="-271463">
              <a:spcBef>
                <a:spcPts val="0"/>
              </a:spcBef>
              <a:buFont typeface="Wingdings" panose="05000000000000000000" pitchFamily="2" charset="2"/>
              <a:buChar char="ü"/>
              <a:defRPr lang="en-US" sz="1400" kern="1200" dirty="0" smtClean="0">
                <a:solidFill>
                  <a:schemeClr val="tx1"/>
                </a:solidFill>
                <a:latin typeface="+mn-lt"/>
                <a:ea typeface="+mn-ea"/>
                <a:cs typeface="+mn-cs"/>
              </a:defRPr>
            </a:lvl3pPr>
            <a:lvl4pPr marL="0" indent="0">
              <a:buFont typeface="Arial" pitchFamily="34" charset="0"/>
              <a:buNone/>
              <a:defRPr sz="1800"/>
            </a:lvl4pPr>
            <a:lvl5pPr marL="0" indent="0">
              <a:buFont typeface="Arial" pitchFamily="34" charset="0"/>
              <a:buNone/>
              <a:defRPr sz="1800"/>
            </a:lvl5pPr>
            <a:lvl6pPr marL="0" indent="0">
              <a:buNone/>
              <a:defRPr sz="1800"/>
            </a:lvl6pPr>
            <a:lvl7pPr marL="0" indent="0">
              <a:buNone/>
              <a:defRPr sz="1800"/>
            </a:lvl7pPr>
            <a:lvl8pPr marL="0" indent="0">
              <a:buNone/>
              <a:defRPr sz="1800"/>
            </a:lvl8pPr>
            <a:lvl9pPr marL="0" indent="0">
              <a:buNone/>
              <a:defRPr sz="1800"/>
            </a:lvl9pPr>
          </a:lstStyle>
          <a:p>
            <a:pPr lvl="0"/>
            <a:r>
              <a:rPr lang="en-US"/>
              <a:t>Click to edit Master text styles</a:t>
            </a:r>
          </a:p>
          <a:p>
            <a:pPr lvl="1"/>
            <a:r>
              <a:rPr lang="en-US"/>
              <a:t>Second level</a:t>
            </a:r>
          </a:p>
          <a:p>
            <a:pPr lvl="2"/>
            <a:r>
              <a:rPr lang="en-US"/>
              <a:t>Third level</a:t>
            </a:r>
          </a:p>
        </p:txBody>
      </p:sp>
      <p:sp>
        <p:nvSpPr>
          <p:cNvPr id="14" name="Title"/>
          <p:cNvSpPr>
            <a:spLocks noGrp="1"/>
          </p:cNvSpPr>
          <p:nvPr>
            <p:ph type="title" hasCustomPrompt="1"/>
          </p:nvPr>
        </p:nvSpPr>
        <p:spPr>
          <a:xfrm>
            <a:off x="6930008" y="0"/>
            <a:ext cx="2047142" cy="591084"/>
          </a:xfrm>
          <a:prstGeom prst="rect">
            <a:avLst/>
          </a:prstGeom>
        </p:spPr>
        <p:txBody>
          <a:bodyPr lIns="0" tIns="0" rIns="0" bIns="0"/>
          <a:lstStyle>
            <a:lvl1pPr algn="r">
              <a:defRPr sz="2800">
                <a:solidFill>
                  <a:srgbClr val="152C73"/>
                </a:solidFill>
              </a:defRPr>
            </a:lvl1pPr>
          </a:lstStyle>
          <a:p>
            <a:r>
              <a:rPr lang="en-US"/>
              <a:t>Title</a:t>
            </a:r>
          </a:p>
        </p:txBody>
      </p:sp>
    </p:spTree>
    <p:extLst>
      <p:ext uri="{BB962C8B-B14F-4D97-AF65-F5344CB8AC3E}">
        <p14:creationId xmlns:p14="http://schemas.microsoft.com/office/powerpoint/2010/main" val="103629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AIR-COOLED SCROLL CHILLER right">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8077200" y="6622086"/>
            <a:ext cx="781987" cy="192024"/>
          </a:xfrm>
          <a:prstGeom prst="rect">
            <a:avLst/>
          </a:prstGeom>
        </p:spPr>
        <p:txBody>
          <a:bodyPr/>
          <a:lstStyle>
            <a:lvl1pPr algn="r">
              <a:defRPr sz="1000">
                <a:solidFill>
                  <a:schemeClr val="bg1"/>
                </a:solidFill>
              </a:defRPr>
            </a:lvl1pPr>
          </a:lstStyle>
          <a:p>
            <a:pPr fontAlgn="base">
              <a:spcBef>
                <a:spcPct val="0"/>
              </a:spcBef>
              <a:spcAft>
                <a:spcPct val="0"/>
              </a:spcAft>
            </a:pPr>
            <a:fld id="{B651AEC8-FE9A-44CC-B28E-CDE01BE4EE75}" type="datetime1">
              <a:rPr lang="en-US" smtClean="0">
                <a:solidFill>
                  <a:srgbClr val="FFFFFF"/>
                </a:solidFill>
              </a:rPr>
              <a:pPr fontAlgn="base">
                <a:spcBef>
                  <a:spcPct val="0"/>
                </a:spcBef>
                <a:spcAft>
                  <a:spcPct val="0"/>
                </a:spcAft>
              </a:pPr>
              <a:t>7/10/2023</a:t>
            </a:fld>
            <a:endParaRPr lang="en-US">
              <a:solidFill>
                <a:srgbClr val="FFFFFF"/>
              </a:solidFill>
            </a:endParaRPr>
          </a:p>
        </p:txBody>
      </p:sp>
      <p:sp>
        <p:nvSpPr>
          <p:cNvPr id="11" name="Slide Number Placeholder 5"/>
          <p:cNvSpPr>
            <a:spLocks noGrp="1"/>
          </p:cNvSpPr>
          <p:nvPr>
            <p:ph type="sldNum" sz="quarter" idx="4"/>
          </p:nvPr>
        </p:nvSpPr>
        <p:spPr>
          <a:xfrm>
            <a:off x="8077199" y="6385205"/>
            <a:ext cx="781988" cy="193395"/>
          </a:xfrm>
          <a:prstGeom prst="rect">
            <a:avLst/>
          </a:prstGeom>
        </p:spPr>
        <p:txBody>
          <a:bodyPr/>
          <a:lstStyle>
            <a:lvl1pPr algn="r">
              <a:defRPr sz="1000">
                <a:solidFill>
                  <a:schemeClr val="bg1"/>
                </a:solidFill>
              </a:defRPr>
            </a:lvl1pPr>
          </a:lstStyle>
          <a:p>
            <a:pPr fontAlgn="base">
              <a:spcBef>
                <a:spcPct val="0"/>
              </a:spcBef>
              <a:spcAft>
                <a:spcPct val="0"/>
              </a:spcAft>
            </a:pPr>
            <a:fld id="{789DF654-7552-4B9D-9287-15EA6E658DE7}" type="slidenum">
              <a:rPr lang="en-US" smtClean="0">
                <a:solidFill>
                  <a:srgbClr val="FFFFFF"/>
                </a:solidFill>
              </a:rPr>
              <a:pPr fontAlgn="base">
                <a:spcBef>
                  <a:spcPct val="0"/>
                </a:spcBef>
                <a:spcAft>
                  <a:spcPct val="0"/>
                </a:spcAft>
              </a:pPr>
              <a:t>‹N°›</a:t>
            </a:fld>
            <a:endParaRPr lang="en-US">
              <a:solidFill>
                <a:srgbClr val="FFFFFF"/>
              </a:solidFill>
            </a:endParaRPr>
          </a:p>
        </p:txBody>
      </p:sp>
      <p:sp>
        <p:nvSpPr>
          <p:cNvPr id="17" name="Content Placeholder 2"/>
          <p:cNvSpPr>
            <a:spLocks noGrp="1"/>
          </p:cNvSpPr>
          <p:nvPr>
            <p:ph idx="1" hasCustomPrompt="1"/>
          </p:nvPr>
        </p:nvSpPr>
        <p:spPr>
          <a:xfrm>
            <a:off x="361950" y="3397951"/>
            <a:ext cx="3509834" cy="1077218"/>
          </a:xfrm>
          <a:prstGeom prst="rect">
            <a:avLst/>
          </a:prstGeom>
        </p:spPr>
        <p:txBody>
          <a:bodyPr wrap="square" lIns="0" tIns="0" rIns="0" bIns="0">
            <a:spAutoFit/>
          </a:bodyPr>
          <a:lstStyle>
            <a:lvl1pPr marL="0" indent="0">
              <a:spcBef>
                <a:spcPts val="0"/>
              </a:spcBef>
              <a:spcAft>
                <a:spcPts val="600"/>
              </a:spcAft>
              <a:buFont typeface="Arial" pitchFamily="34" charset="0"/>
              <a:buNone/>
              <a:defRPr sz="1600" b="1" cap="all" baseline="0"/>
            </a:lvl1pPr>
            <a:lvl2pPr marL="180975" indent="-180975">
              <a:spcBef>
                <a:spcPts val="0"/>
              </a:spcBef>
              <a:spcAft>
                <a:spcPts val="300"/>
              </a:spcAft>
              <a:buFont typeface="Arial" pitchFamily="34" charset="0"/>
              <a:buChar char="•"/>
              <a:defRPr sz="1400"/>
            </a:lvl2pPr>
            <a:lvl3pPr marL="271463" indent="-271463">
              <a:spcBef>
                <a:spcPts val="0"/>
              </a:spcBef>
              <a:buFont typeface="Wingdings" panose="05000000000000000000" pitchFamily="2" charset="2"/>
              <a:buChar char="ü"/>
              <a:defRPr lang="en-US" sz="1400" kern="1200" dirty="0" smtClean="0">
                <a:solidFill>
                  <a:schemeClr val="tx1"/>
                </a:solidFill>
                <a:latin typeface="+mn-lt"/>
                <a:ea typeface="+mn-ea"/>
                <a:cs typeface="+mn-cs"/>
              </a:defRPr>
            </a:lvl3pPr>
            <a:lvl4pPr marL="0" indent="0">
              <a:buFont typeface="Arial" pitchFamily="34" charset="0"/>
              <a:buNone/>
              <a:defRPr sz="1800"/>
            </a:lvl4pPr>
            <a:lvl5pPr marL="0" indent="0">
              <a:buFont typeface="Arial" pitchFamily="34" charset="0"/>
              <a:buNone/>
              <a:defRPr sz="1800"/>
            </a:lvl5pPr>
            <a:lvl6pPr marL="0" indent="0">
              <a:buNone/>
              <a:defRPr sz="1800"/>
            </a:lvl6pPr>
            <a:lvl7pPr marL="0" indent="0">
              <a:buNone/>
              <a:defRPr sz="1800"/>
            </a:lvl7pPr>
            <a:lvl8pPr marL="0" indent="0">
              <a:buNone/>
              <a:defRPr sz="1800"/>
            </a:lvl8pPr>
            <a:lvl9pPr marL="0" indent="0">
              <a:buNone/>
              <a:defRPr sz="1800"/>
            </a:lvl9pPr>
          </a:lstStyle>
          <a:p>
            <a:pPr lvl="0"/>
            <a:r>
              <a:rPr lang="en-US"/>
              <a:t>Click to edit Master text styles</a:t>
            </a:r>
          </a:p>
          <a:p>
            <a:pPr lvl="1"/>
            <a:r>
              <a:rPr lang="en-US"/>
              <a:t>Second level</a:t>
            </a:r>
          </a:p>
          <a:p>
            <a:pPr lvl="2"/>
            <a:r>
              <a:rPr lang="en-US"/>
              <a:t>Third level</a:t>
            </a:r>
          </a:p>
        </p:txBody>
      </p:sp>
      <p:sp>
        <p:nvSpPr>
          <p:cNvPr id="14" name="Title"/>
          <p:cNvSpPr>
            <a:spLocks noGrp="1"/>
          </p:cNvSpPr>
          <p:nvPr>
            <p:ph type="title" hasCustomPrompt="1"/>
          </p:nvPr>
        </p:nvSpPr>
        <p:spPr>
          <a:xfrm>
            <a:off x="6930008" y="0"/>
            <a:ext cx="2047142" cy="591084"/>
          </a:xfrm>
          <a:prstGeom prst="rect">
            <a:avLst/>
          </a:prstGeom>
        </p:spPr>
        <p:txBody>
          <a:bodyPr lIns="0" tIns="0" rIns="0" bIns="0"/>
          <a:lstStyle>
            <a:lvl1pPr algn="r">
              <a:defRPr sz="2800">
                <a:solidFill>
                  <a:srgbClr val="152C73"/>
                </a:solidFill>
              </a:defRPr>
            </a:lvl1pPr>
          </a:lstStyle>
          <a:p>
            <a:r>
              <a:rPr lang="en-US"/>
              <a:t>Title</a:t>
            </a:r>
          </a:p>
        </p:txBody>
      </p:sp>
      <p:pic>
        <p:nvPicPr>
          <p:cNvPr id="96258" name="Picture 2"/>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6051674" y="1988840"/>
            <a:ext cx="29083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1948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AIR-COOLED SCROLL CHILLER right">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8077200" y="6622086"/>
            <a:ext cx="781987" cy="192024"/>
          </a:xfrm>
          <a:prstGeom prst="rect">
            <a:avLst/>
          </a:prstGeom>
        </p:spPr>
        <p:txBody>
          <a:bodyPr/>
          <a:lstStyle>
            <a:lvl1pPr algn="r">
              <a:defRPr sz="1000">
                <a:solidFill>
                  <a:schemeClr val="bg1"/>
                </a:solidFill>
              </a:defRPr>
            </a:lvl1pPr>
          </a:lstStyle>
          <a:p>
            <a:pPr fontAlgn="base">
              <a:spcBef>
                <a:spcPct val="0"/>
              </a:spcBef>
              <a:spcAft>
                <a:spcPct val="0"/>
              </a:spcAft>
            </a:pPr>
            <a:fld id="{B651AEC8-FE9A-44CC-B28E-CDE01BE4EE75}" type="datetime1">
              <a:rPr lang="en-US" smtClean="0">
                <a:solidFill>
                  <a:srgbClr val="FFFFFF"/>
                </a:solidFill>
              </a:rPr>
              <a:pPr fontAlgn="base">
                <a:spcBef>
                  <a:spcPct val="0"/>
                </a:spcBef>
                <a:spcAft>
                  <a:spcPct val="0"/>
                </a:spcAft>
              </a:pPr>
              <a:t>7/10/2023</a:t>
            </a:fld>
            <a:endParaRPr lang="en-US">
              <a:solidFill>
                <a:srgbClr val="FFFFFF"/>
              </a:solidFill>
            </a:endParaRPr>
          </a:p>
        </p:txBody>
      </p:sp>
      <p:sp>
        <p:nvSpPr>
          <p:cNvPr id="11" name="Slide Number Placeholder 5"/>
          <p:cNvSpPr>
            <a:spLocks noGrp="1"/>
          </p:cNvSpPr>
          <p:nvPr>
            <p:ph type="sldNum" sz="quarter" idx="4"/>
          </p:nvPr>
        </p:nvSpPr>
        <p:spPr>
          <a:xfrm>
            <a:off x="8077199" y="6385205"/>
            <a:ext cx="781988" cy="193395"/>
          </a:xfrm>
          <a:prstGeom prst="rect">
            <a:avLst/>
          </a:prstGeom>
        </p:spPr>
        <p:txBody>
          <a:bodyPr/>
          <a:lstStyle>
            <a:lvl1pPr algn="r">
              <a:defRPr sz="1000">
                <a:solidFill>
                  <a:schemeClr val="bg1"/>
                </a:solidFill>
              </a:defRPr>
            </a:lvl1pPr>
          </a:lstStyle>
          <a:p>
            <a:pPr fontAlgn="base">
              <a:spcBef>
                <a:spcPct val="0"/>
              </a:spcBef>
              <a:spcAft>
                <a:spcPct val="0"/>
              </a:spcAft>
            </a:pPr>
            <a:fld id="{789DF654-7552-4B9D-9287-15EA6E658DE7}" type="slidenum">
              <a:rPr lang="en-US" smtClean="0">
                <a:solidFill>
                  <a:srgbClr val="FFFFFF"/>
                </a:solidFill>
              </a:rPr>
              <a:pPr fontAlgn="base">
                <a:spcBef>
                  <a:spcPct val="0"/>
                </a:spcBef>
                <a:spcAft>
                  <a:spcPct val="0"/>
                </a:spcAft>
              </a:pPr>
              <a:t>‹N°›</a:t>
            </a:fld>
            <a:endParaRPr lang="en-US">
              <a:solidFill>
                <a:srgbClr val="FFFFFF"/>
              </a:solidFill>
            </a:endParaRPr>
          </a:p>
        </p:txBody>
      </p:sp>
      <p:sp>
        <p:nvSpPr>
          <p:cNvPr id="17" name="Content Placeholder 2"/>
          <p:cNvSpPr>
            <a:spLocks noGrp="1"/>
          </p:cNvSpPr>
          <p:nvPr>
            <p:ph idx="1" hasCustomPrompt="1"/>
          </p:nvPr>
        </p:nvSpPr>
        <p:spPr>
          <a:xfrm>
            <a:off x="361950" y="3397951"/>
            <a:ext cx="3509834" cy="1077218"/>
          </a:xfrm>
          <a:prstGeom prst="rect">
            <a:avLst/>
          </a:prstGeom>
        </p:spPr>
        <p:txBody>
          <a:bodyPr wrap="square" lIns="0" tIns="0" rIns="0" bIns="0">
            <a:spAutoFit/>
          </a:bodyPr>
          <a:lstStyle>
            <a:lvl1pPr marL="0" indent="0">
              <a:spcBef>
                <a:spcPts val="0"/>
              </a:spcBef>
              <a:spcAft>
                <a:spcPts val="600"/>
              </a:spcAft>
              <a:buFont typeface="Arial" pitchFamily="34" charset="0"/>
              <a:buNone/>
              <a:defRPr sz="1600" b="1" cap="all" baseline="0"/>
            </a:lvl1pPr>
            <a:lvl2pPr marL="180975" indent="-180975">
              <a:spcBef>
                <a:spcPts val="0"/>
              </a:spcBef>
              <a:spcAft>
                <a:spcPts val="300"/>
              </a:spcAft>
              <a:buFont typeface="Arial" pitchFamily="34" charset="0"/>
              <a:buChar char="•"/>
              <a:defRPr sz="1400"/>
            </a:lvl2pPr>
            <a:lvl3pPr marL="271463" indent="-271463">
              <a:spcBef>
                <a:spcPts val="0"/>
              </a:spcBef>
              <a:buFont typeface="Wingdings" panose="05000000000000000000" pitchFamily="2" charset="2"/>
              <a:buChar char="ü"/>
              <a:defRPr lang="en-US" sz="1400" kern="1200" dirty="0" smtClean="0">
                <a:solidFill>
                  <a:schemeClr val="tx1"/>
                </a:solidFill>
                <a:latin typeface="+mn-lt"/>
                <a:ea typeface="+mn-ea"/>
                <a:cs typeface="+mn-cs"/>
              </a:defRPr>
            </a:lvl3pPr>
            <a:lvl4pPr marL="0" indent="0">
              <a:buFont typeface="Arial" pitchFamily="34" charset="0"/>
              <a:buNone/>
              <a:defRPr sz="1800"/>
            </a:lvl4pPr>
            <a:lvl5pPr marL="0" indent="0">
              <a:buFont typeface="Arial" pitchFamily="34" charset="0"/>
              <a:buNone/>
              <a:defRPr sz="1800"/>
            </a:lvl5pPr>
            <a:lvl6pPr marL="0" indent="0">
              <a:buNone/>
              <a:defRPr sz="1800"/>
            </a:lvl6pPr>
            <a:lvl7pPr marL="0" indent="0">
              <a:buNone/>
              <a:defRPr sz="1800"/>
            </a:lvl7pPr>
            <a:lvl8pPr marL="0" indent="0">
              <a:buNone/>
              <a:defRPr sz="1800"/>
            </a:lvl8pPr>
            <a:lvl9pPr marL="0" indent="0">
              <a:buNone/>
              <a:defRPr sz="1800"/>
            </a:lvl9pPr>
          </a:lstStyle>
          <a:p>
            <a:pPr lvl="0"/>
            <a:r>
              <a:rPr lang="en-US"/>
              <a:t>Click to edit Master text styles</a:t>
            </a:r>
          </a:p>
          <a:p>
            <a:pPr lvl="1"/>
            <a:r>
              <a:rPr lang="en-US"/>
              <a:t>Second level</a:t>
            </a:r>
          </a:p>
          <a:p>
            <a:pPr lvl="2"/>
            <a:r>
              <a:rPr lang="en-US"/>
              <a:t>Third level</a:t>
            </a:r>
          </a:p>
        </p:txBody>
      </p:sp>
      <p:sp>
        <p:nvSpPr>
          <p:cNvPr id="14" name="Title"/>
          <p:cNvSpPr>
            <a:spLocks noGrp="1"/>
          </p:cNvSpPr>
          <p:nvPr>
            <p:ph type="title" hasCustomPrompt="1"/>
          </p:nvPr>
        </p:nvSpPr>
        <p:spPr>
          <a:xfrm>
            <a:off x="6930008" y="0"/>
            <a:ext cx="2047142" cy="591084"/>
          </a:xfrm>
          <a:prstGeom prst="rect">
            <a:avLst/>
          </a:prstGeom>
        </p:spPr>
        <p:txBody>
          <a:bodyPr lIns="0" tIns="0" rIns="0" bIns="0"/>
          <a:lstStyle>
            <a:lvl1pPr algn="r">
              <a:defRPr sz="2800">
                <a:solidFill>
                  <a:srgbClr val="152C73"/>
                </a:solidFill>
              </a:defRPr>
            </a:lvl1pPr>
          </a:lstStyle>
          <a:p>
            <a:r>
              <a:rPr lang="en-US"/>
              <a:t>Title</a:t>
            </a:r>
          </a:p>
        </p:txBody>
      </p:sp>
      <p:pic>
        <p:nvPicPr>
          <p:cNvPr id="7" name="Image 6"/>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5627739" y="1700808"/>
            <a:ext cx="3516261" cy="2169066"/>
          </a:xfrm>
          <a:prstGeom prst="rect">
            <a:avLst/>
          </a:prstGeom>
        </p:spPr>
      </p:pic>
    </p:spTree>
    <p:extLst>
      <p:ext uri="{BB962C8B-B14F-4D97-AF65-F5344CB8AC3E}">
        <p14:creationId xmlns:p14="http://schemas.microsoft.com/office/powerpoint/2010/main" val="764215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077200" y="6622086"/>
            <a:ext cx="762000" cy="192024"/>
          </a:xfrm>
          <a:prstGeom prst="rect">
            <a:avLst/>
          </a:prstGeom>
        </p:spPr>
        <p:txBody>
          <a:bodyPr/>
          <a:lstStyle/>
          <a:p>
            <a:pPr algn="ctr" fontAlgn="base">
              <a:spcBef>
                <a:spcPct val="0"/>
              </a:spcBef>
              <a:spcAft>
                <a:spcPct val="0"/>
              </a:spcAft>
            </a:pPr>
            <a:fld id="{3D9D5212-8CF9-4E70-829B-0183268511B8}" type="datetime1">
              <a:rPr lang="en-US" smtClean="0">
                <a:solidFill>
                  <a:prstClr val="black"/>
                </a:solidFill>
              </a:rPr>
              <a:pPr algn="ctr" fontAlgn="base">
                <a:spcBef>
                  <a:spcPct val="0"/>
                </a:spcBef>
                <a:spcAft>
                  <a:spcPct val="0"/>
                </a:spcAft>
              </a:pPr>
              <a:t>7/10/2023</a:t>
            </a:fld>
            <a:endParaRPr lang="en-US">
              <a:solidFill>
                <a:prstClr val="black"/>
              </a:solidFill>
            </a:endParaRPr>
          </a:p>
        </p:txBody>
      </p:sp>
      <p:sp>
        <p:nvSpPr>
          <p:cNvPr id="9" name="Slide Number Placeholder 5"/>
          <p:cNvSpPr txBox="1">
            <a:spLocks/>
          </p:cNvSpPr>
          <p:nvPr userDrawn="1"/>
        </p:nvSpPr>
        <p:spPr>
          <a:xfrm>
            <a:off x="8077199" y="6588405"/>
            <a:ext cx="774191" cy="193395"/>
          </a:xfrm>
          <a:prstGeom prst="rect">
            <a:avLst/>
          </a:prstGeom>
        </p:spPr>
        <p:txBody>
          <a:bodyPr vert="horz" lIns="0" tIns="0" rIns="0" bIns="0" rtlCol="0" anchor="ctr"/>
          <a:lstStyle>
            <a:lvl1pPr>
              <a:defRPr>
                <a:solidFill>
                  <a:schemeClr val="bg1"/>
                </a:solidFill>
              </a:defRPr>
            </a:lvl1pPr>
          </a:lstStyle>
          <a:p>
            <a:pPr algn="r">
              <a:defRPr/>
            </a:pPr>
            <a:fld id="{789DF654-7552-4B9D-9287-15EA6E658DE7}" type="slidenum">
              <a:rPr lang="en-US" sz="1200" smtClean="0">
                <a:solidFill>
                  <a:prstClr val="white"/>
                </a:solidFill>
                <a:latin typeface="Times New Roman" pitchFamily="18" charset="0"/>
                <a:cs typeface="Times New Roman" pitchFamily="18" charset="0"/>
              </a:rPr>
              <a:pPr algn="r">
                <a:defRPr/>
              </a:pPr>
              <a:t>‹N°›</a:t>
            </a:fld>
            <a:endParaRPr lang="en-US" sz="120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41540201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Title, Subtitle and 4 Conten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292607" y="350838"/>
            <a:ext cx="8558784" cy="563562"/>
          </a:xfrm>
          <a:prstGeom prst="rect">
            <a:avLst/>
          </a:prstGeom>
        </p:spPr>
        <p:txBody>
          <a:bodyPr/>
          <a:lstStyle>
            <a:lvl1pPr>
              <a:defRPr/>
            </a:lvl1pPr>
          </a:lstStyle>
          <a:p>
            <a:r>
              <a:rPr lang="en-US"/>
              <a:t>Title</a:t>
            </a:r>
          </a:p>
        </p:txBody>
      </p:sp>
      <p:sp>
        <p:nvSpPr>
          <p:cNvPr id="3" name="Content Placeholder 2"/>
          <p:cNvSpPr>
            <a:spLocks noGrp="1"/>
          </p:cNvSpPr>
          <p:nvPr>
            <p:ph idx="1"/>
          </p:nvPr>
        </p:nvSpPr>
        <p:spPr>
          <a:xfrm>
            <a:off x="292606" y="3962400"/>
            <a:ext cx="3858031" cy="2240280"/>
          </a:xfrm>
          <a:prstGeom prst="rect">
            <a:avLst/>
          </a:prstGeom>
        </p:spPr>
        <p:txBody>
          <a:bodyPr>
            <a:noAutofit/>
          </a:bodyPr>
          <a:lstStyle>
            <a:lvl1pPr>
              <a:spcBef>
                <a:spcPts val="0"/>
              </a:spcBef>
              <a:defRPr sz="2000"/>
            </a:lvl1pPr>
            <a:lvl2pPr>
              <a:spcBef>
                <a:spcPts val="0"/>
              </a:spcBef>
              <a:defRPr sz="2000"/>
            </a:lvl2pPr>
            <a:lvl3pPr>
              <a:spcBef>
                <a:spcPts val="0"/>
              </a:spcBef>
              <a:defRPr sz="1800"/>
            </a:lvl3pPr>
            <a:lvl4pPr>
              <a:spcBef>
                <a:spcPts val="0"/>
              </a:spcBef>
              <a:defRPr sz="1600"/>
            </a:lvl4pPr>
            <a:lvl5pPr>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077200" y="6622086"/>
            <a:ext cx="762000" cy="192024"/>
          </a:xfrm>
          <a:prstGeom prst="rect">
            <a:avLst/>
          </a:prstGeom>
        </p:spPr>
        <p:txBody>
          <a:bodyPr/>
          <a:lstStyle/>
          <a:p>
            <a:pPr algn="ctr" fontAlgn="base">
              <a:spcBef>
                <a:spcPct val="0"/>
              </a:spcBef>
              <a:spcAft>
                <a:spcPct val="0"/>
              </a:spcAft>
            </a:pPr>
            <a:fld id="{6F788C42-1828-43D4-84E4-FBA39F2FCC08}" type="datetime1">
              <a:rPr lang="en-US" smtClean="0">
                <a:solidFill>
                  <a:srgbClr val="000000"/>
                </a:solidFill>
              </a:rPr>
              <a:pPr algn="ctr" fontAlgn="base">
                <a:spcBef>
                  <a:spcPct val="0"/>
                </a:spcBef>
                <a:spcAft>
                  <a:spcPct val="0"/>
                </a:spcAft>
              </a:pPr>
              <a:t>7/10/2023</a:t>
            </a:fld>
            <a:endParaRPr lang="en-US">
              <a:solidFill>
                <a:srgbClr val="000000"/>
              </a:solidFill>
            </a:endParaRPr>
          </a:p>
        </p:txBody>
      </p:sp>
      <p:sp>
        <p:nvSpPr>
          <p:cNvPr id="5" name="Footer Placeholder 4"/>
          <p:cNvSpPr>
            <a:spLocks noGrp="1"/>
          </p:cNvSpPr>
          <p:nvPr>
            <p:ph type="ftr" sz="quarter" idx="11"/>
          </p:nvPr>
        </p:nvSpPr>
        <p:spPr>
          <a:xfrm>
            <a:off x="292606" y="6383121"/>
            <a:ext cx="7251193" cy="192024"/>
          </a:xfrm>
          <a:prstGeom prst="rect">
            <a:avLst/>
          </a:prstGeom>
        </p:spPr>
        <p:txBody>
          <a:bodyPr/>
          <a:lstStyle/>
          <a:p>
            <a:pPr algn="ct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a:xfrm>
            <a:off x="8077199" y="6385205"/>
            <a:ext cx="774191" cy="193395"/>
          </a:xfrm>
          <a:prstGeom prst="rect">
            <a:avLst/>
          </a:prstGeom>
        </p:spPr>
        <p:txBody>
          <a:bodyPr/>
          <a:lstStyle/>
          <a:p>
            <a:pPr algn="ctr" fontAlgn="base">
              <a:spcBef>
                <a:spcPct val="0"/>
              </a:spcBef>
              <a:spcAft>
                <a:spcPct val="0"/>
              </a:spcAft>
            </a:pPr>
            <a:fld id="{789DF654-7552-4B9D-9287-15EA6E658DE7}" type="slidenum">
              <a:rPr lang="en-US" smtClean="0">
                <a:solidFill>
                  <a:srgbClr val="000000"/>
                </a:solidFill>
              </a:rPr>
              <a:pPr algn="ctr" fontAlgn="base">
                <a:spcBef>
                  <a:spcPct val="0"/>
                </a:spcBef>
                <a:spcAft>
                  <a:spcPct val="0"/>
                </a:spcAft>
              </a:pPr>
              <a:t>‹N°›</a:t>
            </a:fld>
            <a:endParaRPr lang="en-US">
              <a:solidFill>
                <a:srgbClr val="000000"/>
              </a:solidFill>
            </a:endParaRPr>
          </a:p>
        </p:txBody>
      </p:sp>
      <p:sp>
        <p:nvSpPr>
          <p:cNvPr id="9" name="Subtitle"/>
          <p:cNvSpPr>
            <a:spLocks noGrp="1"/>
          </p:cNvSpPr>
          <p:nvPr>
            <p:ph type="body" sz="quarter" idx="13" hasCustomPrompt="1"/>
          </p:nvPr>
        </p:nvSpPr>
        <p:spPr>
          <a:xfrm>
            <a:off x="292606" y="916959"/>
            <a:ext cx="8555035" cy="548640"/>
          </a:xfrm>
          <a:prstGeom prst="rect">
            <a:avLst/>
          </a:prstGeom>
        </p:spPr>
        <p:txBody>
          <a:bodyPr vert="horz" lIns="18288" tIns="45720" rIns="18288" bIns="45720" rtlCol="0">
            <a:noAutofit/>
          </a:bodyPr>
          <a:lstStyle>
            <a:lvl1pPr marL="0" indent="0">
              <a:buFontTx/>
              <a:buNone/>
              <a:defRPr lang="en-US" sz="3000" kern="1200" dirty="0">
                <a:solidFill>
                  <a:schemeClr val="tx1"/>
                </a:solidFill>
                <a:latin typeface="+mj-lt"/>
                <a:ea typeface="+mn-ea"/>
                <a:cs typeface="+mn-cs"/>
              </a:defRPr>
            </a:lvl1pPr>
          </a:lstStyle>
          <a:p>
            <a:pPr marL="0" lvl="0" indent="0" algn="l" defTabSz="914400" rtl="0" eaLnBrk="1" latinLnBrk="0" hangingPunct="1">
              <a:spcBef>
                <a:spcPts val="1200"/>
              </a:spcBef>
              <a:buFontTx/>
              <a:buNone/>
            </a:pPr>
            <a:r>
              <a:rPr lang="en-US"/>
              <a:t>Subtitle</a:t>
            </a:r>
          </a:p>
        </p:txBody>
      </p:sp>
      <p:sp>
        <p:nvSpPr>
          <p:cNvPr id="10" name="Content Placeholder 9"/>
          <p:cNvSpPr>
            <a:spLocks noGrp="1"/>
          </p:cNvSpPr>
          <p:nvPr>
            <p:ph sz="quarter" idx="14"/>
          </p:nvPr>
        </p:nvSpPr>
        <p:spPr>
          <a:xfrm>
            <a:off x="4992815" y="3962400"/>
            <a:ext cx="3854826" cy="2240280"/>
          </a:xfrm>
          <a:prstGeom prst="rect">
            <a:avLst/>
          </a:prstGeom>
        </p:spPr>
        <p:txBody>
          <a:bodyPr>
            <a:noAutofit/>
          </a:bodyPr>
          <a:lstStyle>
            <a:lvl1pPr>
              <a:spcBef>
                <a:spcPts val="0"/>
              </a:spcBef>
              <a:defRPr sz="2000"/>
            </a:lvl1pPr>
            <a:lvl2pPr>
              <a:spcBef>
                <a:spcPts val="0"/>
              </a:spcBef>
              <a:defRPr sz="2000"/>
            </a:lvl2pPr>
            <a:lvl3pPr>
              <a:spcBef>
                <a:spcPts val="0"/>
              </a:spcBef>
              <a:defRPr sz="1800"/>
            </a:lvl3pPr>
            <a:lvl4pPr>
              <a:spcBef>
                <a:spcPts val="0"/>
              </a:spcBef>
              <a:defRPr sz="1600"/>
            </a:lvl4pPr>
            <a:lvl5pPr>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5"/>
          </p:nvPr>
        </p:nvSpPr>
        <p:spPr>
          <a:xfrm>
            <a:off x="292606" y="1600738"/>
            <a:ext cx="3858031" cy="2240280"/>
          </a:xfrm>
          <a:prstGeom prst="rect">
            <a:avLst/>
          </a:prstGeom>
        </p:spPr>
        <p:txBody>
          <a:bodyPr>
            <a:noAutofit/>
          </a:bodyPr>
          <a:lstStyle>
            <a:lvl1pPr>
              <a:spcBef>
                <a:spcPts val="0"/>
              </a:spcBef>
              <a:defRPr sz="2000"/>
            </a:lvl1pPr>
            <a:lvl2pPr>
              <a:spcBef>
                <a:spcPts val="0"/>
              </a:spcBef>
              <a:defRPr sz="2000"/>
            </a:lvl2pPr>
            <a:lvl3pPr>
              <a:spcBef>
                <a:spcPts val="0"/>
              </a:spcBef>
              <a:defRPr sz="1800"/>
            </a:lvl3pPr>
            <a:lvl4pPr>
              <a:spcBef>
                <a:spcPts val="0"/>
              </a:spcBef>
              <a:defRPr sz="1600"/>
            </a:lvl4pPr>
            <a:lvl5pPr>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9"/>
          <p:cNvSpPr>
            <a:spLocks noGrp="1"/>
          </p:cNvSpPr>
          <p:nvPr>
            <p:ph sz="quarter" idx="16"/>
          </p:nvPr>
        </p:nvSpPr>
        <p:spPr>
          <a:xfrm>
            <a:off x="4992815" y="1600738"/>
            <a:ext cx="3854826" cy="2240280"/>
          </a:xfrm>
          <a:prstGeom prst="rect">
            <a:avLst/>
          </a:prstGeom>
        </p:spPr>
        <p:txBody>
          <a:bodyPr>
            <a:noAutofit/>
          </a:bodyPr>
          <a:lstStyle>
            <a:lvl1pPr>
              <a:spcBef>
                <a:spcPts val="0"/>
              </a:spcBef>
              <a:defRPr sz="2000"/>
            </a:lvl1pPr>
            <a:lvl2pPr>
              <a:spcBef>
                <a:spcPts val="0"/>
              </a:spcBef>
              <a:defRPr sz="2000"/>
            </a:lvl2pPr>
            <a:lvl3pPr>
              <a:spcBef>
                <a:spcPts val="0"/>
              </a:spcBef>
              <a:defRPr sz="1800"/>
            </a:lvl3pPr>
            <a:lvl4pPr>
              <a:spcBef>
                <a:spcPts val="0"/>
              </a:spcBef>
              <a:defRPr sz="1600"/>
            </a:lvl4pPr>
            <a:lvl5pPr>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86562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Title and Subtitle">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292607" y="304800"/>
            <a:ext cx="8558784" cy="563562"/>
          </a:xfrm>
          <a:prstGeom prst="rect">
            <a:avLst/>
          </a:prstGeom>
        </p:spPr>
        <p:txBody>
          <a:bodyPr/>
          <a:lstStyle>
            <a:lvl1pPr>
              <a:defRPr/>
            </a:lvl1pPr>
          </a:lstStyle>
          <a:p>
            <a:r>
              <a:rPr lang="en-US"/>
              <a:t>Title</a:t>
            </a:r>
          </a:p>
        </p:txBody>
      </p:sp>
      <p:sp>
        <p:nvSpPr>
          <p:cNvPr id="4" name="Date Placeholder 3"/>
          <p:cNvSpPr>
            <a:spLocks noGrp="1"/>
          </p:cNvSpPr>
          <p:nvPr>
            <p:ph type="dt" sz="half" idx="10"/>
          </p:nvPr>
        </p:nvSpPr>
        <p:spPr>
          <a:xfrm>
            <a:off x="8077200" y="6622086"/>
            <a:ext cx="762000" cy="192024"/>
          </a:xfrm>
          <a:prstGeom prst="rect">
            <a:avLst/>
          </a:prstGeom>
        </p:spPr>
        <p:txBody>
          <a:bodyPr/>
          <a:lstStyle/>
          <a:p>
            <a:pPr algn="ctr" fontAlgn="base">
              <a:spcBef>
                <a:spcPct val="0"/>
              </a:spcBef>
              <a:spcAft>
                <a:spcPct val="0"/>
              </a:spcAft>
            </a:pPr>
            <a:fld id="{6F788C42-1828-43D4-84E4-FBA39F2FCC08}" type="datetime1">
              <a:rPr lang="en-US" smtClean="0">
                <a:solidFill>
                  <a:srgbClr val="000000"/>
                </a:solidFill>
              </a:rPr>
              <a:pPr algn="ctr" fontAlgn="base">
                <a:spcBef>
                  <a:spcPct val="0"/>
                </a:spcBef>
                <a:spcAft>
                  <a:spcPct val="0"/>
                </a:spcAft>
              </a:pPr>
              <a:t>7/10/2023</a:t>
            </a:fld>
            <a:endParaRPr lang="en-US">
              <a:solidFill>
                <a:srgbClr val="000000"/>
              </a:solidFill>
            </a:endParaRPr>
          </a:p>
        </p:txBody>
      </p:sp>
      <p:sp>
        <p:nvSpPr>
          <p:cNvPr id="5" name="Footer Placeholder 4"/>
          <p:cNvSpPr>
            <a:spLocks noGrp="1"/>
          </p:cNvSpPr>
          <p:nvPr>
            <p:ph type="ftr" sz="quarter" idx="11"/>
          </p:nvPr>
        </p:nvSpPr>
        <p:spPr>
          <a:xfrm>
            <a:off x="292606" y="6383121"/>
            <a:ext cx="7251193" cy="192024"/>
          </a:xfrm>
          <a:prstGeom prst="rect">
            <a:avLst/>
          </a:prstGeom>
        </p:spPr>
        <p:txBody>
          <a:bodyPr/>
          <a:lstStyle/>
          <a:p>
            <a:pPr algn="ct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a:xfrm>
            <a:off x="8077199" y="6385205"/>
            <a:ext cx="774191" cy="193395"/>
          </a:xfrm>
          <a:prstGeom prst="rect">
            <a:avLst/>
          </a:prstGeom>
        </p:spPr>
        <p:txBody>
          <a:bodyPr/>
          <a:lstStyle/>
          <a:p>
            <a:pPr algn="ctr" fontAlgn="base">
              <a:spcBef>
                <a:spcPct val="0"/>
              </a:spcBef>
              <a:spcAft>
                <a:spcPct val="0"/>
              </a:spcAft>
            </a:pPr>
            <a:fld id="{789DF654-7552-4B9D-9287-15EA6E658DE7}" type="slidenum">
              <a:rPr lang="en-US" smtClean="0">
                <a:solidFill>
                  <a:srgbClr val="000000"/>
                </a:solidFill>
              </a:rPr>
              <a:pPr algn="ctr" fontAlgn="base">
                <a:spcBef>
                  <a:spcPct val="0"/>
                </a:spcBef>
                <a:spcAft>
                  <a:spcPct val="0"/>
                </a:spcAft>
              </a:pPr>
              <a:t>‹N°›</a:t>
            </a:fld>
            <a:endParaRPr lang="en-US">
              <a:solidFill>
                <a:srgbClr val="000000"/>
              </a:solidFill>
            </a:endParaRPr>
          </a:p>
        </p:txBody>
      </p:sp>
      <p:sp>
        <p:nvSpPr>
          <p:cNvPr id="9" name="Subtitle"/>
          <p:cNvSpPr>
            <a:spLocks noGrp="1"/>
          </p:cNvSpPr>
          <p:nvPr>
            <p:ph type="body" sz="quarter" idx="13" hasCustomPrompt="1"/>
          </p:nvPr>
        </p:nvSpPr>
        <p:spPr>
          <a:xfrm>
            <a:off x="292606" y="870921"/>
            <a:ext cx="8555035" cy="548640"/>
          </a:xfrm>
          <a:prstGeom prst="rect">
            <a:avLst/>
          </a:prstGeom>
        </p:spPr>
        <p:txBody>
          <a:bodyPr vert="horz" lIns="18288" tIns="45720" rIns="18288" bIns="45720" rtlCol="0">
            <a:noAutofit/>
          </a:bodyPr>
          <a:lstStyle>
            <a:lvl1pPr marL="0" indent="0">
              <a:buFontTx/>
              <a:buNone/>
              <a:defRPr lang="en-US" sz="3000" kern="1200" dirty="0">
                <a:solidFill>
                  <a:schemeClr val="tx1"/>
                </a:solidFill>
                <a:latin typeface="+mj-lt"/>
                <a:ea typeface="+mn-ea"/>
                <a:cs typeface="+mn-cs"/>
              </a:defRPr>
            </a:lvl1pPr>
          </a:lstStyle>
          <a:p>
            <a:pPr marL="0" lvl="0" indent="0" algn="l" defTabSz="914400" rtl="0" eaLnBrk="1" latinLnBrk="0" hangingPunct="1">
              <a:spcBef>
                <a:spcPts val="1200"/>
              </a:spcBef>
              <a:buFontTx/>
              <a:buNone/>
            </a:pPr>
            <a:r>
              <a:rPr lang="en-US"/>
              <a:t>Subtitle</a:t>
            </a:r>
          </a:p>
        </p:txBody>
      </p:sp>
    </p:spTree>
    <p:extLst>
      <p:ext uri="{BB962C8B-B14F-4D97-AF65-F5344CB8AC3E}">
        <p14:creationId xmlns:p14="http://schemas.microsoft.com/office/powerpoint/2010/main" val="18071328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and Subtitle">
    <p:spTree>
      <p:nvGrpSpPr>
        <p:cNvPr id="1" name=""/>
        <p:cNvGrpSpPr/>
        <p:nvPr/>
      </p:nvGrpSpPr>
      <p:grpSpPr>
        <a:xfrm>
          <a:off x="0" y="0"/>
          <a:ext cx="0" cy="0"/>
          <a:chOff x="0" y="0"/>
          <a:chExt cx="0" cy="0"/>
        </a:xfrm>
      </p:grpSpPr>
      <p:sp>
        <p:nvSpPr>
          <p:cNvPr id="10" name="Date Placeholder 3"/>
          <p:cNvSpPr>
            <a:spLocks noGrp="1"/>
          </p:cNvSpPr>
          <p:nvPr>
            <p:ph type="dt" sz="half" idx="2"/>
          </p:nvPr>
        </p:nvSpPr>
        <p:spPr>
          <a:xfrm>
            <a:off x="8077200" y="6622086"/>
            <a:ext cx="781987" cy="192024"/>
          </a:xfrm>
          <a:prstGeom prst="rect">
            <a:avLst/>
          </a:prstGeom>
        </p:spPr>
        <p:txBody>
          <a:bodyPr/>
          <a:lstStyle>
            <a:lvl1pPr algn="r">
              <a:defRPr sz="1000">
                <a:solidFill>
                  <a:schemeClr val="bg1"/>
                </a:solidFill>
              </a:defRPr>
            </a:lvl1pPr>
          </a:lstStyle>
          <a:p>
            <a:pPr fontAlgn="base">
              <a:spcBef>
                <a:spcPct val="0"/>
              </a:spcBef>
              <a:spcAft>
                <a:spcPct val="0"/>
              </a:spcAft>
            </a:pPr>
            <a:fld id="{6F788C42-1828-43D4-84E4-FBA39F2FCC08}" type="datetime1">
              <a:rPr lang="en-US" smtClean="0">
                <a:solidFill>
                  <a:srgbClr val="FFFFFF"/>
                </a:solidFill>
              </a:rPr>
              <a:pPr fontAlgn="base">
                <a:spcBef>
                  <a:spcPct val="0"/>
                </a:spcBef>
                <a:spcAft>
                  <a:spcPct val="0"/>
                </a:spcAft>
              </a:pPr>
              <a:t>7/10/2023</a:t>
            </a:fld>
            <a:endParaRPr lang="en-US">
              <a:solidFill>
                <a:srgbClr val="FFFFFF"/>
              </a:solidFill>
            </a:endParaRPr>
          </a:p>
        </p:txBody>
      </p:sp>
      <p:sp>
        <p:nvSpPr>
          <p:cNvPr id="12" name="Slide Number Placeholder 5"/>
          <p:cNvSpPr>
            <a:spLocks noGrp="1"/>
          </p:cNvSpPr>
          <p:nvPr>
            <p:ph type="sldNum" sz="quarter" idx="4"/>
          </p:nvPr>
        </p:nvSpPr>
        <p:spPr>
          <a:xfrm>
            <a:off x="8077199" y="6385205"/>
            <a:ext cx="781988" cy="193395"/>
          </a:xfrm>
          <a:prstGeom prst="rect">
            <a:avLst/>
          </a:prstGeom>
        </p:spPr>
        <p:txBody>
          <a:bodyPr/>
          <a:lstStyle>
            <a:lvl1pPr algn="r">
              <a:defRPr sz="1000">
                <a:solidFill>
                  <a:schemeClr val="bg1"/>
                </a:solidFill>
              </a:defRPr>
            </a:lvl1pPr>
          </a:lstStyle>
          <a:p>
            <a:pPr fontAlgn="base">
              <a:spcBef>
                <a:spcPct val="0"/>
              </a:spcBef>
              <a:spcAft>
                <a:spcPct val="0"/>
              </a:spcAft>
            </a:pPr>
            <a:fld id="{789DF654-7552-4B9D-9287-15EA6E658DE7}" type="slidenum">
              <a:rPr lang="en-US" smtClean="0">
                <a:solidFill>
                  <a:srgbClr val="FFFFFF"/>
                </a:solidFill>
              </a:rPr>
              <a:pPr fontAlgn="base">
                <a:spcBef>
                  <a:spcPct val="0"/>
                </a:spcBef>
                <a:spcAft>
                  <a:spcPct val="0"/>
                </a:spcAft>
              </a:pPr>
              <a:t>‹N°›</a:t>
            </a:fld>
            <a:endParaRPr lang="en-US">
              <a:solidFill>
                <a:srgbClr val="FFFFFF"/>
              </a:solidFill>
            </a:endParaRPr>
          </a:p>
        </p:txBody>
      </p:sp>
    </p:spTree>
    <p:extLst>
      <p:ext uri="{BB962C8B-B14F-4D97-AF65-F5344CB8AC3E}">
        <p14:creationId xmlns:p14="http://schemas.microsoft.com/office/powerpoint/2010/main" val="2151843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Title, Subtitle and Conten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292607" y="127622"/>
            <a:ext cx="8558784" cy="563563"/>
          </a:xfrm>
          <a:prstGeom prst="rect">
            <a:avLst/>
          </a:prstGeom>
        </p:spPr>
        <p:txBody>
          <a:bodyPr/>
          <a:lstStyle>
            <a:lvl1pPr>
              <a:defRPr/>
            </a:lvl1pPr>
          </a:lstStyle>
          <a:p>
            <a:r>
              <a:rPr lang="en-US"/>
              <a:t>Title</a:t>
            </a:r>
          </a:p>
        </p:txBody>
      </p:sp>
      <p:sp>
        <p:nvSpPr>
          <p:cNvPr id="3" name="Content Placeholder 2"/>
          <p:cNvSpPr>
            <a:spLocks noGrp="1"/>
          </p:cNvSpPr>
          <p:nvPr>
            <p:ph idx="1"/>
          </p:nvPr>
        </p:nvSpPr>
        <p:spPr>
          <a:xfrm>
            <a:off x="292607" y="1600201"/>
            <a:ext cx="8558784" cy="4618038"/>
          </a:xfrm>
          <a:prstGeom prst="rect">
            <a:avLst/>
          </a:prstGeom>
        </p:spPr>
        <p:txBody>
          <a:bodyPr/>
          <a:lstStyle>
            <a:lvl1pPr>
              <a:defRPr sz="2400"/>
            </a:lvl1pPr>
            <a:lvl2pPr>
              <a:defRPr sz="2200"/>
            </a:lvl2pPr>
            <a:lvl3pPr>
              <a:defRPr sz="21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ubtitle"/>
          <p:cNvSpPr>
            <a:spLocks noGrp="1"/>
          </p:cNvSpPr>
          <p:nvPr>
            <p:ph type="body" sz="quarter" idx="13" hasCustomPrompt="1"/>
          </p:nvPr>
        </p:nvSpPr>
        <p:spPr>
          <a:xfrm>
            <a:off x="292608" y="693745"/>
            <a:ext cx="8558783" cy="639755"/>
          </a:xfrm>
          <a:prstGeom prst="rect">
            <a:avLst/>
          </a:prstGeom>
        </p:spPr>
        <p:txBody>
          <a:bodyPr lIns="12802" rIns="12802">
            <a:noAutofit/>
          </a:bodyPr>
          <a:lstStyle>
            <a:lvl1pPr marL="0" indent="0">
              <a:buFontTx/>
              <a:buNone/>
              <a:defRPr sz="2900"/>
            </a:lvl1pPr>
          </a:lstStyle>
          <a:p>
            <a:pPr lvl="0"/>
            <a:r>
              <a:rPr lang="en-US"/>
              <a:t>Subtitle</a:t>
            </a:r>
          </a:p>
        </p:txBody>
      </p:sp>
    </p:spTree>
    <p:extLst>
      <p:ext uri="{BB962C8B-B14F-4D97-AF65-F5344CB8AC3E}">
        <p14:creationId xmlns:p14="http://schemas.microsoft.com/office/powerpoint/2010/main" val="3201051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4638"/>
            <a:ext cx="8229600" cy="5851525"/>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7301711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5_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7" y="76200"/>
            <a:ext cx="8558784" cy="563562"/>
          </a:xfrm>
          <a:prstGeom prst="rect">
            <a:avLst/>
          </a:prstGeom>
        </p:spPr>
        <p:txBody>
          <a:bodyPr/>
          <a:lstStyle>
            <a:lvl1pPr>
              <a:defRPr/>
            </a:lvl1pPr>
          </a:lstStyle>
          <a:p>
            <a:r>
              <a:rPr lang="en-US"/>
              <a:t>Title</a:t>
            </a:r>
          </a:p>
        </p:txBody>
      </p:sp>
      <p:sp>
        <p:nvSpPr>
          <p:cNvPr id="3" name="Content Placeholder 2"/>
          <p:cNvSpPr>
            <a:spLocks noGrp="1"/>
          </p:cNvSpPr>
          <p:nvPr>
            <p:ph idx="1"/>
          </p:nvPr>
        </p:nvSpPr>
        <p:spPr>
          <a:xfrm>
            <a:off x="292607" y="1600200"/>
            <a:ext cx="8558784" cy="46180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077200" y="6622086"/>
            <a:ext cx="762000" cy="192024"/>
          </a:xfrm>
          <a:prstGeom prst="rect">
            <a:avLst/>
          </a:prstGeom>
        </p:spPr>
        <p:txBody>
          <a:bodyPr/>
          <a:lstStyle/>
          <a:p>
            <a:pPr algn="ctr" fontAlgn="base">
              <a:spcBef>
                <a:spcPct val="0"/>
              </a:spcBef>
              <a:spcAft>
                <a:spcPct val="0"/>
              </a:spcAft>
            </a:pPr>
            <a:fld id="{6F788C42-1828-43D4-84E4-FBA39F2FCC08}" type="datetime1">
              <a:rPr lang="en-US" smtClean="0">
                <a:solidFill>
                  <a:srgbClr val="000000"/>
                </a:solidFill>
              </a:rPr>
              <a:pPr algn="ctr" fontAlgn="base">
                <a:spcBef>
                  <a:spcPct val="0"/>
                </a:spcBef>
                <a:spcAft>
                  <a:spcPct val="0"/>
                </a:spcAft>
              </a:pPr>
              <a:t>7/10/2023</a:t>
            </a:fld>
            <a:endParaRPr lang="en-US">
              <a:solidFill>
                <a:srgbClr val="000000"/>
              </a:solidFill>
            </a:endParaRPr>
          </a:p>
        </p:txBody>
      </p:sp>
      <p:sp>
        <p:nvSpPr>
          <p:cNvPr id="5" name="Footer Placeholder 4"/>
          <p:cNvSpPr>
            <a:spLocks noGrp="1"/>
          </p:cNvSpPr>
          <p:nvPr>
            <p:ph type="ftr" sz="quarter" idx="11"/>
          </p:nvPr>
        </p:nvSpPr>
        <p:spPr>
          <a:xfrm>
            <a:off x="292606" y="6383121"/>
            <a:ext cx="7251193" cy="192024"/>
          </a:xfrm>
          <a:prstGeom prst="rect">
            <a:avLst/>
          </a:prstGeom>
        </p:spPr>
        <p:txBody>
          <a:bodyPr/>
          <a:lstStyle/>
          <a:p>
            <a:pPr algn="ct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a:xfrm>
            <a:off x="8293609" y="35205"/>
            <a:ext cx="774191" cy="193395"/>
          </a:xfrm>
          <a:prstGeom prst="rect">
            <a:avLst/>
          </a:prstGeom>
        </p:spPr>
        <p:txBody>
          <a:bodyPr/>
          <a:lstStyle/>
          <a:p>
            <a:pPr algn="ctr" fontAlgn="base">
              <a:spcBef>
                <a:spcPct val="0"/>
              </a:spcBef>
              <a:spcAft>
                <a:spcPct val="0"/>
              </a:spcAft>
            </a:pPr>
            <a:fld id="{789DF654-7552-4B9D-9287-15EA6E658DE7}" type="slidenum">
              <a:rPr lang="en-US" smtClean="0">
                <a:solidFill>
                  <a:srgbClr val="000000"/>
                </a:solidFill>
              </a:rPr>
              <a:pPr algn="ctr" fontAlgn="base">
                <a:spcBef>
                  <a:spcPct val="0"/>
                </a:spcBef>
                <a:spcAft>
                  <a:spcPct val="0"/>
                </a:spcAft>
              </a:pPr>
              <a:t>‹N°›</a:t>
            </a:fld>
            <a:endParaRPr lang="en-US">
              <a:solidFill>
                <a:srgbClr val="000000"/>
              </a:solidFill>
            </a:endParaRPr>
          </a:p>
        </p:txBody>
      </p:sp>
      <p:sp>
        <p:nvSpPr>
          <p:cNvPr id="9" name="Text Placeholder 8"/>
          <p:cNvSpPr>
            <a:spLocks noGrp="1"/>
          </p:cNvSpPr>
          <p:nvPr>
            <p:ph type="body" sz="quarter" idx="13" hasCustomPrompt="1"/>
          </p:nvPr>
        </p:nvSpPr>
        <p:spPr>
          <a:xfrm>
            <a:off x="292607" y="594360"/>
            <a:ext cx="8555037" cy="548640"/>
          </a:xfrm>
          <a:prstGeom prst="rect">
            <a:avLst/>
          </a:prstGeom>
        </p:spPr>
        <p:txBody>
          <a:bodyPr lIns="18288" rIns="18288">
            <a:noAutofit/>
          </a:bodyPr>
          <a:lstStyle>
            <a:lvl1pPr marL="0" indent="0">
              <a:buFontTx/>
              <a:buNone/>
              <a:defRPr sz="2800"/>
            </a:lvl1pPr>
          </a:lstStyle>
          <a:p>
            <a:pPr lvl="0"/>
            <a:r>
              <a:rPr lang="en-US"/>
              <a:t>Subtitle</a:t>
            </a:r>
          </a:p>
        </p:txBody>
      </p:sp>
    </p:spTree>
    <p:extLst>
      <p:ext uri="{BB962C8B-B14F-4D97-AF65-F5344CB8AC3E}">
        <p14:creationId xmlns:p14="http://schemas.microsoft.com/office/powerpoint/2010/main" val="26274424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4" name="Picture 3" descr="C:\Users\celecler\Desktop\PPT CIAT\02.jpg"/>
          <p:cNvPicPr>
            <a:picLocks noChangeAspect="1" noChangeArrowheads="1"/>
          </p:cNvPicPr>
          <p:nvPr userDrawn="1"/>
        </p:nvPicPr>
        <p:blipFill rotWithShape="1">
          <a:blip r:embed="rId2" cstate="email">
            <a:extLst>
              <a:ext uri="{28A0092B-C50C-407E-A947-70E740481C1C}">
                <a14:useLocalDpi xmlns:a14="http://schemas.microsoft.com/office/drawing/2010/main" val="0"/>
              </a:ext>
            </a:extLst>
          </a:blip>
          <a:srcRect/>
          <a:stretch/>
        </p:blipFill>
        <p:spPr bwMode="auto">
          <a:xfrm>
            <a:off x="0" y="4991100"/>
            <a:ext cx="9144000" cy="18787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celecler\Desktop\PPT CIAT\02.jpg"/>
          <p:cNvPicPr>
            <a:picLocks noChangeAspect="1" noChangeArrowheads="1"/>
          </p:cNvPicPr>
          <p:nvPr userDrawn="1"/>
        </p:nvPicPr>
        <p:blipFill rotWithShape="1">
          <a:blip r:embed="rId3" cstate="email">
            <a:extLst>
              <a:ext uri="{28A0092B-C50C-407E-A947-70E740481C1C}">
                <a14:useLocalDpi xmlns:a14="http://schemas.microsoft.com/office/drawing/2010/main" val="0"/>
              </a:ext>
            </a:extLst>
          </a:blip>
          <a:srcRect/>
          <a:stretch/>
        </p:blipFill>
        <p:spPr bwMode="auto">
          <a:xfrm>
            <a:off x="-28600" y="6504333"/>
            <a:ext cx="2473897" cy="303360"/>
          </a:xfrm>
          <a:prstGeom prst="rect">
            <a:avLst/>
          </a:prstGeom>
          <a:solidFill>
            <a:srgbClr val="FF0000"/>
          </a:solidFill>
        </p:spPr>
      </p:pic>
      <p:pic>
        <p:nvPicPr>
          <p:cNvPr id="7" name="Picture 3" descr="C:\Users\celecler\Desktop\PPT CIAT\02.jpg"/>
          <p:cNvPicPr>
            <a:picLocks noChangeAspect="1" noChangeArrowheads="1"/>
          </p:cNvPicPr>
          <p:nvPr userDrawn="1"/>
        </p:nvPicPr>
        <p:blipFill rotWithShape="1">
          <a:blip r:embed="rId3" cstate="email">
            <a:extLst>
              <a:ext uri="{28A0092B-C50C-407E-A947-70E740481C1C}">
                <a14:useLocalDpi xmlns:a14="http://schemas.microsoft.com/office/drawing/2010/main" val="0"/>
              </a:ext>
            </a:extLst>
          </a:blip>
          <a:srcRect/>
          <a:stretch/>
        </p:blipFill>
        <p:spPr bwMode="auto">
          <a:xfrm>
            <a:off x="6680843" y="6554640"/>
            <a:ext cx="2473897" cy="30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7087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theme" Target="../theme/theme5.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1" name="Picture 3" descr="C:\Users\celecler\Desktop\PPT CIAT\02.jp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68019" y="-162780"/>
            <a:ext cx="9361040" cy="702078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a:off x="1" y="0"/>
            <a:ext cx="9193020" cy="558924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Picture 3" descr="C:\Users\celecler\Desktop\PPT CIAT\02.jp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l="12324" t="95601" r="61552" b="128"/>
          <a:stretch/>
        </p:blipFill>
        <p:spPr bwMode="auto">
          <a:xfrm>
            <a:off x="-168019" y="6528021"/>
            <a:ext cx="2473897" cy="303360"/>
          </a:xfrm>
          <a:prstGeom prst="rect">
            <a:avLst/>
          </a:prstGeom>
          <a:solidFill>
            <a:srgbClr val="FF0000"/>
          </a:solidFill>
        </p:spPr>
      </p:pic>
      <p:pic>
        <p:nvPicPr>
          <p:cNvPr id="6" name="Picture 3" descr="C:\Users\celecler\Desktop\PPT CIAT\02.jp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l="12324" t="95601" r="61552" b="128"/>
          <a:stretch/>
        </p:blipFill>
        <p:spPr bwMode="auto">
          <a:xfrm>
            <a:off x="6719124" y="6554640"/>
            <a:ext cx="2473897" cy="30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233275"/>
      </p:ext>
    </p:extLst>
  </p:cSld>
  <p:clrMap bg1="lt1" tx1="dk1" bg2="lt2" tx2="dk2" accent1="accent1" accent2="accent2" accent3="accent3" accent4="accent4" accent5="accent5" accent6="accent6" hlink="hlink" folHlink="folHlink"/>
  <p:sldLayoutIdLst>
    <p:sldLayoutId id="2147483649" r:id="rId1"/>
    <p:sldLayoutId id="2147483679" r:id="rId2"/>
    <p:sldLayoutId id="2147483665" r:id="rId3"/>
    <p:sldLayoutId id="2147483666" r:id="rId4"/>
    <p:sldLayoutId id="2147483667"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A4E206-0ACC-432B-A181-2153C5B7A022}" type="datetimeFigureOut">
              <a:rPr lang="fr-FR" smtClean="0"/>
              <a:t>10/07/2023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39C32-F684-4CCC-B78D-AC5583FBF020}" type="slidenum">
              <a:rPr lang="fr-FR" smtClean="0"/>
              <a:t>‹N°›</a:t>
            </a:fld>
            <a:endParaRPr lang="fr-FR"/>
          </a:p>
        </p:txBody>
      </p:sp>
    </p:spTree>
    <p:extLst>
      <p:ext uri="{BB962C8B-B14F-4D97-AF65-F5344CB8AC3E}">
        <p14:creationId xmlns:p14="http://schemas.microsoft.com/office/powerpoint/2010/main" val="1699812761"/>
      </p:ext>
    </p:extLst>
  </p:cSld>
  <p:clrMap bg1="lt1" tx1="dk1" bg2="lt2" tx2="dk2" accent1="accent1" accent2="accent2" accent3="accent3" accent4="accent4" accent5="accent5" accent6="accent6" hlink="hlink" folHlink="folHlink"/>
  <p:sldLayoutIdLst>
    <p:sldLayoutId id="2147483692"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GB"/>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67212-6320-4522-84B3-3F9F80FD32EE}" type="datetimeFigureOut">
              <a:rPr lang="en-GB" smtClean="0"/>
              <a:pPr/>
              <a:t>10/07/2023</a:t>
            </a:fld>
            <a:endParaRPr lang="en-GB"/>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06A22A-2916-45BA-8C45-C549BA1F3156}" type="slidenum">
              <a:rPr lang="en-GB" smtClean="0"/>
              <a:pPr/>
              <a:t>‹N°›</a:t>
            </a:fld>
            <a:endParaRPr lang="en-GB"/>
          </a:p>
        </p:txBody>
      </p:sp>
      <p:pic>
        <p:nvPicPr>
          <p:cNvPr id="4098"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39552" y="1124744"/>
            <a:ext cx="896317" cy="347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23504" y="6263449"/>
            <a:ext cx="1008112" cy="539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8917233"/>
      </p:ext>
    </p:extLst>
  </p:cSld>
  <p:clrMap bg1="lt1" tx1="dk1" bg2="lt2" tx2="dk2" accent1="accent1" accent2="accent2" accent3="accent3" accent4="accent4" accent5="accent5" accent6="accent6" hlink="hlink" folHlink="folHlink"/>
  <p:sldLayoutIdLst>
    <p:sldLayoutId id="2147483678" r:id="rId1"/>
    <p:sldLayoutId id="2147483669" r:id="rId2"/>
    <p:sldLayoutId id="2147483725" r:id="rId3"/>
  </p:sldLayoutIdLst>
  <p:txStyles>
    <p:titleStyle>
      <a:lvl1pPr algn="l" defTabSz="914400" rtl="0" eaLnBrk="1" latinLnBrk="0" hangingPunct="1">
        <a:spcBef>
          <a:spcPct val="0"/>
        </a:spcBef>
        <a:buNone/>
        <a:defRPr sz="4400" kern="1200" cap="all" baseline="0">
          <a:solidFill>
            <a:schemeClr val="tx1">
              <a:lumMod val="95000"/>
              <a:lumOff val="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GB"/>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67212-6320-4522-84B3-3F9F80FD32EE}" type="datetimeFigureOut">
              <a:rPr lang="en-GB" smtClean="0">
                <a:solidFill>
                  <a:prstClr val="black">
                    <a:tint val="75000"/>
                  </a:prstClr>
                </a:solidFill>
              </a:rPr>
              <a:pPr/>
              <a:t>10/07/2023</a:t>
            </a:fld>
            <a:endParaRPr lang="en-GB">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06A22A-2916-45BA-8C45-C549BA1F3156}" type="slidenum">
              <a:rPr lang="en-GB" smtClean="0">
                <a:solidFill>
                  <a:prstClr val="black">
                    <a:tint val="75000"/>
                  </a:prstClr>
                </a:solidFill>
              </a:rPr>
              <a:pPr/>
              <a:t>‹N°›</a:t>
            </a:fld>
            <a:endParaRPr lang="en-GB">
              <a:solidFill>
                <a:prstClr val="black">
                  <a:tint val="75000"/>
                </a:prstClr>
              </a:solidFill>
            </a:endParaRPr>
          </a:p>
        </p:txBody>
      </p:sp>
      <p:pic>
        <p:nvPicPr>
          <p:cNvPr id="4098"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39552" y="1124744"/>
            <a:ext cx="896317" cy="347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6028088"/>
      </p:ext>
    </p:extLst>
  </p:cSld>
  <p:clrMap bg1="lt1" tx1="dk1" bg2="lt2" tx2="dk2" accent1="accent1" accent2="accent2" accent3="accent3" accent4="accent4" accent5="accent5" accent6="accent6" hlink="hlink" folHlink="folHlink"/>
  <p:sldLayoutIdLst>
    <p:sldLayoutId id="2147483696" r:id="rId1"/>
    <p:sldLayoutId id="2147483697" r:id="rId2"/>
  </p:sldLayoutIdLst>
  <p:txStyles>
    <p:titleStyle>
      <a:lvl1pPr algn="l" defTabSz="914400" rtl="0" eaLnBrk="1" latinLnBrk="0" hangingPunct="1">
        <a:spcBef>
          <a:spcPct val="0"/>
        </a:spcBef>
        <a:buNone/>
        <a:defRPr sz="4400" kern="1200" cap="all" baseline="0">
          <a:solidFill>
            <a:schemeClr val="tx1">
              <a:lumMod val="95000"/>
              <a:lumOff val="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8"/>
          <p:cNvSpPr>
            <a:spLocks noChangeArrowheads="1"/>
          </p:cNvSpPr>
          <p:nvPr userDrawn="1"/>
        </p:nvSpPr>
        <p:spPr bwMode="auto">
          <a:xfrm>
            <a:off x="7380288" y="0"/>
            <a:ext cx="1754187" cy="11255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fr-FR">
              <a:solidFill>
                <a:srgbClr val="000000"/>
              </a:solidFill>
            </a:endParaRPr>
          </a:p>
        </p:txBody>
      </p:sp>
      <p:sp>
        <p:nvSpPr>
          <p:cNvPr id="4" name="Text Box 17"/>
          <p:cNvSpPr txBox="1">
            <a:spLocks noChangeArrowheads="1"/>
          </p:cNvSpPr>
          <p:nvPr userDrawn="1"/>
        </p:nvSpPr>
        <p:spPr bwMode="auto">
          <a:xfrm>
            <a:off x="7717631" y="6649362"/>
            <a:ext cx="1079500" cy="215444"/>
          </a:xfrm>
          <a:prstGeom prst="rect">
            <a:avLst/>
          </a:prstGeom>
          <a:noFill/>
          <a:ln>
            <a:noFill/>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fontAlgn="base">
              <a:spcBef>
                <a:spcPct val="50000"/>
              </a:spcBef>
              <a:spcAft>
                <a:spcPct val="0"/>
              </a:spcAft>
              <a:defRPr/>
            </a:pPr>
            <a:r>
              <a:rPr lang="en-US" sz="800">
                <a:solidFill>
                  <a:srgbClr val="000000"/>
                </a:solidFill>
                <a:latin typeface="Verdana" pitchFamily="34" charset="0"/>
              </a:rPr>
              <a:t>MAJ 06-2018</a:t>
            </a:r>
          </a:p>
        </p:txBody>
      </p:sp>
      <p:sp>
        <p:nvSpPr>
          <p:cNvPr id="6" name="Text Box 31"/>
          <p:cNvSpPr txBox="1">
            <a:spLocks noChangeArrowheads="1"/>
          </p:cNvSpPr>
          <p:nvPr userDrawn="1"/>
        </p:nvSpPr>
        <p:spPr bwMode="auto">
          <a:xfrm>
            <a:off x="0" y="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fontAlgn="base">
              <a:spcBef>
                <a:spcPct val="50000"/>
              </a:spcBef>
              <a:spcAft>
                <a:spcPct val="0"/>
              </a:spcAft>
            </a:pPr>
            <a:endParaRPr lang="en-GB">
              <a:solidFill>
                <a:srgbClr val="000000"/>
              </a:solidFill>
              <a:latin typeface="Tahoma" pitchFamily="34" charset="0"/>
            </a:endParaRPr>
          </a:p>
        </p:txBody>
      </p:sp>
      <p:sp>
        <p:nvSpPr>
          <p:cNvPr id="7" name="Text Box 32"/>
          <p:cNvSpPr txBox="1">
            <a:spLocks noChangeArrowheads="1"/>
          </p:cNvSpPr>
          <p:nvPr userDrawn="1"/>
        </p:nvSpPr>
        <p:spPr bwMode="auto">
          <a:xfrm>
            <a:off x="0" y="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fontAlgn="base">
              <a:spcBef>
                <a:spcPct val="50000"/>
              </a:spcBef>
              <a:spcAft>
                <a:spcPct val="0"/>
              </a:spcAft>
            </a:pPr>
            <a:endParaRPr lang="en-GB">
              <a:solidFill>
                <a:srgbClr val="000000"/>
              </a:solidFill>
              <a:latin typeface="Tahoma" pitchFamily="34" charset="0"/>
            </a:endParaRPr>
          </a:p>
        </p:txBody>
      </p:sp>
      <p:sp>
        <p:nvSpPr>
          <p:cNvPr id="8" name="Text Box 33"/>
          <p:cNvSpPr txBox="1">
            <a:spLocks noChangeArrowheads="1"/>
          </p:cNvSpPr>
          <p:nvPr userDrawn="1"/>
        </p:nvSpPr>
        <p:spPr bwMode="auto">
          <a:xfrm>
            <a:off x="0" y="2286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fontAlgn="base">
              <a:spcBef>
                <a:spcPct val="50000"/>
              </a:spcBef>
              <a:spcAft>
                <a:spcPct val="0"/>
              </a:spcAft>
            </a:pPr>
            <a:endParaRPr lang="en-GB">
              <a:solidFill>
                <a:srgbClr val="000000"/>
              </a:solidFill>
              <a:latin typeface="Tahoma" pitchFamily="34" charset="0"/>
            </a:endParaRPr>
          </a:p>
        </p:txBody>
      </p:sp>
      <p:sp>
        <p:nvSpPr>
          <p:cNvPr id="9" name="Rectangle 37"/>
          <p:cNvSpPr>
            <a:spLocks noChangeArrowheads="1"/>
          </p:cNvSpPr>
          <p:nvPr userDrawn="1"/>
        </p:nvSpPr>
        <p:spPr bwMode="gray">
          <a:xfrm>
            <a:off x="323528" y="556260"/>
            <a:ext cx="8711777" cy="73025"/>
          </a:xfrm>
          <a:prstGeom prst="rect">
            <a:avLst/>
          </a:prstGeom>
          <a:gradFill rotWithShape="0">
            <a:gsLst>
              <a:gs pos="0">
                <a:schemeClr val="bg1"/>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GB">
              <a:solidFill>
                <a:srgbClr val="000000"/>
              </a:solidFill>
              <a:latin typeface="Tahoma" pitchFamily="34" charset="0"/>
            </a:endParaRPr>
          </a:p>
        </p:txBody>
      </p:sp>
      <p:sp>
        <p:nvSpPr>
          <p:cNvPr id="11" name="ZoneTexte 10"/>
          <p:cNvSpPr txBox="1"/>
          <p:nvPr userDrawn="1"/>
        </p:nvSpPr>
        <p:spPr>
          <a:xfrm>
            <a:off x="0" y="6642556"/>
            <a:ext cx="2343206" cy="215444"/>
          </a:xfrm>
          <a:prstGeom prst="rect">
            <a:avLst/>
          </a:prstGeom>
          <a:noFill/>
        </p:spPr>
        <p:txBody>
          <a:bodyPr wrap="square" rtlCol="0">
            <a:spAutoFit/>
          </a:bodyPr>
          <a:lstStyle/>
          <a:p>
            <a:pPr algn="ctr" fontAlgn="base">
              <a:spcBef>
                <a:spcPct val="0"/>
              </a:spcBef>
              <a:spcAft>
                <a:spcPct val="0"/>
              </a:spcAft>
            </a:pPr>
            <a:r>
              <a:rPr lang="fr-FR" sz="800">
                <a:solidFill>
                  <a:srgbClr val="FF0000"/>
                </a:solidFill>
              </a:rPr>
              <a:t>UTC CCS HVAC </a:t>
            </a:r>
            <a:r>
              <a:rPr lang="fr-FR" sz="800" err="1">
                <a:solidFill>
                  <a:srgbClr val="FF0000"/>
                </a:solidFill>
              </a:rPr>
              <a:t>Confidential</a:t>
            </a:r>
            <a:r>
              <a:rPr lang="fr-FR" sz="800">
                <a:solidFill>
                  <a:srgbClr val="FF0000"/>
                </a:solidFill>
              </a:rPr>
              <a:t> &amp; </a:t>
            </a:r>
            <a:r>
              <a:rPr lang="fr-FR" sz="800" err="1">
                <a:solidFill>
                  <a:srgbClr val="FF0000"/>
                </a:solidFill>
              </a:rPr>
              <a:t>Proprietary</a:t>
            </a:r>
            <a:endParaRPr lang="en-GB" sz="800">
              <a:solidFill>
                <a:srgbClr val="FF0000"/>
              </a:solidFill>
            </a:endParaRPr>
          </a:p>
        </p:txBody>
      </p:sp>
      <p:pic>
        <p:nvPicPr>
          <p:cNvPr id="12" name="Image 11"/>
          <p:cNvPicPr>
            <a:picLocks noChangeAspect="1"/>
          </p:cNvPicPr>
          <p:nvPr userDrawn="1"/>
        </p:nvPicPr>
        <p:blipFill rotWithShape="1">
          <a:blip r:embed="rId27" cstate="email">
            <a:extLst>
              <a:ext uri="{28A0092B-C50C-407E-A947-70E740481C1C}">
                <a14:useLocalDpi xmlns:a14="http://schemas.microsoft.com/office/drawing/2010/main" val="0"/>
              </a:ext>
            </a:extLst>
          </a:blip>
          <a:srcRect b="-988"/>
          <a:stretch/>
        </p:blipFill>
        <p:spPr>
          <a:xfrm>
            <a:off x="398990" y="25150"/>
            <a:ext cx="3164898" cy="523530"/>
          </a:xfrm>
          <a:prstGeom prst="rect">
            <a:avLst/>
          </a:prstGeom>
        </p:spPr>
      </p:pic>
    </p:spTree>
    <p:extLst>
      <p:ext uri="{BB962C8B-B14F-4D97-AF65-F5344CB8AC3E}">
        <p14:creationId xmlns:p14="http://schemas.microsoft.com/office/powerpoint/2010/main" val="330389960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9" r:id="rId20"/>
    <p:sldLayoutId id="2147483720" r:id="rId21"/>
    <p:sldLayoutId id="2147483721" r:id="rId22"/>
    <p:sldLayoutId id="2147483722" r:id="rId23"/>
    <p:sldLayoutId id="2147483723" r:id="rId24"/>
    <p:sldLayoutId id="2147483724" r:id="rId2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image" Target="../media/image20.png"/><Relationship Id="rId11" Type="http://schemas.openxmlformats.org/officeDocument/2006/relationships/image" Target="../media/image25.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34.png"/><Relationship Id="rId4" Type="http://schemas.openxmlformats.org/officeDocument/2006/relationships/image" Target="../media/image33.emf"/></Relationships>
</file>

<file path=ppt/slides/_rels/slide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32.png"/><Relationship Id="rId4" Type="http://schemas.openxmlformats.org/officeDocument/2006/relationships/image" Target="../media/image36.emf"/></Relationships>
</file>

<file path=ppt/slides/_rels/slide10.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image" Target="../media/image37.png"/><Relationship Id="rId7" Type="http://schemas.openxmlformats.org/officeDocument/2006/relationships/image" Target="../media/image41.emf"/><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40.emf"/><Relationship Id="rId11" Type="http://schemas.openxmlformats.org/officeDocument/2006/relationships/image" Target="../media/image45.png"/><Relationship Id="rId5" Type="http://schemas.openxmlformats.org/officeDocument/2006/relationships/image" Target="../media/image39.emf"/><Relationship Id="rId10" Type="http://schemas.openxmlformats.org/officeDocument/2006/relationships/image" Target="../media/image44.png"/><Relationship Id="rId4" Type="http://schemas.openxmlformats.org/officeDocument/2006/relationships/image" Target="../media/image38.emf"/><Relationship Id="rId9" Type="http://schemas.openxmlformats.org/officeDocument/2006/relationships/image" Target="../media/image43.emf"/></Relationships>
</file>

<file path=ppt/slides/_rels/slide1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48.tiff"/><Relationship Id="rId5" Type="http://schemas.openxmlformats.org/officeDocument/2006/relationships/image" Target="../media/image47.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37.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37.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52.png"/><Relationship Id="rId4" Type="http://schemas.openxmlformats.org/officeDocument/2006/relationships/image" Target="../media/image48.tiff"/></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9.xml"/><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700"/>
            <a:ext cx="9144000" cy="3501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0" y="2708920"/>
            <a:ext cx="9144000" cy="830997"/>
          </a:xfrm>
          <a:prstGeom prst="rect">
            <a:avLst/>
          </a:prstGeom>
          <a:solidFill>
            <a:srgbClr val="EA0000"/>
          </a:solidFill>
        </p:spPr>
        <p:txBody>
          <a:bodyPr wrap="square" rtlCol="0">
            <a:spAutoFit/>
          </a:bodyPr>
          <a:lstStyle/>
          <a:p>
            <a:pPr algn="ctr"/>
            <a:endParaRPr lang="fr-FR" sz="800">
              <a:solidFill>
                <a:schemeClr val="bg1"/>
              </a:solidFill>
            </a:endParaRPr>
          </a:p>
          <a:p>
            <a:pPr algn="ctr"/>
            <a:r>
              <a:rPr lang="fr-FR" sz="3200" spc="300">
                <a:solidFill>
                  <a:schemeClr val="bg1"/>
                </a:solidFill>
                <a:latin typeface="DINPro-Regular"/>
              </a:rPr>
              <a:t>POWERCIAT</a:t>
            </a:r>
          </a:p>
          <a:p>
            <a:pPr algn="ctr"/>
            <a:endParaRPr lang="fr-FR" sz="800">
              <a:solidFill>
                <a:schemeClr val="bg1"/>
              </a:solidFill>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5661248"/>
            <a:ext cx="149542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4"/>
          <a:stretch>
            <a:fillRect/>
          </a:stretch>
        </p:blipFill>
        <p:spPr>
          <a:xfrm>
            <a:off x="2868117" y="3723262"/>
            <a:ext cx="3174998" cy="1937986"/>
          </a:xfrm>
          <a:prstGeom prst="rect">
            <a:avLst/>
          </a:prstGeom>
        </p:spPr>
      </p:pic>
      <p:sp>
        <p:nvSpPr>
          <p:cNvPr id="6" name="Rectangle 5"/>
          <p:cNvSpPr/>
          <p:nvPr/>
        </p:nvSpPr>
        <p:spPr>
          <a:xfrm rot="20931445">
            <a:off x="664456" y="703055"/>
            <a:ext cx="2905305" cy="261610"/>
          </a:xfrm>
          <a:prstGeom prst="rect">
            <a:avLst/>
          </a:prstGeom>
        </p:spPr>
        <p:txBody>
          <a:bodyPr wrap="square">
            <a:spAutoFit/>
          </a:bodyPr>
          <a:lstStyle/>
          <a:p>
            <a:r>
              <a:rPr lang="en-US" sz="1050" b="1">
                <a:solidFill>
                  <a:srgbClr val="FF0000"/>
                </a:solidFill>
                <a:latin typeface="DINPro-Bold"/>
              </a:rPr>
              <a:t>AIR-COOLED CHILLERS</a:t>
            </a:r>
            <a:endParaRPr lang="en-US" sz="1050"/>
          </a:p>
        </p:txBody>
      </p:sp>
    </p:spTree>
    <p:extLst>
      <p:ext uri="{BB962C8B-B14F-4D97-AF65-F5344CB8AC3E}">
        <p14:creationId xmlns:p14="http://schemas.microsoft.com/office/powerpoint/2010/main" val="1903085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67544" y="92420"/>
            <a:ext cx="8676456" cy="1143000"/>
          </a:xfrm>
        </p:spPr>
        <p:txBody>
          <a:bodyPr>
            <a:noAutofit/>
          </a:bodyPr>
          <a:lstStyle/>
          <a:p>
            <a:r>
              <a:rPr lang="en-US" sz="2800">
                <a:latin typeface="DINPro-Regular"/>
                <a:cs typeface="Calibri" panose="020F0502020204030204" pitchFamily="34" charset="0"/>
              </a:rPr>
              <a:t>energy EFFICIENT MULTI-PURPOSE COOLING </a:t>
            </a:r>
            <a:endParaRPr lang="fr-FR" sz="2800">
              <a:latin typeface="DINPro-Regular"/>
              <a:cs typeface="Calibri" panose="020F0502020204030204" pitchFamily="34" charset="0"/>
            </a:endParaRPr>
          </a:p>
        </p:txBody>
      </p:sp>
      <p:sp>
        <p:nvSpPr>
          <p:cNvPr id="4"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2</a:t>
            </a:fld>
            <a:endParaRPr lang="en-US">
              <a:solidFill>
                <a:schemeClr val="bg1">
                  <a:lumMod val="65000"/>
                </a:schemeClr>
              </a:solidFill>
            </a:endParaRPr>
          </a:p>
        </p:txBody>
      </p:sp>
      <p:pic>
        <p:nvPicPr>
          <p:cNvPr id="9" name="Picture 8"/>
          <p:cNvPicPr>
            <a:picLocks noChangeAspect="1"/>
          </p:cNvPicPr>
          <p:nvPr/>
        </p:nvPicPr>
        <p:blipFill>
          <a:blip r:embed="rId3"/>
          <a:stretch>
            <a:fillRect/>
          </a:stretch>
        </p:blipFill>
        <p:spPr>
          <a:xfrm>
            <a:off x="4703067" y="2877045"/>
            <a:ext cx="3429000" cy="781050"/>
          </a:xfrm>
          <a:prstGeom prst="rect">
            <a:avLst/>
          </a:prstGeom>
        </p:spPr>
      </p:pic>
      <p:pic>
        <p:nvPicPr>
          <p:cNvPr id="10" name="Picture 9"/>
          <p:cNvPicPr>
            <a:picLocks noChangeAspect="1"/>
          </p:cNvPicPr>
          <p:nvPr/>
        </p:nvPicPr>
        <p:blipFill rotWithShape="1">
          <a:blip r:embed="rId4"/>
          <a:srcRect r="6313"/>
          <a:stretch/>
        </p:blipFill>
        <p:spPr>
          <a:xfrm>
            <a:off x="4546028" y="3809539"/>
            <a:ext cx="4274444" cy="685800"/>
          </a:xfrm>
          <a:prstGeom prst="rect">
            <a:avLst/>
          </a:prstGeom>
        </p:spPr>
      </p:pic>
      <p:pic>
        <p:nvPicPr>
          <p:cNvPr id="11" name="Picture 10"/>
          <p:cNvPicPr>
            <a:picLocks noChangeAspect="1"/>
          </p:cNvPicPr>
          <p:nvPr/>
        </p:nvPicPr>
        <p:blipFill>
          <a:blip r:embed="rId5"/>
          <a:stretch>
            <a:fillRect/>
          </a:stretch>
        </p:blipFill>
        <p:spPr>
          <a:xfrm>
            <a:off x="4546028" y="4646783"/>
            <a:ext cx="4057650" cy="695325"/>
          </a:xfrm>
          <a:prstGeom prst="rect">
            <a:avLst/>
          </a:prstGeom>
        </p:spPr>
      </p:pic>
      <p:pic>
        <p:nvPicPr>
          <p:cNvPr id="12" name="Picture 11"/>
          <p:cNvPicPr>
            <a:picLocks noChangeAspect="1"/>
          </p:cNvPicPr>
          <p:nvPr/>
        </p:nvPicPr>
        <p:blipFill rotWithShape="1">
          <a:blip r:embed="rId6"/>
          <a:srcRect r="5095"/>
          <a:stretch/>
        </p:blipFill>
        <p:spPr>
          <a:xfrm>
            <a:off x="4607940" y="5437755"/>
            <a:ext cx="4212531" cy="733425"/>
          </a:xfrm>
          <a:prstGeom prst="rect">
            <a:avLst/>
          </a:prstGeom>
        </p:spPr>
      </p:pic>
      <p:pic>
        <p:nvPicPr>
          <p:cNvPr id="13" name="Picture 12"/>
          <p:cNvPicPr>
            <a:picLocks noChangeAspect="1"/>
          </p:cNvPicPr>
          <p:nvPr/>
        </p:nvPicPr>
        <p:blipFill>
          <a:blip r:embed="rId7"/>
          <a:stretch>
            <a:fillRect/>
          </a:stretch>
        </p:blipFill>
        <p:spPr>
          <a:xfrm>
            <a:off x="323528" y="2564904"/>
            <a:ext cx="3775058" cy="2304256"/>
          </a:xfrm>
          <a:prstGeom prst="rect">
            <a:avLst/>
          </a:prstGeom>
        </p:spPr>
      </p:pic>
      <p:pic>
        <p:nvPicPr>
          <p:cNvPr id="38" name="Picture 37"/>
          <p:cNvPicPr>
            <a:picLocks noChangeAspect="1"/>
          </p:cNvPicPr>
          <p:nvPr/>
        </p:nvPicPr>
        <p:blipFill>
          <a:blip r:embed="rId8"/>
          <a:stretch>
            <a:fillRect/>
          </a:stretch>
        </p:blipFill>
        <p:spPr>
          <a:xfrm>
            <a:off x="4393230" y="1946931"/>
            <a:ext cx="4251204" cy="880479"/>
          </a:xfrm>
          <a:prstGeom prst="rect">
            <a:avLst/>
          </a:prstGeom>
        </p:spPr>
      </p:pic>
      <p:sp>
        <p:nvSpPr>
          <p:cNvPr id="2" name="TextBox 1"/>
          <p:cNvSpPr txBox="1"/>
          <p:nvPr/>
        </p:nvSpPr>
        <p:spPr>
          <a:xfrm>
            <a:off x="354170" y="5129978"/>
            <a:ext cx="3744416" cy="307777"/>
          </a:xfrm>
          <a:prstGeom prst="rect">
            <a:avLst/>
          </a:prstGeom>
          <a:noFill/>
        </p:spPr>
        <p:txBody>
          <a:bodyPr wrap="square" rtlCol="0">
            <a:spAutoFit/>
          </a:bodyPr>
          <a:lstStyle/>
          <a:p>
            <a:r>
              <a:rPr lang="fr-FR" sz="1400">
                <a:solidFill>
                  <a:schemeClr val="bg1">
                    <a:lumMod val="50000"/>
                  </a:schemeClr>
                </a:solidFill>
                <a:latin typeface="DINPro-Regular"/>
                <a:cs typeface="Calibri" panose="020F0502020204030204" pitchFamily="34" charset="0"/>
              </a:rPr>
              <a:t>Nominal Cooling Capacity: 270 to 1,500 kW</a:t>
            </a:r>
            <a:endParaRPr lang="en-US" sz="1400">
              <a:solidFill>
                <a:schemeClr val="bg1">
                  <a:lumMod val="50000"/>
                </a:schemeClr>
              </a:solidFill>
              <a:latin typeface="DINPro-Regular"/>
              <a:cs typeface="Calibri" panose="020F0502020204030204" pitchFamily="34" charset="0"/>
            </a:endParaRPr>
          </a:p>
        </p:txBody>
      </p:sp>
    </p:spTree>
    <p:extLst>
      <p:ext uri="{BB962C8B-B14F-4D97-AF65-F5344CB8AC3E}">
        <p14:creationId xmlns:p14="http://schemas.microsoft.com/office/powerpoint/2010/main" val="1236357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4253" r="4556"/>
          <a:stretch/>
        </p:blipFill>
        <p:spPr>
          <a:xfrm>
            <a:off x="2724136" y="2328020"/>
            <a:ext cx="3695729" cy="2249069"/>
          </a:xfrm>
          <a:prstGeom prst="rect">
            <a:avLst/>
          </a:prstGeom>
        </p:spPr>
      </p:pic>
      <p:pic>
        <p:nvPicPr>
          <p:cNvPr id="25607" name="Picture 6"/>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71051" y="4825483"/>
            <a:ext cx="1890268" cy="1155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Image 28"/>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225496" y="3604474"/>
            <a:ext cx="1067555" cy="1168958"/>
          </a:xfrm>
          <a:prstGeom prst="rect">
            <a:avLst/>
          </a:prstGeom>
          <a:ln>
            <a:solidFill>
              <a:schemeClr val="bg1"/>
            </a:solidFill>
          </a:ln>
        </p:spPr>
      </p:pic>
      <p:sp>
        <p:nvSpPr>
          <p:cNvPr id="30" name="Rectangle 29"/>
          <p:cNvSpPr/>
          <p:nvPr/>
        </p:nvSpPr>
        <p:spPr>
          <a:xfrm>
            <a:off x="7362553" y="3923142"/>
            <a:ext cx="769598" cy="455379"/>
          </a:xfrm>
          <a:prstGeom prst="rect">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28" name="Picture 3" descr="C:\Users\DaBuathi\Desktop\InProgress CIAT\capture_001_17072015_095017.bm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76651" y="3951392"/>
            <a:ext cx="752161" cy="427129"/>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
        <p:nvSpPr>
          <p:cNvPr id="44" name="TextBox 66"/>
          <p:cNvSpPr txBox="1"/>
          <p:nvPr/>
        </p:nvSpPr>
        <p:spPr>
          <a:xfrm>
            <a:off x="5612210" y="5835155"/>
            <a:ext cx="1728027" cy="919401"/>
          </a:xfrm>
          <a:prstGeom prst="roundRect">
            <a:avLst/>
          </a:prstGeom>
          <a:solidFill>
            <a:schemeClr val="bg1">
              <a:lumMod val="50000"/>
            </a:schemeClr>
          </a:solidFill>
          <a:ln>
            <a:solidFill>
              <a:schemeClr val="bg1">
                <a:lumMod val="50000"/>
              </a:schemeClr>
            </a:solidFill>
          </a:ln>
          <a:effectLst/>
        </p:spPr>
        <p:txBody>
          <a:bodyPr wrap="square" rtlCol="0">
            <a:spAutoFit/>
          </a:bodyPr>
          <a:lstStyle/>
          <a:p>
            <a:pPr algn="ctr" fontAlgn="base">
              <a:spcBef>
                <a:spcPct val="0"/>
              </a:spcBef>
              <a:spcAft>
                <a:spcPct val="0"/>
              </a:spcAft>
            </a:pPr>
            <a:r>
              <a:rPr lang="nl-BE" sz="1600" err="1">
                <a:solidFill>
                  <a:schemeClr val="bg1"/>
                </a:solidFill>
                <a:latin typeface="DINPro-Regular"/>
              </a:rPr>
              <a:t>Flooded</a:t>
            </a:r>
            <a:r>
              <a:rPr lang="nl-BE" sz="1600">
                <a:solidFill>
                  <a:schemeClr val="bg1"/>
                </a:solidFill>
                <a:latin typeface="DINPro-Regular"/>
              </a:rPr>
              <a:t> </a:t>
            </a:r>
            <a:r>
              <a:rPr lang="nl-BE" sz="1600" err="1">
                <a:solidFill>
                  <a:schemeClr val="bg1"/>
                </a:solidFill>
                <a:latin typeface="DINPro-Regular"/>
              </a:rPr>
              <a:t>Shell&amp;Tubes</a:t>
            </a:r>
            <a:endParaRPr lang="nl-BE" sz="1600">
              <a:solidFill>
                <a:schemeClr val="bg1"/>
              </a:solidFill>
              <a:latin typeface="DINPro-Regular"/>
            </a:endParaRPr>
          </a:p>
          <a:p>
            <a:pPr algn="ctr" fontAlgn="base">
              <a:spcBef>
                <a:spcPct val="0"/>
              </a:spcBef>
              <a:spcAft>
                <a:spcPct val="0"/>
              </a:spcAft>
            </a:pPr>
            <a:r>
              <a:rPr lang="nl-BE" sz="1600" err="1">
                <a:solidFill>
                  <a:schemeClr val="bg1"/>
                </a:solidFill>
                <a:latin typeface="DINPro-Regular"/>
              </a:rPr>
              <a:t>evaporator</a:t>
            </a:r>
            <a:endParaRPr lang="nl-BE" sz="1600">
              <a:solidFill>
                <a:schemeClr val="bg1"/>
              </a:solidFill>
              <a:latin typeface="DINPro-Regular"/>
            </a:endParaRPr>
          </a:p>
        </p:txBody>
      </p:sp>
      <p:cxnSp>
        <p:nvCxnSpPr>
          <p:cNvPr id="45" name="Connecteur droit 44"/>
          <p:cNvCxnSpPr>
            <a:stCxn id="44" idx="0"/>
          </p:cNvCxnSpPr>
          <p:nvPr/>
        </p:nvCxnSpPr>
        <p:spPr>
          <a:xfrm flipH="1" flipV="1">
            <a:off x="4788025" y="3861049"/>
            <a:ext cx="1688199" cy="1974106"/>
          </a:xfrm>
          <a:prstGeom prst="line">
            <a:avLst/>
          </a:prstGeom>
          <a:ln w="12700">
            <a:solidFill>
              <a:schemeClr val="bg1">
                <a:lumMod val="50000"/>
              </a:schemeClr>
            </a:solidFill>
            <a:tailEnd type="oval"/>
          </a:ln>
          <a:effectLst/>
        </p:spPr>
        <p:style>
          <a:lnRef idx="2">
            <a:schemeClr val="accent2"/>
          </a:lnRef>
          <a:fillRef idx="0">
            <a:schemeClr val="accent2"/>
          </a:fillRef>
          <a:effectRef idx="1">
            <a:schemeClr val="accent2"/>
          </a:effectRef>
          <a:fontRef idx="minor">
            <a:schemeClr val="tx1"/>
          </a:fontRef>
        </p:style>
      </p:cxnSp>
      <p:pic>
        <p:nvPicPr>
          <p:cNvPr id="25603" name="Picture 2" descr="06T_DD_TS_001"/>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4773" y="5308061"/>
            <a:ext cx="1658896" cy="986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Image 45"/>
          <p:cNvPicPr>
            <a:picLocks noChangeAspect="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7340237" y="1516129"/>
            <a:ext cx="1393962" cy="1187117"/>
          </a:xfrm>
          <a:prstGeom prst="rect">
            <a:avLst/>
          </a:prstGeom>
        </p:spPr>
      </p:pic>
      <p:pic>
        <p:nvPicPr>
          <p:cNvPr id="54" name="Image 53" descr="Flying bird ventilator.jpg"/>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a:xfrm>
            <a:off x="86038" y="1698782"/>
            <a:ext cx="938094" cy="708973"/>
          </a:xfrm>
          <a:prstGeom prst="rect">
            <a:avLst/>
          </a:prstGeom>
          <a:ln w="3175">
            <a:noFill/>
          </a:ln>
        </p:spPr>
      </p:pic>
      <p:pic>
        <p:nvPicPr>
          <p:cNvPr id="59" name="Image 5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8496" y="2518963"/>
            <a:ext cx="557407" cy="780331"/>
          </a:xfrm>
          <a:prstGeom prst="rect">
            <a:avLst/>
          </a:prstGeom>
        </p:spPr>
      </p:pic>
      <p:pic>
        <p:nvPicPr>
          <p:cNvPr id="60" name="Picture 2" descr="Afficher l'image d'origine"/>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100065" y="4081464"/>
            <a:ext cx="910040" cy="659273"/>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descr="module-eco"/>
          <p:cNvPicPr>
            <a:picLocks noChangeAspect="1" noChangeArrowheads="1"/>
          </p:cNvPicPr>
          <p:nvPr/>
        </p:nvPicPr>
        <p:blipFill>
          <a:blip r:embed="rId1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69585" y="838069"/>
            <a:ext cx="1103785" cy="1121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Box 66"/>
          <p:cNvSpPr txBox="1"/>
          <p:nvPr/>
        </p:nvSpPr>
        <p:spPr>
          <a:xfrm>
            <a:off x="6837394" y="4703006"/>
            <a:ext cx="1728027" cy="646986"/>
          </a:xfrm>
          <a:prstGeom prst="roundRect">
            <a:avLst/>
          </a:prstGeom>
          <a:solidFill>
            <a:schemeClr val="bg1">
              <a:lumMod val="50000"/>
            </a:schemeClr>
          </a:solidFill>
          <a:ln>
            <a:solidFill>
              <a:schemeClr val="bg1">
                <a:lumMod val="50000"/>
              </a:schemeClr>
            </a:solidFill>
          </a:ln>
          <a:effectLst/>
        </p:spPr>
        <p:txBody>
          <a:bodyPr wrap="square" rtlCol="0">
            <a:spAutoFit/>
          </a:bodyPr>
          <a:lstStyle/>
          <a:p>
            <a:pPr algn="ctr" fontAlgn="base">
              <a:spcBef>
                <a:spcPct val="0"/>
              </a:spcBef>
              <a:spcAft>
                <a:spcPct val="0"/>
              </a:spcAft>
            </a:pPr>
            <a:r>
              <a:rPr lang="nl-BE" sz="1600">
                <a:solidFill>
                  <a:schemeClr val="bg1"/>
                </a:solidFill>
                <a:latin typeface="DINPro-Regular"/>
              </a:rPr>
              <a:t>Connect Touch control</a:t>
            </a:r>
            <a:endParaRPr lang="en-US" sz="1600">
              <a:solidFill>
                <a:schemeClr val="bg1"/>
              </a:solidFill>
              <a:latin typeface="DINPro-Regular"/>
            </a:endParaRPr>
          </a:p>
        </p:txBody>
      </p:sp>
      <p:cxnSp>
        <p:nvCxnSpPr>
          <p:cNvPr id="34" name="Connecteur droit 33"/>
          <p:cNvCxnSpPr>
            <a:stCxn id="33" idx="1"/>
          </p:cNvCxnSpPr>
          <p:nvPr/>
        </p:nvCxnSpPr>
        <p:spPr>
          <a:xfrm flipH="1" flipV="1">
            <a:off x="5325671" y="3648330"/>
            <a:ext cx="1511723" cy="1378169"/>
          </a:xfrm>
          <a:prstGeom prst="line">
            <a:avLst/>
          </a:prstGeom>
          <a:ln w="12700">
            <a:solidFill>
              <a:schemeClr val="bg1">
                <a:lumMod val="50000"/>
              </a:schemeClr>
            </a:solidFill>
            <a:tailEnd type="oval"/>
          </a:ln>
          <a:effectLst/>
        </p:spPr>
        <p:style>
          <a:lnRef idx="2">
            <a:schemeClr val="accent2"/>
          </a:lnRef>
          <a:fillRef idx="0">
            <a:schemeClr val="accent2"/>
          </a:fillRef>
          <a:effectRef idx="1">
            <a:schemeClr val="accent2"/>
          </a:effectRef>
          <a:fontRef idx="minor">
            <a:schemeClr val="tx1"/>
          </a:fontRef>
        </p:style>
      </p:cxnSp>
      <p:sp>
        <p:nvSpPr>
          <p:cNvPr id="36" name="TextBox 66"/>
          <p:cNvSpPr txBox="1"/>
          <p:nvPr/>
        </p:nvSpPr>
        <p:spPr>
          <a:xfrm>
            <a:off x="7058463" y="2745915"/>
            <a:ext cx="1728027" cy="646986"/>
          </a:xfrm>
          <a:prstGeom prst="roundRect">
            <a:avLst/>
          </a:prstGeom>
          <a:solidFill>
            <a:schemeClr val="bg1">
              <a:lumMod val="50000"/>
            </a:schemeClr>
          </a:solidFill>
          <a:ln>
            <a:solidFill>
              <a:schemeClr val="bg1">
                <a:lumMod val="50000"/>
              </a:schemeClr>
            </a:solidFill>
          </a:ln>
          <a:effectLst/>
        </p:spPr>
        <p:txBody>
          <a:bodyPr wrap="square" rtlCol="0">
            <a:spAutoFit/>
          </a:bodyPr>
          <a:lstStyle/>
          <a:p>
            <a:pPr algn="ctr" fontAlgn="base">
              <a:spcBef>
                <a:spcPct val="0"/>
              </a:spcBef>
              <a:spcAft>
                <a:spcPct val="0"/>
              </a:spcAft>
            </a:pPr>
            <a:r>
              <a:rPr lang="en-GB" sz="1600">
                <a:solidFill>
                  <a:schemeClr val="bg1"/>
                </a:solidFill>
                <a:latin typeface="DINPro-Regular"/>
              </a:rPr>
              <a:t>Micro-channel condenser coil</a:t>
            </a:r>
            <a:endParaRPr lang="en-US" sz="1600">
              <a:solidFill>
                <a:schemeClr val="bg1"/>
              </a:solidFill>
              <a:latin typeface="DINPro-Regular"/>
            </a:endParaRPr>
          </a:p>
        </p:txBody>
      </p:sp>
      <p:cxnSp>
        <p:nvCxnSpPr>
          <p:cNvPr id="37" name="Connecteur droit 36"/>
          <p:cNvCxnSpPr>
            <a:stCxn id="36" idx="1"/>
          </p:cNvCxnSpPr>
          <p:nvPr/>
        </p:nvCxnSpPr>
        <p:spPr>
          <a:xfrm flipH="1">
            <a:off x="6165206" y="3069408"/>
            <a:ext cx="893257" cy="51118"/>
          </a:xfrm>
          <a:prstGeom prst="line">
            <a:avLst/>
          </a:prstGeom>
          <a:ln w="12700">
            <a:solidFill>
              <a:schemeClr val="bg1">
                <a:lumMod val="50000"/>
              </a:schemeClr>
            </a:solidFill>
            <a:tailEnd type="oval"/>
          </a:ln>
          <a:effectLst/>
        </p:spPr>
        <p:style>
          <a:lnRef idx="2">
            <a:schemeClr val="accent2"/>
          </a:lnRef>
          <a:fillRef idx="0">
            <a:schemeClr val="accent2"/>
          </a:fillRef>
          <a:effectRef idx="1">
            <a:schemeClr val="accent2"/>
          </a:effectRef>
          <a:fontRef idx="minor">
            <a:schemeClr val="tx1"/>
          </a:fontRef>
        </p:style>
      </p:cxnSp>
      <p:sp>
        <p:nvSpPr>
          <p:cNvPr id="47" name="TextBox 66"/>
          <p:cNvSpPr txBox="1"/>
          <p:nvPr/>
        </p:nvSpPr>
        <p:spPr>
          <a:xfrm>
            <a:off x="2088697" y="6014292"/>
            <a:ext cx="1349193" cy="646986"/>
          </a:xfrm>
          <a:prstGeom prst="roundRect">
            <a:avLst/>
          </a:prstGeom>
          <a:solidFill>
            <a:schemeClr val="bg1">
              <a:lumMod val="50000"/>
            </a:schemeClr>
          </a:solidFill>
          <a:ln>
            <a:solidFill>
              <a:schemeClr val="bg1">
                <a:lumMod val="50000"/>
              </a:schemeClr>
            </a:solidFill>
          </a:ln>
          <a:effectLst/>
        </p:spPr>
        <p:txBody>
          <a:bodyPr wrap="square" rtlCol="0">
            <a:spAutoFit/>
          </a:bodyPr>
          <a:lstStyle/>
          <a:p>
            <a:pPr algn="ctr" fontAlgn="base">
              <a:spcBef>
                <a:spcPct val="0"/>
              </a:spcBef>
              <a:spcAft>
                <a:spcPct val="0"/>
              </a:spcAft>
            </a:pPr>
            <a:r>
              <a:rPr lang="fr-FR" sz="1600" err="1">
                <a:solidFill>
                  <a:schemeClr val="bg1"/>
                </a:solidFill>
                <a:latin typeface="DINPro-Regular"/>
              </a:rPr>
              <a:t>Screw</a:t>
            </a:r>
            <a:r>
              <a:rPr lang="fr-FR" sz="1600">
                <a:solidFill>
                  <a:schemeClr val="bg1"/>
                </a:solidFill>
                <a:latin typeface="DINPro-Regular"/>
              </a:rPr>
              <a:t> </a:t>
            </a:r>
            <a:r>
              <a:rPr lang="fr-FR" sz="1600" err="1">
                <a:solidFill>
                  <a:schemeClr val="bg1"/>
                </a:solidFill>
                <a:latin typeface="DINPro-Regular"/>
              </a:rPr>
              <a:t>compressor</a:t>
            </a:r>
            <a:endParaRPr lang="en-US" sz="1600">
              <a:solidFill>
                <a:schemeClr val="bg1"/>
              </a:solidFill>
              <a:latin typeface="DINPro-Regular"/>
            </a:endParaRPr>
          </a:p>
        </p:txBody>
      </p:sp>
      <p:cxnSp>
        <p:nvCxnSpPr>
          <p:cNvPr id="52" name="Connecteur droit 51"/>
          <p:cNvCxnSpPr>
            <a:stCxn id="47" idx="0"/>
          </p:cNvCxnSpPr>
          <p:nvPr/>
        </p:nvCxnSpPr>
        <p:spPr>
          <a:xfrm flipV="1">
            <a:off x="2763294" y="3785849"/>
            <a:ext cx="921090" cy="2228443"/>
          </a:xfrm>
          <a:prstGeom prst="line">
            <a:avLst/>
          </a:prstGeom>
          <a:ln w="12700">
            <a:solidFill>
              <a:schemeClr val="bg1">
                <a:lumMod val="50000"/>
              </a:schemeClr>
            </a:solidFill>
            <a:tailEnd type="oval"/>
          </a:ln>
          <a:effectLst/>
        </p:spPr>
        <p:style>
          <a:lnRef idx="2">
            <a:schemeClr val="accent2"/>
          </a:lnRef>
          <a:fillRef idx="0">
            <a:schemeClr val="accent2"/>
          </a:fillRef>
          <a:effectRef idx="1">
            <a:schemeClr val="accent2"/>
          </a:effectRef>
          <a:fontRef idx="minor">
            <a:schemeClr val="tx1"/>
          </a:fontRef>
        </p:style>
      </p:cxnSp>
      <p:sp>
        <p:nvSpPr>
          <p:cNvPr id="55" name="TextBox 66"/>
          <p:cNvSpPr txBox="1"/>
          <p:nvPr/>
        </p:nvSpPr>
        <p:spPr>
          <a:xfrm>
            <a:off x="5364178" y="1459638"/>
            <a:ext cx="1550178" cy="374571"/>
          </a:xfrm>
          <a:prstGeom prst="roundRect">
            <a:avLst/>
          </a:prstGeom>
          <a:solidFill>
            <a:schemeClr val="bg1">
              <a:lumMod val="50000"/>
            </a:schemeClr>
          </a:solidFill>
          <a:ln>
            <a:solidFill>
              <a:schemeClr val="bg1">
                <a:lumMod val="50000"/>
              </a:schemeClr>
            </a:solidFill>
          </a:ln>
          <a:effectLst/>
        </p:spPr>
        <p:txBody>
          <a:bodyPr wrap="square" rtlCol="0">
            <a:spAutoFit/>
          </a:bodyPr>
          <a:lstStyle/>
          <a:p>
            <a:pPr algn="ctr" fontAlgn="base">
              <a:spcBef>
                <a:spcPct val="0"/>
              </a:spcBef>
              <a:spcAft>
                <a:spcPct val="0"/>
              </a:spcAft>
            </a:pPr>
            <a:r>
              <a:rPr lang="fr-FR" sz="1600">
                <a:solidFill>
                  <a:schemeClr val="bg1"/>
                </a:solidFill>
                <a:latin typeface="DINPro-Regular"/>
              </a:rPr>
              <a:t>Economiser</a:t>
            </a:r>
            <a:endParaRPr lang="en-US" sz="1600">
              <a:solidFill>
                <a:schemeClr val="bg1"/>
              </a:solidFill>
              <a:latin typeface="DINPro-Regular"/>
            </a:endParaRPr>
          </a:p>
        </p:txBody>
      </p:sp>
      <p:cxnSp>
        <p:nvCxnSpPr>
          <p:cNvPr id="56" name="Connecteur droit 55"/>
          <p:cNvCxnSpPr>
            <a:stCxn id="55" idx="2"/>
          </p:cNvCxnSpPr>
          <p:nvPr/>
        </p:nvCxnSpPr>
        <p:spPr>
          <a:xfrm>
            <a:off x="6139267" y="1834209"/>
            <a:ext cx="0" cy="1738074"/>
          </a:xfrm>
          <a:prstGeom prst="line">
            <a:avLst/>
          </a:prstGeom>
          <a:ln w="12700">
            <a:solidFill>
              <a:schemeClr val="bg1">
                <a:lumMod val="50000"/>
              </a:schemeClr>
            </a:solidFill>
            <a:tailEnd type="oval"/>
          </a:ln>
          <a:effectLst/>
        </p:spPr>
        <p:style>
          <a:lnRef idx="2">
            <a:schemeClr val="accent2"/>
          </a:lnRef>
          <a:fillRef idx="0">
            <a:schemeClr val="accent2"/>
          </a:fillRef>
          <a:effectRef idx="1">
            <a:schemeClr val="accent2"/>
          </a:effectRef>
          <a:fontRef idx="minor">
            <a:schemeClr val="tx1"/>
          </a:fontRef>
        </p:style>
      </p:cxnSp>
      <p:sp>
        <p:nvSpPr>
          <p:cNvPr id="61" name="Titre 2"/>
          <p:cNvSpPr>
            <a:spLocks noGrp="1"/>
          </p:cNvSpPr>
          <p:nvPr>
            <p:ph type="title"/>
          </p:nvPr>
        </p:nvSpPr>
        <p:spPr>
          <a:xfrm>
            <a:off x="467544" y="92420"/>
            <a:ext cx="8676456" cy="1143000"/>
          </a:xfrm>
        </p:spPr>
        <p:txBody>
          <a:bodyPr>
            <a:noAutofit/>
          </a:bodyPr>
          <a:lstStyle/>
          <a:p>
            <a:r>
              <a:rPr lang="en-US" sz="2800">
                <a:latin typeface="DINPro-Regular"/>
                <a:cs typeface="Calibri" panose="020F0502020204030204" pitchFamily="34" charset="0"/>
              </a:rPr>
              <a:t>Design</a:t>
            </a:r>
            <a:endParaRPr lang="fr-FR" sz="2800">
              <a:latin typeface="DINPro-Regular"/>
              <a:cs typeface="Calibri" panose="020F0502020204030204" pitchFamily="34" charset="0"/>
            </a:endParaRPr>
          </a:p>
        </p:txBody>
      </p:sp>
      <p:sp>
        <p:nvSpPr>
          <p:cNvPr id="63" name="TextBox 66"/>
          <p:cNvSpPr txBox="1"/>
          <p:nvPr/>
        </p:nvSpPr>
        <p:spPr>
          <a:xfrm>
            <a:off x="977385" y="2264001"/>
            <a:ext cx="1711788" cy="1055608"/>
          </a:xfrm>
          <a:prstGeom prst="roundRect">
            <a:avLst/>
          </a:prstGeom>
          <a:solidFill>
            <a:srgbClr val="92D050"/>
          </a:solidFill>
          <a:ln>
            <a:solidFill>
              <a:srgbClr val="92D050"/>
            </a:solidFill>
          </a:ln>
          <a:effectLst/>
        </p:spPr>
        <p:txBody>
          <a:bodyPr wrap="square" rtlCol="0">
            <a:spAutoFit/>
          </a:bodyPr>
          <a:lstStyle/>
          <a:p>
            <a:pPr algn="ctr" fontAlgn="base">
              <a:spcBef>
                <a:spcPct val="0"/>
              </a:spcBef>
              <a:spcAft>
                <a:spcPct val="0"/>
              </a:spcAft>
            </a:pPr>
            <a:r>
              <a:rPr lang="en-US" sz="1400">
                <a:solidFill>
                  <a:schemeClr val="bg1"/>
                </a:solidFill>
                <a:latin typeface="DINPro-Regular"/>
              </a:rPr>
              <a:t>Variable speed  fans</a:t>
            </a:r>
          </a:p>
          <a:p>
            <a:pPr algn="ctr" fontAlgn="base">
              <a:spcBef>
                <a:spcPct val="0"/>
              </a:spcBef>
              <a:spcAft>
                <a:spcPct val="0"/>
              </a:spcAft>
            </a:pPr>
            <a:r>
              <a:rPr lang="en-US" sz="1400">
                <a:solidFill>
                  <a:schemeClr val="bg1"/>
                </a:solidFill>
                <a:latin typeface="DINPro-Regular"/>
              </a:rPr>
              <a:t>AC </a:t>
            </a:r>
            <a:r>
              <a:rPr lang="en-US" sz="1400" err="1">
                <a:solidFill>
                  <a:schemeClr val="bg1"/>
                </a:solidFill>
                <a:latin typeface="DINPro-Regular"/>
              </a:rPr>
              <a:t>motor+drive</a:t>
            </a:r>
            <a:r>
              <a:rPr lang="en-US" sz="1400">
                <a:solidFill>
                  <a:schemeClr val="bg1"/>
                </a:solidFill>
                <a:latin typeface="DINPro-Regular"/>
              </a:rPr>
              <a:t> </a:t>
            </a:r>
            <a:r>
              <a:rPr lang="en-US" sz="1200" i="1">
                <a:solidFill>
                  <a:schemeClr val="bg1"/>
                </a:solidFill>
                <a:latin typeface="DINPro-Regular"/>
              </a:rPr>
              <a:t>(HE version)</a:t>
            </a:r>
          </a:p>
        </p:txBody>
      </p:sp>
      <p:sp>
        <p:nvSpPr>
          <p:cNvPr id="67" name="TextBox 66"/>
          <p:cNvSpPr txBox="1"/>
          <p:nvPr/>
        </p:nvSpPr>
        <p:spPr>
          <a:xfrm>
            <a:off x="1024133" y="3930103"/>
            <a:ext cx="1711787" cy="1055608"/>
          </a:xfrm>
          <a:prstGeom prst="roundRect">
            <a:avLst/>
          </a:prstGeom>
          <a:solidFill>
            <a:srgbClr val="2FA14A"/>
          </a:solidFill>
          <a:ln>
            <a:solidFill>
              <a:srgbClr val="2FA14A"/>
            </a:solidFill>
          </a:ln>
          <a:effectLst/>
        </p:spPr>
        <p:txBody>
          <a:bodyPr wrap="square" rtlCol="0">
            <a:spAutoFit/>
          </a:bodyPr>
          <a:lstStyle/>
          <a:p>
            <a:pPr algn="ctr" fontAlgn="base">
              <a:spcBef>
                <a:spcPct val="0"/>
              </a:spcBef>
              <a:spcAft>
                <a:spcPct val="0"/>
              </a:spcAft>
            </a:pPr>
            <a:r>
              <a:rPr lang="fr-FR" sz="1400">
                <a:solidFill>
                  <a:schemeClr val="bg1"/>
                </a:solidFill>
                <a:latin typeface="DINPro-Regular"/>
              </a:rPr>
              <a:t>Variable speed  fans</a:t>
            </a:r>
          </a:p>
          <a:p>
            <a:pPr algn="ctr" fontAlgn="base">
              <a:spcBef>
                <a:spcPct val="0"/>
              </a:spcBef>
              <a:spcAft>
                <a:spcPct val="0"/>
              </a:spcAft>
            </a:pPr>
            <a:r>
              <a:rPr lang="fr-FR" sz="1400">
                <a:solidFill>
                  <a:schemeClr val="bg1"/>
                </a:solidFill>
                <a:latin typeface="DINPro-Regular"/>
              </a:rPr>
              <a:t>EC </a:t>
            </a:r>
            <a:r>
              <a:rPr lang="fr-FR" sz="1400" err="1">
                <a:solidFill>
                  <a:schemeClr val="bg1"/>
                </a:solidFill>
                <a:latin typeface="DINPro-Regular"/>
              </a:rPr>
              <a:t>motor</a:t>
            </a:r>
            <a:r>
              <a:rPr lang="fr-FR" sz="1400">
                <a:solidFill>
                  <a:schemeClr val="bg1"/>
                </a:solidFill>
                <a:latin typeface="DINPro-Regular"/>
              </a:rPr>
              <a:t> </a:t>
            </a:r>
          </a:p>
          <a:p>
            <a:pPr algn="ctr" fontAlgn="base">
              <a:spcBef>
                <a:spcPct val="0"/>
              </a:spcBef>
              <a:spcAft>
                <a:spcPct val="0"/>
              </a:spcAft>
            </a:pPr>
            <a:r>
              <a:rPr lang="fr-FR" sz="1200" i="1">
                <a:solidFill>
                  <a:schemeClr val="bg1"/>
                </a:solidFill>
                <a:latin typeface="DINPro-Regular"/>
              </a:rPr>
              <a:t>(XE version)</a:t>
            </a:r>
          </a:p>
        </p:txBody>
      </p:sp>
      <p:cxnSp>
        <p:nvCxnSpPr>
          <p:cNvPr id="69" name="Connecteur droit 68"/>
          <p:cNvCxnSpPr>
            <a:cxnSpLocks/>
          </p:cNvCxnSpPr>
          <p:nvPr/>
        </p:nvCxnSpPr>
        <p:spPr>
          <a:xfrm flipV="1">
            <a:off x="2723159" y="2407756"/>
            <a:ext cx="554059" cy="257809"/>
          </a:xfrm>
          <a:prstGeom prst="line">
            <a:avLst/>
          </a:prstGeom>
          <a:ln w="12700">
            <a:solidFill>
              <a:schemeClr val="bg1">
                <a:lumMod val="50000"/>
              </a:schemeClr>
            </a:solidFill>
            <a:tailEnd type="oval"/>
          </a:ln>
          <a:effectLst/>
        </p:spPr>
        <p:style>
          <a:lnRef idx="2">
            <a:schemeClr val="accent2"/>
          </a:lnRef>
          <a:fillRef idx="0">
            <a:schemeClr val="accent2"/>
          </a:fillRef>
          <a:effectRef idx="1">
            <a:schemeClr val="accent2"/>
          </a:effectRef>
          <a:fontRef idx="minor">
            <a:schemeClr val="tx1"/>
          </a:fontRef>
        </p:style>
      </p:cxnSp>
      <p:cxnSp>
        <p:nvCxnSpPr>
          <p:cNvPr id="70" name="Connecteur droit 69"/>
          <p:cNvCxnSpPr/>
          <p:nvPr/>
        </p:nvCxnSpPr>
        <p:spPr>
          <a:xfrm flipV="1">
            <a:off x="2706592" y="2407755"/>
            <a:ext cx="570626" cy="2176392"/>
          </a:xfrm>
          <a:prstGeom prst="line">
            <a:avLst/>
          </a:prstGeom>
          <a:ln w="12700">
            <a:solidFill>
              <a:schemeClr val="bg1">
                <a:lumMod val="50000"/>
              </a:schemeClr>
            </a:solidFill>
            <a:tailEnd type="oval"/>
          </a:ln>
          <a:effectLst/>
        </p:spPr>
        <p:style>
          <a:lnRef idx="2">
            <a:schemeClr val="accent2"/>
          </a:lnRef>
          <a:fillRef idx="0">
            <a:schemeClr val="accent2"/>
          </a:fillRef>
          <a:effectRef idx="1">
            <a:schemeClr val="accent2"/>
          </a:effectRef>
          <a:fontRef idx="minor">
            <a:schemeClr val="tx1"/>
          </a:fontRef>
        </p:style>
      </p:cxnSp>
      <p:sp>
        <p:nvSpPr>
          <p:cNvPr id="71"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3</a:t>
            </a:fld>
            <a:endParaRPr lang="en-US">
              <a:solidFill>
                <a:schemeClr val="bg1">
                  <a:lumMod val="65000"/>
                </a:schemeClr>
              </a:solidFill>
            </a:endParaRPr>
          </a:p>
        </p:txBody>
      </p:sp>
    </p:spTree>
    <p:extLst>
      <p:ext uri="{BB962C8B-B14F-4D97-AF65-F5344CB8AC3E}">
        <p14:creationId xmlns:p14="http://schemas.microsoft.com/office/powerpoint/2010/main" val="14209888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l="29099"/>
          <a:stretch/>
        </p:blipFill>
        <p:spPr>
          <a:xfrm>
            <a:off x="1329819" y="1627390"/>
            <a:ext cx="5976664" cy="2200275"/>
          </a:xfrm>
          <a:prstGeom prst="rect">
            <a:avLst/>
          </a:prstGeom>
        </p:spPr>
      </p:pic>
      <p:pic>
        <p:nvPicPr>
          <p:cNvPr id="10" name="Picture 9"/>
          <p:cNvPicPr>
            <a:picLocks noChangeAspect="1"/>
          </p:cNvPicPr>
          <p:nvPr/>
        </p:nvPicPr>
        <p:blipFill>
          <a:blip r:embed="rId4"/>
          <a:stretch>
            <a:fillRect/>
          </a:stretch>
        </p:blipFill>
        <p:spPr>
          <a:xfrm>
            <a:off x="7648575" y="274638"/>
            <a:ext cx="1038225" cy="838200"/>
          </a:xfrm>
          <a:prstGeom prst="rect">
            <a:avLst/>
          </a:prstGeom>
        </p:spPr>
      </p:pic>
      <p:sp>
        <p:nvSpPr>
          <p:cNvPr id="26" name="TextBox 25"/>
          <p:cNvSpPr txBox="1"/>
          <p:nvPr/>
        </p:nvSpPr>
        <p:spPr>
          <a:xfrm>
            <a:off x="1617851" y="3914569"/>
            <a:ext cx="2592288" cy="2000548"/>
          </a:xfrm>
          <a:prstGeom prst="rect">
            <a:avLst/>
          </a:prstGeom>
          <a:ln w="3175">
            <a:noFill/>
          </a:ln>
        </p:spPr>
        <p:style>
          <a:lnRef idx="2">
            <a:schemeClr val="dk1"/>
          </a:lnRef>
          <a:fillRef idx="1001">
            <a:schemeClr val="lt1"/>
          </a:fillRef>
          <a:effectRef idx="0">
            <a:schemeClr val="dk1"/>
          </a:effectRef>
          <a:fontRef idx="minor">
            <a:schemeClr val="dk1"/>
          </a:fontRef>
        </p:style>
        <p:txBody>
          <a:bodyPr wrap="square" rtlCol="0">
            <a:spAutoFit/>
          </a:bodyPr>
          <a:lstStyle/>
          <a:p>
            <a:pPr marL="285750" indent="-285750">
              <a:buFont typeface="Arial" panose="020B0604020202020204" pitchFamily="34" charset="0"/>
              <a:buChar char="•"/>
            </a:pPr>
            <a:r>
              <a:rPr lang="fr-FR" sz="1600" err="1">
                <a:solidFill>
                  <a:schemeClr val="tx1"/>
                </a:solidFill>
                <a:latin typeface="DINPro-Regular"/>
              </a:rPr>
              <a:t>Fixed</a:t>
            </a:r>
            <a:r>
              <a:rPr lang="fr-FR" sz="1600">
                <a:solidFill>
                  <a:schemeClr val="tx1"/>
                </a:solidFill>
                <a:latin typeface="DINPro-Regular"/>
              </a:rPr>
              <a:t> speed </a:t>
            </a:r>
            <a:r>
              <a:rPr lang="fr-FR" sz="1600" err="1">
                <a:solidFill>
                  <a:schemeClr val="tx1"/>
                </a:solidFill>
                <a:latin typeface="DINPro-Regular"/>
              </a:rPr>
              <a:t>screw</a:t>
            </a:r>
            <a:r>
              <a:rPr lang="fr-FR" sz="1600">
                <a:solidFill>
                  <a:schemeClr val="tx1"/>
                </a:solidFill>
                <a:latin typeface="DINPro-Regular"/>
              </a:rPr>
              <a:t> </a:t>
            </a:r>
            <a:r>
              <a:rPr lang="fr-FR" sz="1600" err="1">
                <a:solidFill>
                  <a:schemeClr val="tx1"/>
                </a:solidFill>
                <a:latin typeface="DINPro-Regular"/>
              </a:rPr>
              <a:t>compressor</a:t>
            </a:r>
            <a:endParaRPr lang="fr-FR" sz="1600">
              <a:solidFill>
                <a:schemeClr val="tx1"/>
              </a:solidFill>
              <a:latin typeface="DINPro-Regular"/>
            </a:endParaRPr>
          </a:p>
          <a:p>
            <a:pPr marL="285750" indent="-285750">
              <a:buFont typeface="Arial" panose="020B0604020202020204" pitchFamily="34" charset="0"/>
              <a:buChar char="•"/>
            </a:pPr>
            <a:endParaRPr lang="fr-FR" sz="600">
              <a:solidFill>
                <a:schemeClr val="tx1"/>
              </a:solidFill>
              <a:latin typeface="DINPro-Regular"/>
            </a:endParaRPr>
          </a:p>
          <a:p>
            <a:pPr marL="285750" indent="-285750">
              <a:buFont typeface="Arial" panose="020B0604020202020204" pitchFamily="34" charset="0"/>
              <a:buChar char="•"/>
            </a:pPr>
            <a:r>
              <a:rPr lang="fr-FR" sz="1600">
                <a:solidFill>
                  <a:schemeClr val="tx1"/>
                </a:solidFill>
                <a:latin typeface="DINPro-Regular"/>
              </a:rPr>
              <a:t>Variable speed AC fans</a:t>
            </a:r>
          </a:p>
          <a:p>
            <a:endParaRPr lang="fr-FR" sz="600">
              <a:solidFill>
                <a:schemeClr val="tx1"/>
              </a:solidFill>
              <a:latin typeface="DINPro-Regular"/>
            </a:endParaRPr>
          </a:p>
          <a:p>
            <a:pPr marL="285750" indent="-285750">
              <a:buFont typeface="Arial" panose="020B0604020202020204" pitchFamily="34" charset="0"/>
              <a:buChar char="•"/>
            </a:pPr>
            <a:r>
              <a:rPr lang="fr-FR" sz="1600" err="1">
                <a:solidFill>
                  <a:schemeClr val="tx1"/>
                </a:solidFill>
                <a:latin typeface="DINPro-Regular"/>
              </a:rPr>
              <a:t>Ecodesign</a:t>
            </a:r>
            <a:r>
              <a:rPr lang="fr-FR" sz="1600">
                <a:solidFill>
                  <a:schemeClr val="tx1"/>
                </a:solidFill>
                <a:latin typeface="DINPro-Regular"/>
              </a:rPr>
              <a:t> </a:t>
            </a:r>
            <a:r>
              <a:rPr lang="fr-FR" sz="1600" err="1">
                <a:solidFill>
                  <a:schemeClr val="tx1"/>
                </a:solidFill>
                <a:latin typeface="DINPro-Regular"/>
              </a:rPr>
              <a:t>regulation</a:t>
            </a:r>
            <a:r>
              <a:rPr lang="fr-FR" sz="1600">
                <a:solidFill>
                  <a:schemeClr val="tx1"/>
                </a:solidFill>
                <a:latin typeface="DINPro-Regular"/>
              </a:rPr>
              <a:t> for </a:t>
            </a:r>
            <a:r>
              <a:rPr lang="fr-FR" sz="1600" b="1" err="1">
                <a:solidFill>
                  <a:srgbClr val="FF0000"/>
                </a:solidFill>
                <a:latin typeface="DINPro-Regular"/>
              </a:rPr>
              <a:t>Process</a:t>
            </a:r>
            <a:r>
              <a:rPr lang="fr-FR" sz="1600" b="1">
                <a:solidFill>
                  <a:schemeClr val="tx1"/>
                </a:solidFill>
                <a:latin typeface="DINPro-Regular"/>
              </a:rPr>
              <a:t> </a:t>
            </a:r>
            <a:r>
              <a:rPr lang="fr-FR" sz="1600">
                <a:solidFill>
                  <a:schemeClr val="tx1"/>
                </a:solidFill>
                <a:latin typeface="DINPro-Regular"/>
              </a:rPr>
              <a:t>and</a:t>
            </a:r>
            <a:r>
              <a:rPr lang="fr-FR" sz="1600" b="1">
                <a:solidFill>
                  <a:schemeClr val="tx1"/>
                </a:solidFill>
                <a:latin typeface="DINPro-Regular"/>
              </a:rPr>
              <a:t> </a:t>
            </a:r>
            <a:r>
              <a:rPr lang="fr-FR" sz="1600" b="1" err="1">
                <a:solidFill>
                  <a:srgbClr val="FF0000"/>
                </a:solidFill>
                <a:latin typeface="DINPro-Regular"/>
              </a:rPr>
              <a:t>Comfort</a:t>
            </a:r>
            <a:r>
              <a:rPr lang="fr-FR" sz="1600" b="1">
                <a:solidFill>
                  <a:srgbClr val="FF0000"/>
                </a:solidFill>
                <a:latin typeface="DINPro-Regular"/>
              </a:rPr>
              <a:t> Cooling </a:t>
            </a:r>
            <a:r>
              <a:rPr lang="fr-FR" sz="1600">
                <a:solidFill>
                  <a:schemeClr val="tx1"/>
                </a:solidFill>
                <a:latin typeface="DINPro-Regular"/>
              </a:rPr>
              <a:t>applications </a:t>
            </a:r>
            <a:endParaRPr lang="en-US" sz="1600">
              <a:solidFill>
                <a:schemeClr val="tx1"/>
              </a:solidFill>
              <a:latin typeface="DINPro-Regular"/>
            </a:endParaRPr>
          </a:p>
        </p:txBody>
      </p:sp>
      <p:sp>
        <p:nvSpPr>
          <p:cNvPr id="28" name="TextBox 27"/>
          <p:cNvSpPr txBox="1"/>
          <p:nvPr/>
        </p:nvSpPr>
        <p:spPr>
          <a:xfrm>
            <a:off x="4498171" y="3914568"/>
            <a:ext cx="2520280" cy="2000548"/>
          </a:xfrm>
          <a:prstGeom prst="rect">
            <a:avLst/>
          </a:prstGeom>
          <a:ln w="3175">
            <a:noFill/>
          </a:ln>
        </p:spPr>
        <p:style>
          <a:lnRef idx="2">
            <a:schemeClr val="dk1"/>
          </a:lnRef>
          <a:fillRef idx="1001">
            <a:schemeClr val="lt1"/>
          </a:fillRef>
          <a:effectRef idx="0">
            <a:schemeClr val="dk1"/>
          </a:effectRef>
          <a:fontRef idx="minor">
            <a:schemeClr val="dk1"/>
          </a:fontRef>
        </p:style>
        <p:txBody>
          <a:bodyPr wrap="square" rtlCol="0">
            <a:spAutoFit/>
          </a:bodyPr>
          <a:lstStyle/>
          <a:p>
            <a:pPr marL="285750" indent="-285750">
              <a:buFont typeface="Arial" panose="020B0604020202020204" pitchFamily="34" charset="0"/>
              <a:buChar char="•"/>
            </a:pPr>
            <a:r>
              <a:rPr lang="fr-FR" sz="1600" err="1">
                <a:solidFill>
                  <a:schemeClr val="tx1"/>
                </a:solidFill>
                <a:latin typeface="DINPro-Regular"/>
              </a:rPr>
              <a:t>Fixed</a:t>
            </a:r>
            <a:r>
              <a:rPr lang="fr-FR" sz="1600">
                <a:solidFill>
                  <a:schemeClr val="tx1"/>
                </a:solidFill>
                <a:latin typeface="DINPro-Regular"/>
              </a:rPr>
              <a:t> speed </a:t>
            </a:r>
            <a:r>
              <a:rPr lang="fr-FR" sz="1600" err="1">
                <a:solidFill>
                  <a:schemeClr val="tx1"/>
                </a:solidFill>
                <a:latin typeface="DINPro-Regular"/>
              </a:rPr>
              <a:t>screw</a:t>
            </a:r>
            <a:r>
              <a:rPr lang="fr-FR" sz="1600">
                <a:solidFill>
                  <a:schemeClr val="tx1"/>
                </a:solidFill>
                <a:latin typeface="DINPro-Regular"/>
              </a:rPr>
              <a:t> </a:t>
            </a:r>
            <a:r>
              <a:rPr lang="fr-FR" sz="1600" err="1">
                <a:solidFill>
                  <a:schemeClr val="tx1"/>
                </a:solidFill>
                <a:latin typeface="DINPro-Regular"/>
              </a:rPr>
              <a:t>compressor</a:t>
            </a:r>
            <a:endParaRPr lang="fr-FR" sz="1600">
              <a:solidFill>
                <a:schemeClr val="tx1"/>
              </a:solidFill>
              <a:latin typeface="DINPro-Regular"/>
            </a:endParaRPr>
          </a:p>
          <a:p>
            <a:pPr marL="285750" indent="-285750">
              <a:buFont typeface="Arial" panose="020B0604020202020204" pitchFamily="34" charset="0"/>
              <a:buChar char="•"/>
            </a:pPr>
            <a:endParaRPr lang="fr-FR" sz="600">
              <a:solidFill>
                <a:schemeClr val="tx1"/>
              </a:solidFill>
              <a:latin typeface="DINPro-Regular"/>
            </a:endParaRPr>
          </a:p>
          <a:p>
            <a:pPr marL="285750" indent="-285750">
              <a:buFont typeface="Arial" panose="020B0604020202020204" pitchFamily="34" charset="0"/>
              <a:buChar char="•"/>
            </a:pPr>
            <a:r>
              <a:rPr lang="fr-FR" sz="1600">
                <a:solidFill>
                  <a:schemeClr val="tx1"/>
                </a:solidFill>
                <a:latin typeface="DINPro-Regular"/>
              </a:rPr>
              <a:t>EC Fans </a:t>
            </a:r>
            <a:r>
              <a:rPr lang="fr-FR" sz="1600" err="1">
                <a:solidFill>
                  <a:schemeClr val="tx1"/>
                </a:solidFill>
                <a:latin typeface="DINPro-Regular"/>
              </a:rPr>
              <a:t>technology</a:t>
            </a:r>
            <a:endParaRPr lang="fr-FR" sz="1600">
              <a:solidFill>
                <a:schemeClr val="tx1"/>
              </a:solidFill>
              <a:latin typeface="DINPro-Regular"/>
            </a:endParaRPr>
          </a:p>
          <a:p>
            <a:pPr marL="285750" indent="-285750">
              <a:buFont typeface="Arial" panose="020B0604020202020204" pitchFamily="34" charset="0"/>
              <a:buChar char="•"/>
            </a:pPr>
            <a:endParaRPr lang="fr-FR" sz="600">
              <a:solidFill>
                <a:schemeClr val="tx1"/>
              </a:solidFill>
              <a:latin typeface="DINPro-Regular"/>
            </a:endParaRPr>
          </a:p>
          <a:p>
            <a:pPr marL="285750" indent="-285750">
              <a:buFont typeface="Arial" panose="020B0604020202020204" pitchFamily="34" charset="0"/>
              <a:buChar char="•"/>
            </a:pPr>
            <a:r>
              <a:rPr lang="fr-FR" sz="1600" err="1">
                <a:solidFill>
                  <a:schemeClr val="tx1"/>
                </a:solidFill>
                <a:latin typeface="DINPro-Regular"/>
              </a:rPr>
              <a:t>Ecodesign</a:t>
            </a:r>
            <a:r>
              <a:rPr lang="fr-FR" sz="1600">
                <a:solidFill>
                  <a:schemeClr val="tx1"/>
                </a:solidFill>
                <a:latin typeface="DINPro-Regular"/>
              </a:rPr>
              <a:t> </a:t>
            </a:r>
            <a:r>
              <a:rPr lang="fr-FR" sz="1600" err="1">
                <a:solidFill>
                  <a:schemeClr val="tx1"/>
                </a:solidFill>
                <a:latin typeface="DINPro-Regular"/>
              </a:rPr>
              <a:t>regulation</a:t>
            </a:r>
            <a:r>
              <a:rPr lang="fr-FR" sz="1600">
                <a:solidFill>
                  <a:schemeClr val="tx1"/>
                </a:solidFill>
                <a:latin typeface="DINPro-Regular"/>
              </a:rPr>
              <a:t> for </a:t>
            </a:r>
            <a:r>
              <a:rPr lang="fr-FR" sz="1600" b="1" err="1">
                <a:solidFill>
                  <a:srgbClr val="FF0000"/>
                </a:solidFill>
                <a:latin typeface="DINPro-Regular"/>
              </a:rPr>
              <a:t>Process</a:t>
            </a:r>
            <a:r>
              <a:rPr lang="fr-FR" sz="1600">
                <a:solidFill>
                  <a:srgbClr val="FF0000"/>
                </a:solidFill>
                <a:latin typeface="DINPro-Regular"/>
              </a:rPr>
              <a:t> </a:t>
            </a:r>
            <a:r>
              <a:rPr lang="fr-FR" sz="1600">
                <a:solidFill>
                  <a:schemeClr val="tx1"/>
                </a:solidFill>
                <a:latin typeface="DINPro-Regular"/>
              </a:rPr>
              <a:t>and </a:t>
            </a:r>
            <a:r>
              <a:rPr lang="fr-FR" sz="1600" b="1" err="1">
                <a:solidFill>
                  <a:srgbClr val="FF0000"/>
                </a:solidFill>
                <a:latin typeface="DINPro-Regular"/>
              </a:rPr>
              <a:t>Comfort</a:t>
            </a:r>
            <a:r>
              <a:rPr lang="fr-FR" sz="1600" b="1">
                <a:solidFill>
                  <a:srgbClr val="FF0000"/>
                </a:solidFill>
                <a:latin typeface="DINPro-Regular"/>
              </a:rPr>
              <a:t> Cooling </a:t>
            </a:r>
            <a:r>
              <a:rPr lang="fr-FR" sz="1600">
                <a:solidFill>
                  <a:schemeClr val="tx1"/>
                </a:solidFill>
                <a:latin typeface="DINPro-Regular"/>
              </a:rPr>
              <a:t>applications </a:t>
            </a:r>
            <a:endParaRPr lang="en-US" sz="1600">
              <a:solidFill>
                <a:schemeClr val="tx1"/>
              </a:solidFill>
              <a:latin typeface="DINPro-Regular"/>
            </a:endParaRPr>
          </a:p>
        </p:txBody>
      </p:sp>
      <p:sp>
        <p:nvSpPr>
          <p:cNvPr id="13" name="Title 1"/>
          <p:cNvSpPr>
            <a:spLocks noGrp="1"/>
          </p:cNvSpPr>
          <p:nvPr>
            <p:ph type="title"/>
          </p:nvPr>
        </p:nvSpPr>
        <p:spPr>
          <a:xfrm>
            <a:off x="457200" y="122238"/>
            <a:ext cx="8229600" cy="1143000"/>
          </a:xfrm>
        </p:spPr>
        <p:txBody>
          <a:bodyPr>
            <a:normAutofit/>
          </a:bodyPr>
          <a:lstStyle/>
          <a:p>
            <a:r>
              <a:rPr lang="fr-FR" sz="2800" err="1">
                <a:latin typeface="DINPro-Regular"/>
                <a:cs typeface="Calibri" panose="020F0502020204030204" pitchFamily="34" charset="0"/>
              </a:rPr>
              <a:t>Energy</a:t>
            </a:r>
            <a:r>
              <a:rPr lang="fr-FR" sz="2800">
                <a:latin typeface="DINPro-Regular"/>
                <a:cs typeface="Calibri" panose="020F0502020204030204" pitchFamily="34" charset="0"/>
              </a:rPr>
              <a:t> </a:t>
            </a:r>
            <a:r>
              <a:rPr lang="fr-FR" sz="2800" err="1">
                <a:latin typeface="DINPro-Regular"/>
                <a:cs typeface="Calibri" panose="020F0502020204030204" pitchFamily="34" charset="0"/>
              </a:rPr>
              <a:t>Efficiency</a:t>
            </a:r>
            <a:r>
              <a:rPr lang="fr-FR" sz="2800">
                <a:latin typeface="DINPro-Regular"/>
                <a:cs typeface="Calibri" panose="020F0502020204030204" pitchFamily="34" charset="0"/>
              </a:rPr>
              <a:t> </a:t>
            </a:r>
            <a:endParaRPr lang="en-US" sz="2800">
              <a:latin typeface="DINPro-Regular"/>
              <a:cs typeface="Calibri" panose="020F0502020204030204" pitchFamily="34" charset="0"/>
            </a:endParaRPr>
          </a:p>
        </p:txBody>
      </p:sp>
      <p:sp>
        <p:nvSpPr>
          <p:cNvPr id="14"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4</a:t>
            </a:fld>
            <a:endParaRPr lang="en-US">
              <a:solidFill>
                <a:schemeClr val="bg1">
                  <a:lumMod val="65000"/>
                </a:schemeClr>
              </a:solidFill>
            </a:endParaRPr>
          </a:p>
        </p:txBody>
      </p:sp>
    </p:spTree>
    <p:extLst>
      <p:ext uri="{BB962C8B-B14F-4D97-AF65-F5344CB8AC3E}">
        <p14:creationId xmlns:p14="http://schemas.microsoft.com/office/powerpoint/2010/main" val="2421470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16719" t="50690" r="23268"/>
          <a:stretch/>
        </p:blipFill>
        <p:spPr>
          <a:xfrm>
            <a:off x="1482106" y="3068960"/>
            <a:ext cx="6025428" cy="2736304"/>
          </a:xfrm>
          <a:prstGeom prst="rect">
            <a:avLst/>
          </a:prstGeom>
        </p:spPr>
      </p:pic>
      <p:sp>
        <p:nvSpPr>
          <p:cNvPr id="5" name="Titre 2"/>
          <p:cNvSpPr txBox="1">
            <a:spLocks/>
          </p:cNvSpPr>
          <p:nvPr/>
        </p:nvSpPr>
        <p:spPr>
          <a:xfrm>
            <a:off x="491998" y="122238"/>
            <a:ext cx="82296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kern="1200" cap="all" baseline="0">
                <a:solidFill>
                  <a:schemeClr val="tx1">
                    <a:lumMod val="95000"/>
                    <a:lumOff val="5000"/>
                  </a:schemeClr>
                </a:solidFill>
                <a:latin typeface="+mj-lt"/>
                <a:ea typeface="+mj-ea"/>
                <a:cs typeface="+mj-cs"/>
              </a:defRPr>
            </a:lvl1pPr>
          </a:lstStyle>
          <a:p>
            <a:r>
              <a:rPr lang="fr-FR" sz="2800">
                <a:latin typeface="DINPro-Regular"/>
                <a:cs typeface="Calibri" panose="020F0502020204030204" pitchFamily="34" charset="0"/>
              </a:rPr>
              <a:t>New </a:t>
            </a:r>
            <a:r>
              <a:rPr lang="fr-FR" sz="2800" err="1">
                <a:latin typeface="DINPro-Regular"/>
                <a:cs typeface="Calibri" panose="020F0502020204030204" pitchFamily="34" charset="0"/>
              </a:rPr>
              <a:t>seasonal</a:t>
            </a:r>
            <a:r>
              <a:rPr lang="fr-FR" sz="2800">
                <a:latin typeface="DINPro-Regular"/>
                <a:cs typeface="Calibri" panose="020F0502020204030204" pitchFamily="34" charset="0"/>
              </a:rPr>
              <a:t> performance </a:t>
            </a:r>
            <a:r>
              <a:rPr lang="fr-FR" sz="2800" err="1">
                <a:latin typeface="DINPro-Regular"/>
                <a:cs typeface="Calibri" panose="020F0502020204030204" pitchFamily="34" charset="0"/>
              </a:rPr>
              <a:t>metrics</a:t>
            </a:r>
            <a:endParaRPr lang="fr-FR" sz="2800">
              <a:latin typeface="DINPro-Regular"/>
              <a:cs typeface="Calibri" panose="020F0502020204030204" pitchFamily="34" charset="0"/>
            </a:endParaRPr>
          </a:p>
        </p:txBody>
      </p:sp>
      <p:sp>
        <p:nvSpPr>
          <p:cNvPr id="2" name="Rectangle 1"/>
          <p:cNvSpPr/>
          <p:nvPr/>
        </p:nvSpPr>
        <p:spPr>
          <a:xfrm>
            <a:off x="457200" y="1720840"/>
            <a:ext cx="8075240" cy="830997"/>
          </a:xfrm>
          <a:prstGeom prst="rect">
            <a:avLst/>
          </a:prstGeom>
        </p:spPr>
        <p:txBody>
          <a:bodyPr wrap="square">
            <a:spAutoFit/>
          </a:bodyPr>
          <a:lstStyle/>
          <a:p>
            <a:r>
              <a:rPr lang="en-US" sz="1600">
                <a:latin typeface="DINPro-Regular"/>
              </a:rPr>
              <a:t>From January 2018, </a:t>
            </a:r>
            <a:r>
              <a:rPr lang="en-US" sz="1600" b="1">
                <a:latin typeface="DINPro-Regular"/>
              </a:rPr>
              <a:t>new energy efficiency requirements </a:t>
            </a:r>
            <a:r>
              <a:rPr lang="en-US" sz="1600">
                <a:latin typeface="DINPro-Regular"/>
              </a:rPr>
              <a:t>come into force with the latest European </a:t>
            </a:r>
            <a:r>
              <a:rPr lang="en-US" sz="1600" err="1">
                <a:latin typeface="DINPro-Regular"/>
              </a:rPr>
              <a:t>Ecodesign</a:t>
            </a:r>
            <a:r>
              <a:rPr lang="en-US" sz="1600">
                <a:latin typeface="DINPro-Regular"/>
              </a:rPr>
              <a:t> regulation for chillers.  Now, and in the future, </a:t>
            </a:r>
            <a:r>
              <a:rPr lang="en-US" sz="1600" b="1">
                <a:latin typeface="DINPro-Regular"/>
              </a:rPr>
              <a:t>the focus is on seasonal efficiency. </a:t>
            </a:r>
          </a:p>
        </p:txBody>
      </p:sp>
      <p:pic>
        <p:nvPicPr>
          <p:cNvPr id="8" name="Picture 8"/>
          <p:cNvPicPr>
            <a:picLocks noChangeAspect="1"/>
          </p:cNvPicPr>
          <p:nvPr/>
        </p:nvPicPr>
        <p:blipFill rotWithShape="1">
          <a:blip r:embed="rId4"/>
          <a:srcRect r="82487"/>
          <a:stretch/>
        </p:blipFill>
        <p:spPr>
          <a:xfrm>
            <a:off x="8037907" y="158980"/>
            <a:ext cx="850550" cy="1106258"/>
          </a:xfrm>
          <a:prstGeom prst="rect">
            <a:avLst/>
          </a:prstGeom>
        </p:spPr>
      </p:pic>
      <p:sp>
        <p:nvSpPr>
          <p:cNvPr id="9"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5</a:t>
            </a:fld>
            <a:endParaRPr lang="en-US">
              <a:solidFill>
                <a:schemeClr val="bg1">
                  <a:lumMod val="65000"/>
                </a:schemeClr>
              </a:solidFill>
            </a:endParaRPr>
          </a:p>
        </p:txBody>
      </p:sp>
    </p:spTree>
    <p:extLst>
      <p:ext uri="{BB962C8B-B14F-4D97-AF65-F5344CB8AC3E}">
        <p14:creationId xmlns:p14="http://schemas.microsoft.com/office/powerpoint/2010/main" val="2913743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84447" y="125760"/>
            <a:ext cx="8229600" cy="1143000"/>
          </a:xfrm>
        </p:spPr>
        <p:txBody>
          <a:bodyPr vert="horz" lIns="91440" tIns="45720" rIns="91440" bIns="45720" rtlCol="0" anchor="ctr">
            <a:noAutofit/>
          </a:bodyPr>
          <a:lstStyle/>
          <a:p>
            <a:r>
              <a:rPr lang="fr-FR" sz="2800" err="1">
                <a:latin typeface="DINPro-Regular"/>
                <a:cs typeface="Calibri" panose="020F0502020204030204" pitchFamily="34" charset="0"/>
              </a:rPr>
              <a:t>Energy</a:t>
            </a:r>
            <a:r>
              <a:rPr lang="fr-FR" sz="2800">
                <a:latin typeface="DINPro-Regular"/>
                <a:cs typeface="Calibri" panose="020F0502020204030204" pitchFamily="34" charset="0"/>
              </a:rPr>
              <a:t> </a:t>
            </a:r>
            <a:r>
              <a:rPr lang="fr-FR" sz="2800" err="1">
                <a:latin typeface="DINPro-Regular"/>
                <a:cs typeface="Calibri" panose="020F0502020204030204" pitchFamily="34" charset="0"/>
              </a:rPr>
              <a:t>savings</a:t>
            </a:r>
            <a:endParaRPr lang="fr-FR" sz="2800">
              <a:latin typeface="DINPro-Regular"/>
              <a:cs typeface="Calibri" panose="020F0502020204030204" pitchFamily="34"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4253" r="4556"/>
          <a:stretch/>
        </p:blipFill>
        <p:spPr>
          <a:xfrm>
            <a:off x="2339752" y="3170098"/>
            <a:ext cx="2664296" cy="1621381"/>
          </a:xfrm>
          <a:prstGeom prst="rect">
            <a:avLst/>
          </a:prstGeom>
        </p:spPr>
      </p:pic>
      <p:sp>
        <p:nvSpPr>
          <p:cNvPr id="40" name="Right Arrow 39"/>
          <p:cNvSpPr/>
          <p:nvPr/>
        </p:nvSpPr>
        <p:spPr>
          <a:xfrm>
            <a:off x="5292080" y="2996952"/>
            <a:ext cx="3024336" cy="965234"/>
          </a:xfrm>
          <a:prstGeom prst="rightArrow">
            <a:avLst>
              <a:gd name="adj1" fmla="val 76252"/>
              <a:gd name="adj2" fmla="val 52011"/>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400" b="1"/>
              <a:t>100% </a:t>
            </a:r>
          </a:p>
          <a:p>
            <a:pPr algn="ctr"/>
            <a:r>
              <a:rPr lang="fr-FR" sz="1400" b="1" err="1"/>
              <a:t>Chilled</a:t>
            </a:r>
            <a:r>
              <a:rPr lang="fr-FR" sz="1400" b="1"/>
              <a:t> Water Production</a:t>
            </a:r>
            <a:endParaRPr lang="en-US" sz="1400" b="1"/>
          </a:p>
        </p:txBody>
      </p:sp>
      <p:sp>
        <p:nvSpPr>
          <p:cNvPr id="43" name="Right Arrow 42"/>
          <p:cNvSpPr/>
          <p:nvPr/>
        </p:nvSpPr>
        <p:spPr>
          <a:xfrm>
            <a:off x="539552" y="3386122"/>
            <a:ext cx="1656184" cy="1042396"/>
          </a:xfrm>
          <a:prstGeom prst="rightArrow">
            <a:avLst>
              <a:gd name="adj1" fmla="val 63301"/>
              <a:gd name="adj2" fmla="val 50000"/>
            </a:avLst>
          </a:prstGeom>
          <a:gradFill>
            <a:gsLst>
              <a:gs pos="100000">
                <a:srgbClr val="257F3A"/>
              </a:gs>
              <a:gs pos="0">
                <a:srgbClr val="257F3A">
                  <a:alpha val="73000"/>
                </a:srgbClr>
              </a:gs>
              <a:gs pos="100000">
                <a:schemeClr val="accent2">
                  <a:shade val="94000"/>
                  <a:satMod val="135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rPr>
              <a:t>30%</a:t>
            </a:r>
          </a:p>
          <a:p>
            <a:pPr algn="ctr"/>
            <a:r>
              <a:rPr lang="fr-FR" sz="1400" b="1" err="1">
                <a:solidFill>
                  <a:schemeClr val="bg1"/>
                </a:solidFill>
              </a:rPr>
              <a:t>Energy</a:t>
            </a:r>
            <a:endParaRPr lang="en-US" sz="1400" b="1">
              <a:solidFill>
                <a:schemeClr val="bg1"/>
              </a:solidFill>
            </a:endParaRPr>
          </a:p>
        </p:txBody>
      </p:sp>
      <p:sp>
        <p:nvSpPr>
          <p:cNvPr id="41" name="Right Arrow 40"/>
          <p:cNvSpPr/>
          <p:nvPr/>
        </p:nvSpPr>
        <p:spPr>
          <a:xfrm>
            <a:off x="5292080" y="3934664"/>
            <a:ext cx="3024336" cy="963625"/>
          </a:xfrm>
          <a:prstGeom prst="rightArrow">
            <a:avLst>
              <a:gd name="adj1" fmla="val 78699"/>
              <a:gd name="adj2" fmla="val 50000"/>
            </a:avLst>
          </a:prstGeom>
          <a:solidFill>
            <a:srgbClr val="DE0000"/>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400" b="1"/>
              <a:t>130% </a:t>
            </a:r>
          </a:p>
          <a:p>
            <a:pPr algn="ctr"/>
            <a:r>
              <a:rPr lang="fr-FR" sz="1400" b="1" err="1"/>
              <a:t>Domestic</a:t>
            </a:r>
            <a:r>
              <a:rPr lang="fr-FR" sz="1400" b="1"/>
              <a:t> Hot Water Reproduction by </a:t>
            </a:r>
            <a:r>
              <a:rPr lang="fr-FR" sz="1400" b="1" err="1"/>
              <a:t>Recovery</a:t>
            </a:r>
            <a:r>
              <a:rPr lang="fr-FR" sz="1400" b="1"/>
              <a:t> </a:t>
            </a:r>
            <a:endParaRPr lang="en-US" sz="1400" b="1"/>
          </a:p>
        </p:txBody>
      </p:sp>
      <p:sp>
        <p:nvSpPr>
          <p:cNvPr id="21" name="TextBox 20"/>
          <p:cNvSpPr txBox="1"/>
          <p:nvPr/>
        </p:nvSpPr>
        <p:spPr>
          <a:xfrm>
            <a:off x="441103" y="1700808"/>
            <a:ext cx="8147248" cy="584775"/>
          </a:xfrm>
          <a:prstGeom prst="rect">
            <a:avLst/>
          </a:prstGeom>
          <a:noFill/>
        </p:spPr>
        <p:txBody>
          <a:bodyPr wrap="square" rtlCol="0">
            <a:spAutoFit/>
          </a:bodyPr>
          <a:lstStyle/>
          <a:p>
            <a:pPr algn="just"/>
            <a:r>
              <a:rPr lang="en-US" sz="1600">
                <a:latin typeface="DINPro-Regular"/>
                <a:cs typeface="Calibri" panose="020F0502020204030204" pitchFamily="34" charset="0"/>
              </a:rPr>
              <a:t>The recovery of the total heating capacity supplied by the chiller enables the unit to produce </a:t>
            </a:r>
            <a:r>
              <a:rPr lang="en-US" sz="1600" b="1">
                <a:latin typeface="DINPro-Regular"/>
                <a:cs typeface="Calibri" panose="020F0502020204030204" pitchFamily="34" charset="0"/>
              </a:rPr>
              <a:t>free additional hot water up to 60°C</a:t>
            </a:r>
            <a:r>
              <a:rPr lang="en-US" sz="1600">
                <a:latin typeface="DINPro-Regular"/>
                <a:cs typeface="Calibri" panose="020F0502020204030204" pitchFamily="34" charset="0"/>
              </a:rPr>
              <a:t>. </a:t>
            </a:r>
          </a:p>
        </p:txBody>
      </p:sp>
      <p:pic>
        <p:nvPicPr>
          <p:cNvPr id="10" name="Picture 8"/>
          <p:cNvPicPr>
            <a:picLocks noChangeAspect="1"/>
          </p:cNvPicPr>
          <p:nvPr/>
        </p:nvPicPr>
        <p:blipFill rotWithShape="1">
          <a:blip r:embed="rId4"/>
          <a:srcRect r="82487"/>
          <a:stretch/>
        </p:blipFill>
        <p:spPr>
          <a:xfrm>
            <a:off x="8037907" y="158980"/>
            <a:ext cx="850550" cy="1106258"/>
          </a:xfrm>
          <a:prstGeom prst="rect">
            <a:avLst/>
          </a:prstGeom>
        </p:spPr>
      </p:pic>
      <p:sp>
        <p:nvSpPr>
          <p:cNvPr id="11"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6</a:t>
            </a:fld>
            <a:endParaRPr lang="en-US">
              <a:solidFill>
                <a:schemeClr val="bg1">
                  <a:lumMod val="65000"/>
                </a:schemeClr>
              </a:solidFill>
            </a:endParaRPr>
          </a:p>
        </p:txBody>
      </p:sp>
    </p:spTree>
    <p:extLst>
      <p:ext uri="{BB962C8B-B14F-4D97-AF65-F5344CB8AC3E}">
        <p14:creationId xmlns:p14="http://schemas.microsoft.com/office/powerpoint/2010/main" val="1103326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67544" y="191471"/>
            <a:ext cx="7196869" cy="1066130"/>
          </a:xfrm>
        </p:spPr>
        <p:txBody>
          <a:bodyPr vert="horz" lIns="91440" tIns="45720" rIns="91440" bIns="45720" rtlCol="0" anchor="ctr">
            <a:noAutofit/>
          </a:bodyPr>
          <a:lstStyle/>
          <a:p>
            <a:pPr>
              <a:tabLst>
                <a:tab pos="2960688" algn="l"/>
              </a:tabLst>
            </a:pPr>
            <a:r>
              <a:rPr lang="fr-FR" sz="2800">
                <a:latin typeface="DINPro-Regular"/>
                <a:cs typeface="Calibri" panose="020F0502020204030204" pitchFamily="34" charset="0"/>
              </a:rPr>
              <a:t>Noise-</a:t>
            </a:r>
            <a:r>
              <a:rPr lang="fr-FR" sz="2800" err="1">
                <a:latin typeface="DINPro-Regular"/>
                <a:cs typeface="Calibri" panose="020F0502020204030204" pitchFamily="34" charset="0"/>
              </a:rPr>
              <a:t>reduction</a:t>
            </a:r>
            <a:r>
              <a:rPr lang="fr-FR" sz="2800">
                <a:latin typeface="DINPro-Regular"/>
                <a:cs typeface="Calibri" panose="020F0502020204030204" pitchFamily="34" charset="0"/>
              </a:rPr>
              <a:t> technologies</a:t>
            </a:r>
          </a:p>
        </p:txBody>
      </p:sp>
      <p:pic>
        <p:nvPicPr>
          <p:cNvPr id="2" name="Picture 1"/>
          <p:cNvPicPr>
            <a:picLocks noChangeAspect="1"/>
          </p:cNvPicPr>
          <p:nvPr/>
        </p:nvPicPr>
        <p:blipFill rotWithShape="1">
          <a:blip r:embed="rId3"/>
          <a:srcRect r="2287"/>
          <a:stretch/>
        </p:blipFill>
        <p:spPr>
          <a:xfrm>
            <a:off x="457200" y="2852936"/>
            <a:ext cx="8219312" cy="2434967"/>
          </a:xfrm>
          <a:prstGeom prst="rect">
            <a:avLst/>
          </a:prstGeom>
        </p:spPr>
      </p:pic>
      <p:pic>
        <p:nvPicPr>
          <p:cNvPr id="4" name="Picture 3"/>
          <p:cNvPicPr>
            <a:picLocks noChangeAspect="1"/>
          </p:cNvPicPr>
          <p:nvPr/>
        </p:nvPicPr>
        <p:blipFill>
          <a:blip r:embed="rId4"/>
          <a:stretch>
            <a:fillRect/>
          </a:stretch>
        </p:blipFill>
        <p:spPr>
          <a:xfrm>
            <a:off x="7654069" y="272099"/>
            <a:ext cx="1171575" cy="904875"/>
          </a:xfrm>
          <a:prstGeom prst="rect">
            <a:avLst/>
          </a:prstGeom>
        </p:spPr>
      </p:pic>
      <p:sp>
        <p:nvSpPr>
          <p:cNvPr id="5" name="Rectangle 4"/>
          <p:cNvSpPr/>
          <p:nvPr/>
        </p:nvSpPr>
        <p:spPr>
          <a:xfrm>
            <a:off x="457200" y="1831819"/>
            <a:ext cx="7992888" cy="584775"/>
          </a:xfrm>
          <a:prstGeom prst="rect">
            <a:avLst/>
          </a:prstGeom>
        </p:spPr>
        <p:txBody>
          <a:bodyPr wrap="square">
            <a:spAutoFit/>
          </a:bodyPr>
          <a:lstStyle/>
          <a:p>
            <a:r>
              <a:rPr lang="en-US" sz="1600">
                <a:latin typeface="DINPro-Regular"/>
              </a:rPr>
              <a:t>Thanks to the noise-reduction technologies used in the new POWERCIAT range, you can guarantee a </a:t>
            </a:r>
            <a:r>
              <a:rPr lang="en-US" sz="1600" b="1">
                <a:latin typeface="DINPro-Regular"/>
              </a:rPr>
              <a:t>low noise level and no vibrations</a:t>
            </a:r>
            <a:r>
              <a:rPr lang="en-US" sz="1600">
                <a:latin typeface="DINPro-Regular"/>
              </a:rPr>
              <a:t>. </a:t>
            </a:r>
            <a:endParaRPr lang="en-US" sz="1700">
              <a:latin typeface="DINPro-Regular"/>
              <a:cs typeface="Calibri" panose="020F0502020204030204" pitchFamily="34" charset="0"/>
            </a:endParaRPr>
          </a:p>
        </p:txBody>
      </p:sp>
      <p:sp>
        <p:nvSpPr>
          <p:cNvPr id="7"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7</a:t>
            </a:fld>
            <a:endParaRPr lang="en-US">
              <a:solidFill>
                <a:schemeClr val="bg1">
                  <a:lumMod val="65000"/>
                </a:schemeClr>
              </a:solidFill>
            </a:endParaRPr>
          </a:p>
        </p:txBody>
      </p:sp>
    </p:spTree>
    <p:extLst>
      <p:ext uri="{BB962C8B-B14F-4D97-AF65-F5344CB8AC3E}">
        <p14:creationId xmlns:p14="http://schemas.microsoft.com/office/powerpoint/2010/main" val="1713753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12923" t="7358"/>
          <a:stretch/>
        </p:blipFill>
        <p:spPr>
          <a:xfrm>
            <a:off x="7893969" y="333637"/>
            <a:ext cx="970409" cy="750053"/>
          </a:xfrm>
          <a:prstGeom prst="rect">
            <a:avLst/>
          </a:prstGeom>
        </p:spPr>
      </p:pic>
      <p:pic>
        <p:nvPicPr>
          <p:cNvPr id="4" name="Picture 3"/>
          <p:cNvPicPr>
            <a:picLocks noChangeAspect="1"/>
          </p:cNvPicPr>
          <p:nvPr/>
        </p:nvPicPr>
        <p:blipFill>
          <a:blip r:embed="rId4"/>
          <a:stretch>
            <a:fillRect/>
          </a:stretch>
        </p:blipFill>
        <p:spPr>
          <a:xfrm>
            <a:off x="6932248" y="3973891"/>
            <a:ext cx="1512168" cy="1705135"/>
          </a:xfrm>
          <a:prstGeom prst="rect">
            <a:avLst/>
          </a:prstGeom>
        </p:spPr>
      </p:pic>
      <p:sp>
        <p:nvSpPr>
          <p:cNvPr id="6" name="Rectangle 5"/>
          <p:cNvSpPr/>
          <p:nvPr/>
        </p:nvSpPr>
        <p:spPr>
          <a:xfrm>
            <a:off x="535918" y="3616923"/>
            <a:ext cx="5748245" cy="2062103"/>
          </a:xfrm>
          <a:prstGeom prst="rect">
            <a:avLst/>
          </a:prstGeom>
        </p:spPr>
        <p:txBody>
          <a:bodyPr wrap="square">
            <a:spAutoFit/>
          </a:bodyPr>
          <a:lstStyle/>
          <a:p>
            <a:pPr algn="just"/>
            <a:r>
              <a:rPr lang="en-US" sz="1600">
                <a:latin typeface="DINPro-Regular"/>
              </a:rPr>
              <a:t>POWERCIAT range provides an </a:t>
            </a:r>
            <a:r>
              <a:rPr lang="en-US" sz="1600" b="1">
                <a:latin typeface="DINPro-Regular"/>
              </a:rPr>
              <a:t>all-in-one solution </a:t>
            </a:r>
            <a:r>
              <a:rPr lang="en-US" sz="1600">
                <a:latin typeface="DINPro-Regular"/>
              </a:rPr>
              <a:t>thanks to the </a:t>
            </a:r>
            <a:r>
              <a:rPr lang="en-US" sz="1600" b="1">
                <a:latin typeface="DINPro-Regular"/>
              </a:rPr>
              <a:t>integrated hydraulic module </a:t>
            </a:r>
            <a:r>
              <a:rPr lang="en-US" sz="1600">
                <a:latin typeface="DINPro-Regular"/>
              </a:rPr>
              <a:t>which contains all the water circuit components needed for the system to operate correctly. Hydraulic module are available from sizes 270 to 500 kW and can be equipped with a large choice of pumps: </a:t>
            </a:r>
          </a:p>
          <a:p>
            <a:r>
              <a:rPr lang="en-US" sz="1600">
                <a:latin typeface="DINPro-Regular"/>
              </a:rPr>
              <a:t>	• Single or twin with automatic switchover to the</a:t>
            </a:r>
          </a:p>
          <a:p>
            <a:r>
              <a:rPr lang="fr-FR" sz="1600">
                <a:latin typeface="DINPro-Regular"/>
              </a:rPr>
              <a:t>	emergency </a:t>
            </a:r>
            <a:r>
              <a:rPr lang="fr-FR" sz="1600" err="1">
                <a:latin typeface="DINPro-Regular"/>
              </a:rPr>
              <a:t>pump</a:t>
            </a:r>
            <a:r>
              <a:rPr lang="fr-FR" sz="1600">
                <a:latin typeface="DINPro-Regular"/>
              </a:rPr>
              <a:t>.</a:t>
            </a:r>
          </a:p>
          <a:p>
            <a:r>
              <a:rPr lang="en-US" sz="1600">
                <a:latin typeface="DINPro-Regular"/>
              </a:rPr>
              <a:t>	• Fixed speed high or low pressure pump.</a:t>
            </a:r>
          </a:p>
        </p:txBody>
      </p:sp>
      <p:pic>
        <p:nvPicPr>
          <p:cNvPr id="7" name="Picture 6"/>
          <p:cNvPicPr>
            <a:picLocks noChangeAspect="1"/>
          </p:cNvPicPr>
          <p:nvPr/>
        </p:nvPicPr>
        <p:blipFill>
          <a:blip r:embed="rId5"/>
          <a:stretch>
            <a:fillRect/>
          </a:stretch>
        </p:blipFill>
        <p:spPr>
          <a:xfrm>
            <a:off x="6804248" y="1318094"/>
            <a:ext cx="1768169" cy="1680224"/>
          </a:xfrm>
          <a:prstGeom prst="rect">
            <a:avLst/>
          </a:prstGeom>
        </p:spPr>
      </p:pic>
      <p:sp>
        <p:nvSpPr>
          <p:cNvPr id="8" name="TextBox 7"/>
          <p:cNvSpPr txBox="1"/>
          <p:nvPr/>
        </p:nvSpPr>
        <p:spPr>
          <a:xfrm>
            <a:off x="523523" y="1700808"/>
            <a:ext cx="5760640" cy="1569660"/>
          </a:xfrm>
          <a:prstGeom prst="rect">
            <a:avLst/>
          </a:prstGeom>
          <a:noFill/>
        </p:spPr>
        <p:txBody>
          <a:bodyPr wrap="square" rtlCol="0">
            <a:spAutoFit/>
          </a:bodyPr>
          <a:lstStyle/>
          <a:p>
            <a:pPr algn="just"/>
            <a:r>
              <a:rPr lang="en-US" sz="1600">
                <a:latin typeface="DINPro-Regular"/>
              </a:rPr>
              <a:t>POWERCIAT provides an </a:t>
            </a:r>
            <a:r>
              <a:rPr lang="en-US" sz="1600" b="1">
                <a:latin typeface="DINPro-Regular"/>
              </a:rPr>
              <a:t>extended chilled water outlet temperature range of -15°C (with low-brine option) to 15°C. </a:t>
            </a:r>
          </a:p>
          <a:p>
            <a:pPr algn="just"/>
            <a:r>
              <a:rPr lang="en-US" sz="1600">
                <a:latin typeface="DINPro-Regular"/>
              </a:rPr>
              <a:t>With an extended operating outdoor temperature range </a:t>
            </a:r>
            <a:r>
              <a:rPr lang="en-US" sz="1600" b="1">
                <a:latin typeface="DINPro-Regular"/>
              </a:rPr>
              <a:t>from -20°C to +55°C</a:t>
            </a:r>
            <a:r>
              <a:rPr lang="en-US" sz="1600">
                <a:latin typeface="DINPro-Regular"/>
              </a:rPr>
              <a:t>, POWERCIAT is adaptable to </a:t>
            </a:r>
            <a:r>
              <a:rPr lang="en-US" sz="1600" b="1">
                <a:latin typeface="DINPro-Regular"/>
              </a:rPr>
              <a:t>all climates, in all seasons.</a:t>
            </a:r>
            <a:endParaRPr lang="fr-FR" sz="1600" b="1">
              <a:latin typeface="DINPro-Regular"/>
            </a:endParaRPr>
          </a:p>
        </p:txBody>
      </p:sp>
      <p:sp>
        <p:nvSpPr>
          <p:cNvPr id="11" name="Titre 2"/>
          <p:cNvSpPr>
            <a:spLocks noGrp="1"/>
          </p:cNvSpPr>
          <p:nvPr>
            <p:ph type="title"/>
          </p:nvPr>
        </p:nvSpPr>
        <p:spPr>
          <a:xfrm>
            <a:off x="467544" y="191471"/>
            <a:ext cx="7196869" cy="1066130"/>
          </a:xfrm>
        </p:spPr>
        <p:txBody>
          <a:bodyPr vert="horz" lIns="91440" tIns="45720" rIns="91440" bIns="45720" rtlCol="0" anchor="ctr">
            <a:noAutofit/>
          </a:bodyPr>
          <a:lstStyle/>
          <a:p>
            <a:pPr>
              <a:tabLst>
                <a:tab pos="2960688" algn="l"/>
              </a:tabLst>
            </a:pPr>
            <a:r>
              <a:rPr lang="fr-FR" sz="2800">
                <a:latin typeface="DINPro-Regular"/>
                <a:cs typeface="Calibri" panose="020F0502020204030204" pitchFamily="34" charset="0"/>
              </a:rPr>
              <a:t>SIMPLICITY</a:t>
            </a:r>
          </a:p>
        </p:txBody>
      </p:sp>
      <p:sp>
        <p:nvSpPr>
          <p:cNvPr id="13"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8</a:t>
            </a:fld>
            <a:endParaRPr lang="en-US">
              <a:solidFill>
                <a:schemeClr val="bg1">
                  <a:lumMod val="65000"/>
                </a:schemeClr>
              </a:solidFill>
            </a:endParaRPr>
          </a:p>
        </p:txBody>
      </p:sp>
    </p:spTree>
    <p:extLst>
      <p:ext uri="{BB962C8B-B14F-4D97-AF65-F5344CB8AC3E}">
        <p14:creationId xmlns:p14="http://schemas.microsoft.com/office/powerpoint/2010/main" val="2669993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942394" y="2564904"/>
            <a:ext cx="1660011" cy="1388717"/>
          </a:xfrm>
          <a:prstGeom prst="rect">
            <a:avLst/>
          </a:prstGeom>
        </p:spPr>
      </p:pic>
      <p:pic>
        <p:nvPicPr>
          <p:cNvPr id="8" name="Picture 7"/>
          <p:cNvPicPr>
            <a:picLocks noChangeAspect="1"/>
          </p:cNvPicPr>
          <p:nvPr/>
        </p:nvPicPr>
        <p:blipFill>
          <a:blip r:embed="rId4"/>
          <a:stretch>
            <a:fillRect/>
          </a:stretch>
        </p:blipFill>
        <p:spPr>
          <a:xfrm>
            <a:off x="6850094" y="4455938"/>
            <a:ext cx="1656184" cy="1397278"/>
          </a:xfrm>
          <a:prstGeom prst="rect">
            <a:avLst/>
          </a:prstGeom>
        </p:spPr>
      </p:pic>
      <p:sp>
        <p:nvSpPr>
          <p:cNvPr id="16" name="TextBox 15"/>
          <p:cNvSpPr txBox="1"/>
          <p:nvPr/>
        </p:nvSpPr>
        <p:spPr>
          <a:xfrm>
            <a:off x="476392" y="2564904"/>
            <a:ext cx="5607775" cy="1569660"/>
          </a:xfrm>
          <a:prstGeom prst="rect">
            <a:avLst/>
          </a:prstGeom>
          <a:noFill/>
        </p:spPr>
        <p:txBody>
          <a:bodyPr wrap="square" rtlCol="0">
            <a:spAutoFit/>
          </a:bodyPr>
          <a:lstStyle/>
          <a:p>
            <a:pPr algn="just"/>
            <a:r>
              <a:rPr lang="en-US" sz="1600">
                <a:latin typeface="DINPro-Regular"/>
              </a:rPr>
              <a:t>Protect2 treatment is the ideal solution </a:t>
            </a:r>
            <a:r>
              <a:rPr lang="en-US" sz="1600" b="1">
                <a:latin typeface="DINPro-Regular"/>
              </a:rPr>
              <a:t>for moderately-corrosive urban environments</a:t>
            </a:r>
            <a:r>
              <a:rPr lang="en-US" sz="1600">
                <a:latin typeface="DINPro-Regular"/>
              </a:rPr>
              <a:t>, doubling resistance to corrosion. The coil is immersed in a bath to ensure 100% coverage and protection, as the aluminum surface undergoes a chemical change by a </a:t>
            </a:r>
            <a:r>
              <a:rPr lang="en-US" sz="1600" err="1">
                <a:latin typeface="DINPro-Regular"/>
              </a:rPr>
              <a:t>nano</a:t>
            </a:r>
            <a:r>
              <a:rPr lang="en-US" sz="1600">
                <a:latin typeface="DINPro-Regular"/>
              </a:rPr>
              <a:t> scale conversion process. </a:t>
            </a:r>
            <a:endParaRPr lang="fr-FR" sz="1600"/>
          </a:p>
        </p:txBody>
      </p:sp>
      <p:sp>
        <p:nvSpPr>
          <p:cNvPr id="17" name="TextBox 16"/>
          <p:cNvSpPr txBox="1"/>
          <p:nvPr/>
        </p:nvSpPr>
        <p:spPr>
          <a:xfrm>
            <a:off x="476393" y="4581128"/>
            <a:ext cx="5607774" cy="1077218"/>
          </a:xfrm>
          <a:prstGeom prst="rect">
            <a:avLst/>
          </a:prstGeom>
          <a:noFill/>
        </p:spPr>
        <p:txBody>
          <a:bodyPr wrap="square" rtlCol="0">
            <a:spAutoFit/>
          </a:bodyPr>
          <a:lstStyle/>
          <a:p>
            <a:pPr algn="just"/>
            <a:r>
              <a:rPr lang="en-US" sz="1600">
                <a:latin typeface="DINPro-Regular"/>
              </a:rPr>
              <a:t>For </a:t>
            </a:r>
            <a:r>
              <a:rPr lang="en-US" sz="1600" b="1">
                <a:latin typeface="DINPro-Regular"/>
              </a:rPr>
              <a:t>highly corrosive industrial and marine environments</a:t>
            </a:r>
            <a:r>
              <a:rPr lang="en-US" sz="1600">
                <a:latin typeface="DINPro-Regular"/>
              </a:rPr>
              <a:t>, the Protect4 treatment increases resistance to corrosion fourfold. The coil is e-coated in polymer epoxy and a top layer of anti-UV protection is applied. </a:t>
            </a:r>
            <a:endParaRPr lang="fr-FR" sz="1600"/>
          </a:p>
        </p:txBody>
      </p:sp>
      <p:sp>
        <p:nvSpPr>
          <p:cNvPr id="4" name="Rectangle 3"/>
          <p:cNvSpPr/>
          <p:nvPr/>
        </p:nvSpPr>
        <p:spPr>
          <a:xfrm>
            <a:off x="476392" y="1533971"/>
            <a:ext cx="8272071" cy="584775"/>
          </a:xfrm>
          <a:prstGeom prst="rect">
            <a:avLst/>
          </a:prstGeom>
        </p:spPr>
        <p:txBody>
          <a:bodyPr wrap="square">
            <a:spAutoFit/>
          </a:bodyPr>
          <a:lstStyle/>
          <a:p>
            <a:r>
              <a:rPr lang="en-US" sz="1600">
                <a:latin typeface="DINPro-Regular"/>
              </a:rPr>
              <a:t>With two dedicated coating options for aggressive and corrosive environments, POWERCIAT operates smoothly even in the harshest environmental situations:</a:t>
            </a:r>
            <a:endParaRPr lang="fr-FR" sz="1600">
              <a:latin typeface="DINPro-Regular"/>
            </a:endParaRPr>
          </a:p>
        </p:txBody>
      </p:sp>
      <p:sp>
        <p:nvSpPr>
          <p:cNvPr id="13" name="Titre 2"/>
          <p:cNvSpPr>
            <a:spLocks noGrp="1"/>
          </p:cNvSpPr>
          <p:nvPr>
            <p:ph type="title"/>
          </p:nvPr>
        </p:nvSpPr>
        <p:spPr>
          <a:xfrm>
            <a:off x="467544" y="191471"/>
            <a:ext cx="7196869" cy="1066130"/>
          </a:xfrm>
        </p:spPr>
        <p:txBody>
          <a:bodyPr vert="horz" lIns="91440" tIns="45720" rIns="91440" bIns="45720" rtlCol="0" anchor="ctr">
            <a:noAutofit/>
          </a:bodyPr>
          <a:lstStyle/>
          <a:p>
            <a:pPr>
              <a:tabLst>
                <a:tab pos="2960688" algn="l"/>
              </a:tabLst>
            </a:pPr>
            <a:r>
              <a:rPr lang="fr-FR" sz="2800">
                <a:latin typeface="DINPro-Regular"/>
                <a:cs typeface="Calibri" panose="020F0502020204030204" pitchFamily="34" charset="0"/>
              </a:rPr>
              <a:t>SIMPLICITY</a:t>
            </a:r>
          </a:p>
        </p:txBody>
      </p:sp>
      <p:pic>
        <p:nvPicPr>
          <p:cNvPr id="15" name="Picture 1"/>
          <p:cNvPicPr>
            <a:picLocks noChangeAspect="1"/>
          </p:cNvPicPr>
          <p:nvPr/>
        </p:nvPicPr>
        <p:blipFill rotWithShape="1">
          <a:blip r:embed="rId5"/>
          <a:srcRect l="12923" t="7358"/>
          <a:stretch/>
        </p:blipFill>
        <p:spPr>
          <a:xfrm>
            <a:off x="7893969" y="333637"/>
            <a:ext cx="970409" cy="750053"/>
          </a:xfrm>
          <a:prstGeom prst="rect">
            <a:avLst/>
          </a:prstGeom>
        </p:spPr>
      </p:pic>
      <p:sp>
        <p:nvSpPr>
          <p:cNvPr id="18"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9</a:t>
            </a:fld>
            <a:endParaRPr lang="en-US">
              <a:solidFill>
                <a:schemeClr val="bg1">
                  <a:lumMod val="65000"/>
                </a:schemeClr>
              </a:solidFill>
            </a:endParaRPr>
          </a:p>
        </p:txBody>
      </p:sp>
    </p:spTree>
    <p:extLst>
      <p:ext uri="{BB962C8B-B14F-4D97-AF65-F5344CB8AC3E}">
        <p14:creationId xmlns:p14="http://schemas.microsoft.com/office/powerpoint/2010/main" val="1470910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518864" y="116632"/>
            <a:ext cx="8229600" cy="1143000"/>
          </a:xfrm>
        </p:spPr>
        <p:txBody>
          <a:bodyPr vert="horz" lIns="91440" tIns="45720" rIns="91440" bIns="45720" rtlCol="0" anchor="ctr">
            <a:noAutofit/>
          </a:bodyPr>
          <a:lstStyle/>
          <a:p>
            <a:r>
              <a:rPr lang="fr-FR" sz="2800">
                <a:latin typeface="DINPro-Regular"/>
                <a:cs typeface="Calibri" panose="020F0502020204030204" pitchFamily="34" charset="0"/>
              </a:rPr>
              <a:t>Advanced system control</a:t>
            </a:r>
          </a:p>
        </p:txBody>
      </p:sp>
      <p:pic>
        <p:nvPicPr>
          <p:cNvPr id="12293" name="Picture 12292"/>
          <p:cNvPicPr>
            <a:picLocks noChangeAspect="1"/>
          </p:cNvPicPr>
          <p:nvPr/>
        </p:nvPicPr>
        <p:blipFill rotWithShape="1">
          <a:blip r:embed="rId3"/>
          <a:srcRect l="12540" t="9827" r="12543" b="14574"/>
          <a:stretch/>
        </p:blipFill>
        <p:spPr>
          <a:xfrm>
            <a:off x="8172400" y="369071"/>
            <a:ext cx="792088" cy="576064"/>
          </a:xfrm>
          <a:prstGeom prst="rect">
            <a:avLst/>
          </a:prstGeom>
        </p:spPr>
      </p:pic>
      <p:sp>
        <p:nvSpPr>
          <p:cNvPr id="12294" name="Rectangle 12293"/>
          <p:cNvSpPr/>
          <p:nvPr/>
        </p:nvSpPr>
        <p:spPr>
          <a:xfrm>
            <a:off x="457200" y="1722294"/>
            <a:ext cx="8637098" cy="338554"/>
          </a:xfrm>
          <a:prstGeom prst="rect">
            <a:avLst/>
          </a:prstGeom>
        </p:spPr>
        <p:txBody>
          <a:bodyPr wrap="square">
            <a:spAutoFit/>
          </a:bodyPr>
          <a:lstStyle/>
          <a:p>
            <a:r>
              <a:rPr lang="en-US" sz="1600">
                <a:latin typeface="DINPro-Regular"/>
                <a:cs typeface="Calibri" panose="020F0502020204030204" pitchFamily="34" charset="0"/>
              </a:rPr>
              <a:t>Manage your installation intuitively with </a:t>
            </a:r>
            <a:r>
              <a:rPr lang="en-US" sz="1600" b="1">
                <a:latin typeface="DINPro-Regular"/>
                <a:cs typeface="Calibri" panose="020F0502020204030204" pitchFamily="34" charset="0"/>
              </a:rPr>
              <a:t>Connect Touch’s smart monitoring</a:t>
            </a:r>
            <a:r>
              <a:rPr lang="en-US" sz="1600">
                <a:latin typeface="DINPro-Regular"/>
                <a:cs typeface="Calibri" panose="020F0502020204030204" pitchFamily="34" charset="0"/>
              </a:rPr>
              <a:t>.</a:t>
            </a:r>
          </a:p>
        </p:txBody>
      </p:sp>
      <p:sp>
        <p:nvSpPr>
          <p:cNvPr id="6" name="Espace réservé du numéro de diapositive 3"/>
          <p:cNvSpPr txBox="1">
            <a:spLocks/>
          </p:cNvSpPr>
          <p:nvPr/>
        </p:nvSpPr>
        <p:spPr>
          <a:xfrm>
            <a:off x="6559069" y="8031971"/>
            <a:ext cx="2133600" cy="30175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10</a:t>
            </a:fld>
            <a:endParaRPr lang="en-US">
              <a:solidFill>
                <a:schemeClr val="bg1">
                  <a:lumMod val="65000"/>
                </a:schemeClr>
              </a:solidFill>
            </a:endParaRPr>
          </a:p>
        </p:txBody>
      </p:sp>
      <p:pic>
        <p:nvPicPr>
          <p:cNvPr id="7" name="Picture 6"/>
          <p:cNvPicPr>
            <a:picLocks noChangeAspect="1"/>
          </p:cNvPicPr>
          <p:nvPr/>
        </p:nvPicPr>
        <p:blipFill>
          <a:blip r:embed="rId4"/>
          <a:stretch>
            <a:fillRect/>
          </a:stretch>
        </p:blipFill>
        <p:spPr>
          <a:xfrm>
            <a:off x="704756" y="3271643"/>
            <a:ext cx="2756735" cy="1988184"/>
          </a:xfrm>
          <a:prstGeom prst="rect">
            <a:avLst/>
          </a:prstGeom>
        </p:spPr>
      </p:pic>
      <p:pic>
        <p:nvPicPr>
          <p:cNvPr id="8" name="Picture 7"/>
          <p:cNvPicPr>
            <a:picLocks noChangeAspect="1"/>
          </p:cNvPicPr>
          <p:nvPr/>
        </p:nvPicPr>
        <p:blipFill>
          <a:blip r:embed="rId5"/>
          <a:stretch>
            <a:fillRect/>
          </a:stretch>
        </p:blipFill>
        <p:spPr>
          <a:xfrm>
            <a:off x="5664655" y="2643122"/>
            <a:ext cx="1044806" cy="819338"/>
          </a:xfrm>
          <a:prstGeom prst="rect">
            <a:avLst/>
          </a:prstGeom>
        </p:spPr>
      </p:pic>
      <p:pic>
        <p:nvPicPr>
          <p:cNvPr id="9" name="Picture 8"/>
          <p:cNvPicPr>
            <a:picLocks noChangeAspect="1"/>
          </p:cNvPicPr>
          <p:nvPr/>
        </p:nvPicPr>
        <p:blipFill>
          <a:blip r:embed="rId6"/>
          <a:stretch>
            <a:fillRect/>
          </a:stretch>
        </p:blipFill>
        <p:spPr>
          <a:xfrm>
            <a:off x="4534721" y="4425071"/>
            <a:ext cx="501639" cy="401414"/>
          </a:xfrm>
          <a:prstGeom prst="rect">
            <a:avLst/>
          </a:prstGeom>
        </p:spPr>
      </p:pic>
      <p:pic>
        <p:nvPicPr>
          <p:cNvPr id="10" name="Picture 9"/>
          <p:cNvPicPr>
            <a:picLocks noChangeAspect="1"/>
          </p:cNvPicPr>
          <p:nvPr/>
        </p:nvPicPr>
        <p:blipFill>
          <a:blip r:embed="rId7"/>
          <a:stretch>
            <a:fillRect/>
          </a:stretch>
        </p:blipFill>
        <p:spPr>
          <a:xfrm>
            <a:off x="4545490" y="4065028"/>
            <a:ext cx="501639" cy="401414"/>
          </a:xfrm>
          <a:prstGeom prst="rect">
            <a:avLst/>
          </a:prstGeom>
        </p:spPr>
      </p:pic>
      <p:pic>
        <p:nvPicPr>
          <p:cNvPr id="11" name="Picture 10"/>
          <p:cNvPicPr>
            <a:picLocks noChangeAspect="1"/>
          </p:cNvPicPr>
          <p:nvPr/>
        </p:nvPicPr>
        <p:blipFill>
          <a:blip r:embed="rId8"/>
          <a:stretch>
            <a:fillRect/>
          </a:stretch>
        </p:blipFill>
        <p:spPr>
          <a:xfrm>
            <a:off x="5931501" y="4701192"/>
            <a:ext cx="573301" cy="490618"/>
          </a:xfrm>
          <a:prstGeom prst="rect">
            <a:avLst/>
          </a:prstGeom>
        </p:spPr>
      </p:pic>
      <p:pic>
        <p:nvPicPr>
          <p:cNvPr id="13" name="Picture 12"/>
          <p:cNvPicPr>
            <a:picLocks noChangeAspect="1"/>
          </p:cNvPicPr>
          <p:nvPr/>
        </p:nvPicPr>
        <p:blipFill>
          <a:blip r:embed="rId9"/>
          <a:stretch>
            <a:fillRect/>
          </a:stretch>
        </p:blipFill>
        <p:spPr>
          <a:xfrm>
            <a:off x="4488754" y="3416178"/>
            <a:ext cx="501639" cy="401414"/>
          </a:xfrm>
          <a:prstGeom prst="rect">
            <a:avLst/>
          </a:prstGeom>
        </p:spPr>
      </p:pic>
      <p:sp>
        <p:nvSpPr>
          <p:cNvPr id="14" name="Rectangle 13"/>
          <p:cNvSpPr/>
          <p:nvPr/>
        </p:nvSpPr>
        <p:spPr>
          <a:xfrm>
            <a:off x="7072256" y="2838824"/>
            <a:ext cx="1277888" cy="400110"/>
          </a:xfrm>
          <a:prstGeom prst="rect">
            <a:avLst/>
          </a:prstGeom>
        </p:spPr>
        <p:txBody>
          <a:bodyPr wrap="square">
            <a:spAutoFit/>
          </a:bodyPr>
          <a:lstStyle/>
          <a:p>
            <a:r>
              <a:rPr lang="en-US" sz="1000">
                <a:solidFill>
                  <a:srgbClr val="4D4D4D"/>
                </a:solidFill>
                <a:latin typeface="Calibri" panose="020F0502020204030204" pitchFamily="34" charset="0"/>
                <a:cs typeface="Calibri" panose="020F0502020204030204" pitchFamily="34" charset="0"/>
              </a:rPr>
              <a:t>REMOTE CONTROL</a:t>
            </a:r>
          </a:p>
          <a:p>
            <a:r>
              <a:rPr lang="en-US" sz="1000">
                <a:solidFill>
                  <a:srgbClr val="4D4D4D"/>
                </a:solidFill>
                <a:latin typeface="Calibri" panose="020F0502020204030204" pitchFamily="34" charset="0"/>
                <a:cs typeface="Calibri" panose="020F0502020204030204" pitchFamily="34" charset="0"/>
              </a:rPr>
              <a:t>WEB SERVER</a:t>
            </a:r>
            <a:endParaRPr lang="en-US" sz="1000">
              <a:latin typeface="Calibri" panose="020F0502020204030204" pitchFamily="34" charset="0"/>
              <a:cs typeface="Calibri" panose="020F0502020204030204" pitchFamily="34" charset="0"/>
            </a:endParaRPr>
          </a:p>
        </p:txBody>
      </p:sp>
      <p:sp>
        <p:nvSpPr>
          <p:cNvPr id="15" name="Rectangle 14"/>
          <p:cNvSpPr/>
          <p:nvPr/>
        </p:nvSpPr>
        <p:spPr>
          <a:xfrm>
            <a:off x="5146296" y="3444807"/>
            <a:ext cx="1925960" cy="400110"/>
          </a:xfrm>
          <a:prstGeom prst="rect">
            <a:avLst/>
          </a:prstGeom>
        </p:spPr>
        <p:txBody>
          <a:bodyPr wrap="square">
            <a:spAutoFit/>
          </a:bodyPr>
          <a:lstStyle/>
          <a:p>
            <a:r>
              <a:rPr lang="en-US" sz="1000">
                <a:solidFill>
                  <a:srgbClr val="4D4D4D"/>
                </a:solidFill>
                <a:latin typeface="Calibri" panose="020F0502020204030204" pitchFamily="34" charset="0"/>
                <a:cs typeface="Calibri" panose="020F0502020204030204" pitchFamily="34" charset="0"/>
              </a:rPr>
              <a:t>BMS CONNECTIVITY</a:t>
            </a:r>
          </a:p>
          <a:p>
            <a:r>
              <a:rPr lang="en-US" sz="1000">
                <a:solidFill>
                  <a:srgbClr val="4D4D4D"/>
                </a:solidFill>
                <a:latin typeface="Calibri" panose="020F0502020204030204" pitchFamily="34" charset="0"/>
                <a:cs typeface="Calibri" panose="020F0502020204030204" pitchFamily="34" charset="0"/>
              </a:rPr>
              <a:t>MODBUS JBUS-LON-BACNET</a:t>
            </a:r>
            <a:endParaRPr lang="en-US" sz="2400">
              <a:latin typeface="Calibri" panose="020F0502020204030204" pitchFamily="34" charset="0"/>
              <a:cs typeface="Calibri" panose="020F0502020204030204" pitchFamily="34" charset="0"/>
            </a:endParaRPr>
          </a:p>
        </p:txBody>
      </p:sp>
      <p:sp>
        <p:nvSpPr>
          <p:cNvPr id="16" name="Rectangle 15"/>
          <p:cNvSpPr/>
          <p:nvPr/>
        </p:nvSpPr>
        <p:spPr>
          <a:xfrm>
            <a:off x="6636013" y="4751729"/>
            <a:ext cx="989856" cy="400110"/>
          </a:xfrm>
          <a:prstGeom prst="rect">
            <a:avLst/>
          </a:prstGeom>
        </p:spPr>
        <p:txBody>
          <a:bodyPr wrap="square">
            <a:spAutoFit/>
          </a:bodyPr>
          <a:lstStyle/>
          <a:p>
            <a:r>
              <a:rPr lang="en-US" sz="1000">
                <a:solidFill>
                  <a:srgbClr val="4D4D4D"/>
                </a:solidFill>
                <a:latin typeface="Calibri" panose="020F0502020204030204" pitchFamily="34" charset="0"/>
                <a:cs typeface="Calibri" panose="020F0502020204030204" pitchFamily="34" charset="0"/>
              </a:rPr>
              <a:t>DRY COOLER</a:t>
            </a:r>
          </a:p>
          <a:p>
            <a:r>
              <a:rPr lang="en-US" sz="1000">
                <a:solidFill>
                  <a:srgbClr val="4D4D4D"/>
                </a:solidFill>
                <a:latin typeface="Calibri" panose="020F0502020204030204" pitchFamily="34" charset="0"/>
                <a:cs typeface="Calibri" panose="020F0502020204030204" pitchFamily="34" charset="0"/>
              </a:rPr>
              <a:t>MANAGEMENT</a:t>
            </a:r>
            <a:endParaRPr lang="en-US" sz="2400">
              <a:latin typeface="Calibri" panose="020F0502020204030204" pitchFamily="34" charset="0"/>
              <a:cs typeface="Calibri" panose="020F0502020204030204" pitchFamily="34" charset="0"/>
            </a:endParaRPr>
          </a:p>
        </p:txBody>
      </p:sp>
      <p:sp>
        <p:nvSpPr>
          <p:cNvPr id="17" name="Rectangle 16"/>
          <p:cNvSpPr/>
          <p:nvPr/>
        </p:nvSpPr>
        <p:spPr>
          <a:xfrm>
            <a:off x="5146296" y="4301960"/>
            <a:ext cx="867545" cy="246221"/>
          </a:xfrm>
          <a:prstGeom prst="rect">
            <a:avLst/>
          </a:prstGeom>
        </p:spPr>
        <p:txBody>
          <a:bodyPr wrap="none">
            <a:spAutoFit/>
          </a:bodyPr>
          <a:lstStyle/>
          <a:p>
            <a:r>
              <a:rPr lang="en-US" sz="1000">
                <a:solidFill>
                  <a:srgbClr val="4D4D4D"/>
                </a:solidFill>
                <a:latin typeface="Calibri" panose="020F0502020204030204" pitchFamily="34" charset="0"/>
                <a:cs typeface="Calibri" panose="020F0502020204030204" pitchFamily="34" charset="0"/>
              </a:rPr>
              <a:t>EMAIL ALERT</a:t>
            </a:r>
            <a:endParaRPr lang="en-US" sz="2400">
              <a:latin typeface="Calibri" panose="020F0502020204030204" pitchFamily="34" charset="0"/>
              <a:cs typeface="Calibri" panose="020F0502020204030204" pitchFamily="34" charset="0"/>
            </a:endParaRPr>
          </a:p>
        </p:txBody>
      </p:sp>
      <p:cxnSp>
        <p:nvCxnSpPr>
          <p:cNvPr id="18" name="Straight Connector 17"/>
          <p:cNvCxnSpPr/>
          <p:nvPr/>
        </p:nvCxnSpPr>
        <p:spPr>
          <a:xfrm flipV="1">
            <a:off x="3545831" y="3202800"/>
            <a:ext cx="1444562" cy="10269"/>
          </a:xfrm>
          <a:prstGeom prst="line">
            <a:avLst/>
          </a:prstGeom>
        </p:spPr>
        <p:style>
          <a:lnRef idx="2">
            <a:schemeClr val="accent2"/>
          </a:lnRef>
          <a:fillRef idx="0">
            <a:schemeClr val="accent2"/>
          </a:fillRef>
          <a:effectRef idx="1">
            <a:schemeClr val="accent2"/>
          </a:effectRef>
          <a:fontRef idx="minor">
            <a:schemeClr val="tx1"/>
          </a:fontRef>
        </p:style>
      </p:cxnSp>
      <p:cxnSp>
        <p:nvCxnSpPr>
          <p:cNvPr id="19" name="Straight Connector 18"/>
          <p:cNvCxnSpPr>
            <a:stCxn id="7" idx="3"/>
            <a:endCxn id="7" idx="3"/>
          </p:cNvCxnSpPr>
          <p:nvPr/>
        </p:nvCxnSpPr>
        <p:spPr>
          <a:xfrm>
            <a:off x="3461491" y="426573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3594088" y="3616885"/>
            <a:ext cx="67402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flipH="1" flipV="1">
            <a:off x="3510692" y="4026070"/>
            <a:ext cx="3185064" cy="10566"/>
          </a:xfrm>
          <a:prstGeom prst="line">
            <a:avLst/>
          </a:prstGeom>
        </p:spPr>
        <p:style>
          <a:lnRef idx="2">
            <a:schemeClr val="accent2"/>
          </a:lnRef>
          <a:fillRef idx="0">
            <a:schemeClr val="accent2"/>
          </a:fillRef>
          <a:effectRef idx="1">
            <a:schemeClr val="accent2"/>
          </a:effectRef>
          <a:fontRef idx="minor">
            <a:schemeClr val="tx1"/>
          </a:fontRef>
        </p:style>
      </p:cxnSp>
      <p:cxnSp>
        <p:nvCxnSpPr>
          <p:cNvPr id="22" name="Straight Connector 21"/>
          <p:cNvCxnSpPr/>
          <p:nvPr/>
        </p:nvCxnSpPr>
        <p:spPr>
          <a:xfrm flipH="1">
            <a:off x="3594088" y="4408973"/>
            <a:ext cx="864096" cy="0"/>
          </a:xfrm>
          <a:prstGeom prst="line">
            <a:avLst/>
          </a:prstGeom>
        </p:spPr>
        <p:style>
          <a:lnRef idx="2">
            <a:schemeClr val="accent2"/>
          </a:lnRef>
          <a:fillRef idx="0">
            <a:schemeClr val="accent2"/>
          </a:fillRef>
          <a:effectRef idx="1">
            <a:schemeClr val="accent2"/>
          </a:effectRef>
          <a:fontRef idx="minor">
            <a:schemeClr val="tx1"/>
          </a:fontRef>
        </p:style>
      </p:cxnSp>
      <p:sp>
        <p:nvSpPr>
          <p:cNvPr id="23" name="Rectangle 22"/>
          <p:cNvSpPr/>
          <p:nvPr/>
        </p:nvSpPr>
        <p:spPr>
          <a:xfrm>
            <a:off x="1491301" y="5418603"/>
            <a:ext cx="1138453" cy="246221"/>
          </a:xfrm>
          <a:prstGeom prst="rect">
            <a:avLst/>
          </a:prstGeom>
        </p:spPr>
        <p:txBody>
          <a:bodyPr wrap="none">
            <a:spAutoFit/>
          </a:bodyPr>
          <a:lstStyle/>
          <a:p>
            <a:r>
              <a:rPr lang="en-US" sz="1000">
                <a:solidFill>
                  <a:srgbClr val="4D4D4D"/>
                </a:solidFill>
                <a:latin typeface="Calibri" panose="020F0502020204030204" pitchFamily="34" charset="0"/>
                <a:cs typeface="Calibri" panose="020F0502020204030204" pitchFamily="34" charset="0"/>
              </a:rPr>
              <a:t>SYNOPTIC SCREEN</a:t>
            </a:r>
            <a:endParaRPr lang="en-US" sz="2400">
              <a:latin typeface="Calibri" panose="020F0502020204030204" pitchFamily="34" charset="0"/>
              <a:cs typeface="Calibri" panose="020F0502020204030204" pitchFamily="34" charset="0"/>
            </a:endParaRPr>
          </a:p>
        </p:txBody>
      </p:sp>
      <p:pic>
        <p:nvPicPr>
          <p:cNvPr id="24" name="Picture 354"/>
          <p:cNvPicPr/>
          <p:nvPr/>
        </p:nvPicPr>
        <p:blipFill>
          <a:blip r:embed="rId10" cstate="email">
            <a:extLst>
              <a:ext uri="{28A0092B-C50C-407E-A947-70E740481C1C}">
                <a14:useLocalDpi xmlns:a14="http://schemas.microsoft.com/office/drawing/2010/main"/>
              </a:ext>
            </a:extLst>
          </a:blip>
          <a:stretch>
            <a:fillRect/>
          </a:stretch>
        </p:blipFill>
        <p:spPr>
          <a:xfrm>
            <a:off x="6787228" y="3739146"/>
            <a:ext cx="1010007" cy="776939"/>
          </a:xfrm>
          <a:prstGeom prst="rect">
            <a:avLst/>
          </a:prstGeom>
        </p:spPr>
      </p:pic>
      <p:pic>
        <p:nvPicPr>
          <p:cNvPr id="25" name="Picture 142"/>
          <p:cNvPicPr/>
          <p:nvPr/>
        </p:nvPicPr>
        <p:blipFill>
          <a:blip r:embed="rId11" cstate="email">
            <a:extLst>
              <a:ext uri="{28A0092B-C50C-407E-A947-70E740481C1C}">
                <a14:useLocalDpi xmlns:a14="http://schemas.microsoft.com/office/drawing/2010/main"/>
              </a:ext>
            </a:extLst>
          </a:blip>
          <a:stretch>
            <a:fillRect/>
          </a:stretch>
        </p:blipFill>
        <p:spPr>
          <a:xfrm>
            <a:off x="4783767" y="5175379"/>
            <a:ext cx="981088" cy="701893"/>
          </a:xfrm>
          <a:prstGeom prst="rect">
            <a:avLst/>
          </a:prstGeom>
        </p:spPr>
      </p:pic>
      <p:sp>
        <p:nvSpPr>
          <p:cNvPr id="27" name="Rectangle 26"/>
          <p:cNvSpPr/>
          <p:nvPr/>
        </p:nvSpPr>
        <p:spPr>
          <a:xfrm>
            <a:off x="7816410" y="3884479"/>
            <a:ext cx="1277888" cy="400110"/>
          </a:xfrm>
          <a:prstGeom prst="rect">
            <a:avLst/>
          </a:prstGeom>
        </p:spPr>
        <p:txBody>
          <a:bodyPr wrap="square">
            <a:spAutoFit/>
          </a:bodyPr>
          <a:lstStyle/>
          <a:p>
            <a:r>
              <a:rPr lang="en-US" sz="1000">
                <a:solidFill>
                  <a:srgbClr val="4D4D4D"/>
                </a:solidFill>
                <a:latin typeface="Calibri" panose="020F0502020204030204" pitchFamily="34" charset="0"/>
                <a:cs typeface="Calibri" panose="020F0502020204030204" pitchFamily="34" charset="0"/>
              </a:rPr>
              <a:t>LANGUAGE &amp; PASSWORD </a:t>
            </a:r>
          </a:p>
        </p:txBody>
      </p:sp>
      <p:cxnSp>
        <p:nvCxnSpPr>
          <p:cNvPr id="28" name="Straight Connector 27"/>
          <p:cNvCxnSpPr/>
          <p:nvPr/>
        </p:nvCxnSpPr>
        <p:spPr>
          <a:xfrm flipH="1" flipV="1">
            <a:off x="3492163" y="4946501"/>
            <a:ext cx="2349238" cy="10566"/>
          </a:xfrm>
          <a:prstGeom prst="line">
            <a:avLst/>
          </a:prstGeom>
        </p:spPr>
        <p:style>
          <a:lnRef idx="2">
            <a:schemeClr val="accent2"/>
          </a:lnRef>
          <a:fillRef idx="0">
            <a:schemeClr val="accent2"/>
          </a:fillRef>
          <a:effectRef idx="1">
            <a:schemeClr val="accent2"/>
          </a:effectRef>
          <a:fontRef idx="minor">
            <a:schemeClr val="tx1"/>
          </a:fontRef>
        </p:style>
      </p:cxnSp>
      <p:cxnSp>
        <p:nvCxnSpPr>
          <p:cNvPr id="31" name="Straight Connector 30"/>
          <p:cNvCxnSpPr/>
          <p:nvPr/>
        </p:nvCxnSpPr>
        <p:spPr>
          <a:xfrm flipH="1">
            <a:off x="3574582" y="5417085"/>
            <a:ext cx="864096" cy="0"/>
          </a:xfrm>
          <a:prstGeom prst="line">
            <a:avLst/>
          </a:prstGeom>
        </p:spPr>
        <p:style>
          <a:lnRef idx="2">
            <a:schemeClr val="accent2"/>
          </a:lnRef>
          <a:fillRef idx="0">
            <a:schemeClr val="accent2"/>
          </a:fillRef>
          <a:effectRef idx="1">
            <a:schemeClr val="accent2"/>
          </a:effectRef>
          <a:fontRef idx="minor">
            <a:schemeClr val="tx1"/>
          </a:fontRef>
        </p:style>
      </p:cxnSp>
      <p:sp>
        <p:nvSpPr>
          <p:cNvPr id="32" name="Rectangle 31"/>
          <p:cNvSpPr/>
          <p:nvPr/>
        </p:nvSpPr>
        <p:spPr>
          <a:xfrm>
            <a:off x="5890904" y="5318838"/>
            <a:ext cx="989856" cy="461665"/>
          </a:xfrm>
          <a:prstGeom prst="rect">
            <a:avLst/>
          </a:prstGeom>
        </p:spPr>
        <p:txBody>
          <a:bodyPr wrap="square">
            <a:spAutoFit/>
          </a:bodyPr>
          <a:lstStyle/>
          <a:p>
            <a:r>
              <a:rPr lang="fr-FR" sz="1000">
                <a:solidFill>
                  <a:srgbClr val="4D4D4D"/>
                </a:solidFill>
                <a:latin typeface="Calibri" panose="020F0502020204030204" pitchFamily="34" charset="0"/>
                <a:cs typeface="Calibri" panose="020F0502020204030204" pitchFamily="34" charset="0"/>
              </a:rPr>
              <a:t>SCHEDULE</a:t>
            </a:r>
            <a:r>
              <a:rPr lang="fr-FR" sz="2400">
                <a:latin typeface="Calibri" panose="020F0502020204030204" pitchFamily="34" charset="0"/>
                <a:cs typeface="Calibri" panose="020F0502020204030204" pitchFamily="34" charset="0"/>
              </a:rPr>
              <a:t> </a:t>
            </a:r>
            <a:endParaRPr lang="en-US" sz="2400">
              <a:latin typeface="Calibri" panose="020F0502020204030204" pitchFamily="34" charset="0"/>
              <a:cs typeface="Calibri" panose="020F0502020204030204" pitchFamily="34" charset="0"/>
            </a:endParaRPr>
          </a:p>
        </p:txBody>
      </p:sp>
      <p:sp>
        <p:nvSpPr>
          <p:cNvPr id="30"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10</a:t>
            </a:fld>
            <a:endParaRPr lang="en-US">
              <a:solidFill>
                <a:schemeClr val="bg1">
                  <a:lumMod val="65000"/>
                </a:schemeClr>
              </a:solidFill>
            </a:endParaRPr>
          </a:p>
        </p:txBody>
      </p:sp>
    </p:spTree>
    <p:extLst>
      <p:ext uri="{BB962C8B-B14F-4D97-AF65-F5344CB8AC3E}">
        <p14:creationId xmlns:p14="http://schemas.microsoft.com/office/powerpoint/2010/main" val="1921053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vert="horz" lIns="91440" tIns="45720" rIns="91440" bIns="45720" rtlCol="0" anchor="ctr">
            <a:noAutofit/>
          </a:bodyPr>
          <a:lstStyle/>
          <a:p>
            <a:r>
              <a:rPr lang="fr-FR" i="1"/>
              <a:t>  </a:t>
            </a:r>
          </a:p>
        </p:txBody>
      </p:sp>
      <p:pic>
        <p:nvPicPr>
          <p:cNvPr id="9" name="Picture 8"/>
          <p:cNvPicPr>
            <a:picLocks noChangeAspect="1"/>
          </p:cNvPicPr>
          <p:nvPr/>
        </p:nvPicPr>
        <p:blipFill>
          <a:blip r:embed="rId3"/>
          <a:stretch>
            <a:fillRect/>
          </a:stretch>
        </p:blipFill>
        <p:spPr>
          <a:xfrm>
            <a:off x="4555713" y="3424945"/>
            <a:ext cx="32574" cy="8109"/>
          </a:xfrm>
          <a:prstGeom prst="rect">
            <a:avLst/>
          </a:prstGeom>
        </p:spPr>
      </p:pic>
      <p:sp>
        <p:nvSpPr>
          <p:cNvPr id="16" name="Rectangle 15"/>
          <p:cNvSpPr/>
          <p:nvPr/>
        </p:nvSpPr>
        <p:spPr>
          <a:xfrm>
            <a:off x="455469" y="1751912"/>
            <a:ext cx="8315918" cy="584775"/>
          </a:xfrm>
          <a:prstGeom prst="rect">
            <a:avLst/>
          </a:prstGeom>
        </p:spPr>
        <p:txBody>
          <a:bodyPr wrap="square" lIns="91440" tIns="45720" rIns="91440" bIns="45720" anchor="t">
            <a:spAutoFit/>
          </a:bodyPr>
          <a:lstStyle/>
          <a:p>
            <a:r>
              <a:rPr lang="en-US" sz="1600">
                <a:latin typeface="DINPro-Regular"/>
                <a:cs typeface="Calibri"/>
              </a:rPr>
              <a:t>Abound is an </a:t>
            </a:r>
            <a:r>
              <a:rPr lang="en-US" sz="1600" b="1">
                <a:latin typeface="DINPro-Regular"/>
                <a:cs typeface="Calibri"/>
              </a:rPr>
              <a:t>advanced monitoring solution </a:t>
            </a:r>
            <a:r>
              <a:rPr lang="en-US" sz="1600">
                <a:latin typeface="DINPro-Regular"/>
                <a:cs typeface="Calibri"/>
              </a:rPr>
              <a:t>which enables customers for all applications to track and monitor their CIAT equipment.</a:t>
            </a:r>
          </a:p>
        </p:txBody>
      </p:sp>
      <p:pic>
        <p:nvPicPr>
          <p:cNvPr id="8" name="Picture 12292"/>
          <p:cNvPicPr>
            <a:picLocks noChangeAspect="1"/>
          </p:cNvPicPr>
          <p:nvPr/>
        </p:nvPicPr>
        <p:blipFill rotWithShape="1">
          <a:blip r:embed="rId4"/>
          <a:srcRect l="12540" t="9827" r="12543" b="14574"/>
          <a:stretch/>
        </p:blipFill>
        <p:spPr>
          <a:xfrm>
            <a:off x="8179477" y="369071"/>
            <a:ext cx="792088" cy="576064"/>
          </a:xfrm>
          <a:prstGeom prst="rect">
            <a:avLst/>
          </a:prstGeom>
        </p:spPr>
      </p:pic>
      <p:sp>
        <p:nvSpPr>
          <p:cNvPr id="10"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11</a:t>
            </a:fld>
            <a:endParaRPr lang="en-US">
              <a:solidFill>
                <a:schemeClr val="bg1">
                  <a:lumMod val="65000"/>
                </a:schemeClr>
              </a:solidFill>
            </a:endParaRPr>
          </a:p>
        </p:txBody>
      </p:sp>
      <p:pic>
        <p:nvPicPr>
          <p:cNvPr id="2" name="Picture 3">
            <a:extLst>
              <a:ext uri="{FF2B5EF4-FFF2-40B4-BE49-F238E27FC236}">
                <a16:creationId xmlns:a16="http://schemas.microsoft.com/office/drawing/2014/main" id="{11DB1FA2-ABA4-C1A7-04F0-F57F0E39DC2D}"/>
              </a:ext>
            </a:extLst>
          </p:cNvPr>
          <p:cNvPicPr>
            <a:picLocks noChangeAspect="1"/>
          </p:cNvPicPr>
          <p:nvPr/>
        </p:nvPicPr>
        <p:blipFill>
          <a:blip r:embed="rId5"/>
          <a:stretch>
            <a:fillRect/>
          </a:stretch>
        </p:blipFill>
        <p:spPr>
          <a:xfrm>
            <a:off x="1760084" y="2310089"/>
            <a:ext cx="5718280" cy="4103569"/>
          </a:xfrm>
          <a:prstGeom prst="rect">
            <a:avLst/>
          </a:prstGeom>
        </p:spPr>
      </p:pic>
      <p:pic>
        <p:nvPicPr>
          <p:cNvPr id="5" name="Picture 5">
            <a:extLst>
              <a:ext uri="{FF2B5EF4-FFF2-40B4-BE49-F238E27FC236}">
                <a16:creationId xmlns:a16="http://schemas.microsoft.com/office/drawing/2014/main" id="{8BA1F8F6-E1BA-B31B-8ADB-9781E9FFE27C}"/>
              </a:ext>
            </a:extLst>
          </p:cNvPr>
          <p:cNvPicPr>
            <a:picLocks noChangeAspect="1"/>
          </p:cNvPicPr>
          <p:nvPr/>
        </p:nvPicPr>
        <p:blipFill>
          <a:blip r:embed="rId6"/>
          <a:stretch>
            <a:fillRect/>
          </a:stretch>
        </p:blipFill>
        <p:spPr>
          <a:xfrm>
            <a:off x="376466" y="367056"/>
            <a:ext cx="4368796" cy="826173"/>
          </a:xfrm>
          <a:prstGeom prst="rect">
            <a:avLst/>
          </a:prstGeom>
        </p:spPr>
      </p:pic>
    </p:spTree>
    <p:extLst>
      <p:ext uri="{BB962C8B-B14F-4D97-AF65-F5344CB8AC3E}">
        <p14:creationId xmlns:p14="http://schemas.microsoft.com/office/powerpoint/2010/main" val="1859811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vert="horz" lIns="91440" tIns="45720" rIns="91440" bIns="45720" rtlCol="0" anchor="ctr">
            <a:noAutofit/>
          </a:bodyPr>
          <a:lstStyle/>
          <a:p>
            <a:r>
              <a:rPr lang="fr-FR" i="1"/>
              <a:t>  </a:t>
            </a:r>
          </a:p>
        </p:txBody>
      </p:sp>
      <p:pic>
        <p:nvPicPr>
          <p:cNvPr id="9" name="Picture 8"/>
          <p:cNvPicPr>
            <a:picLocks noChangeAspect="1"/>
          </p:cNvPicPr>
          <p:nvPr/>
        </p:nvPicPr>
        <p:blipFill>
          <a:blip r:embed="rId3"/>
          <a:stretch>
            <a:fillRect/>
          </a:stretch>
        </p:blipFill>
        <p:spPr>
          <a:xfrm>
            <a:off x="4555713" y="3424945"/>
            <a:ext cx="32574" cy="8109"/>
          </a:xfrm>
          <a:prstGeom prst="rect">
            <a:avLst/>
          </a:prstGeom>
        </p:spPr>
      </p:pic>
      <p:sp>
        <p:nvSpPr>
          <p:cNvPr id="10" name="Titre 2"/>
          <p:cNvSpPr txBox="1">
            <a:spLocks/>
          </p:cNvSpPr>
          <p:nvPr/>
        </p:nvSpPr>
        <p:spPr>
          <a:xfrm>
            <a:off x="473487" y="116632"/>
            <a:ext cx="82296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kern="1200" cap="all" baseline="0">
                <a:solidFill>
                  <a:schemeClr val="tx1">
                    <a:lumMod val="95000"/>
                    <a:lumOff val="5000"/>
                  </a:schemeClr>
                </a:solidFill>
                <a:latin typeface="+mj-lt"/>
                <a:ea typeface="+mj-ea"/>
                <a:cs typeface="+mj-cs"/>
              </a:defRPr>
            </a:lvl1pPr>
          </a:lstStyle>
          <a:p>
            <a:r>
              <a:rPr lang="fr-FR" sz="2800" err="1">
                <a:latin typeface="DINPro-Regular"/>
                <a:cs typeface="Calibri" panose="020F0502020204030204" pitchFamily="34" charset="0"/>
              </a:rPr>
              <a:t>Power’control</a:t>
            </a:r>
            <a:endParaRPr lang="fr-FR" sz="2800">
              <a:latin typeface="DINPro-Regular"/>
              <a:cs typeface="Calibri" panose="020F0502020204030204" pitchFamily="34" charset="0"/>
            </a:endParaRPr>
          </a:p>
        </p:txBody>
      </p:sp>
      <p:sp>
        <p:nvSpPr>
          <p:cNvPr id="5" name="TextBox 4"/>
          <p:cNvSpPr txBox="1"/>
          <p:nvPr/>
        </p:nvSpPr>
        <p:spPr>
          <a:xfrm>
            <a:off x="455652" y="1756960"/>
            <a:ext cx="8091527" cy="830997"/>
          </a:xfrm>
          <a:prstGeom prst="rect">
            <a:avLst/>
          </a:prstGeom>
          <a:noFill/>
        </p:spPr>
        <p:txBody>
          <a:bodyPr wrap="square" rtlCol="0">
            <a:spAutoFit/>
          </a:bodyPr>
          <a:lstStyle/>
          <a:p>
            <a:r>
              <a:rPr lang="en-US" sz="1600" err="1">
                <a:latin typeface="DINPro-Regular"/>
                <a:cs typeface="Calibri" panose="020F0502020204030204" pitchFamily="34" charset="0"/>
              </a:rPr>
              <a:t>Power'Control</a:t>
            </a:r>
            <a:r>
              <a:rPr lang="en-US" sz="1600">
                <a:latin typeface="DINPro-Regular"/>
                <a:cs typeface="Calibri" panose="020F0502020204030204" pitchFamily="34" charset="0"/>
              </a:rPr>
              <a:t> is the </a:t>
            </a:r>
            <a:r>
              <a:rPr lang="en-US" sz="1600" b="1">
                <a:latin typeface="DINPro-Regular"/>
                <a:cs typeface="Calibri" panose="020F0502020204030204" pitchFamily="34" charset="0"/>
              </a:rPr>
              <a:t>plant management tool </a:t>
            </a:r>
            <a:r>
              <a:rPr lang="en-US" sz="1600">
                <a:latin typeface="DINPro-Regular"/>
                <a:cs typeface="Calibri" panose="020F0502020204030204" pitchFamily="34" charset="0"/>
              </a:rPr>
              <a:t>for your Energy Hub solution. It optimizes energy for high performance systems and is designed to control a complete thermal energy production system (cooling and heating).</a:t>
            </a:r>
          </a:p>
        </p:txBody>
      </p:sp>
      <p:pic>
        <p:nvPicPr>
          <p:cNvPr id="6" name="Picture 5"/>
          <p:cNvPicPr>
            <a:picLocks noChangeAspect="1"/>
          </p:cNvPicPr>
          <p:nvPr/>
        </p:nvPicPr>
        <p:blipFill rotWithShape="1">
          <a:blip r:embed="rId4"/>
          <a:srcRect t="2930" b="3322"/>
          <a:stretch/>
        </p:blipFill>
        <p:spPr>
          <a:xfrm>
            <a:off x="1751205" y="2852936"/>
            <a:ext cx="5641591" cy="3223766"/>
          </a:xfrm>
          <a:prstGeom prst="rect">
            <a:avLst/>
          </a:prstGeom>
        </p:spPr>
      </p:pic>
      <p:pic>
        <p:nvPicPr>
          <p:cNvPr id="8" name="Picture 12292"/>
          <p:cNvPicPr>
            <a:picLocks noChangeAspect="1"/>
          </p:cNvPicPr>
          <p:nvPr/>
        </p:nvPicPr>
        <p:blipFill rotWithShape="1">
          <a:blip r:embed="rId5"/>
          <a:srcRect l="12540" t="9827" r="12543" b="14574"/>
          <a:stretch/>
        </p:blipFill>
        <p:spPr>
          <a:xfrm>
            <a:off x="8172400" y="332656"/>
            <a:ext cx="792088" cy="576064"/>
          </a:xfrm>
          <a:prstGeom prst="rect">
            <a:avLst/>
          </a:prstGeom>
        </p:spPr>
      </p:pic>
      <p:sp>
        <p:nvSpPr>
          <p:cNvPr id="11"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12</a:t>
            </a:fld>
            <a:endParaRPr lang="en-US">
              <a:solidFill>
                <a:schemeClr val="bg1">
                  <a:lumMod val="65000"/>
                </a:schemeClr>
              </a:solidFill>
            </a:endParaRPr>
          </a:p>
        </p:txBody>
      </p:sp>
    </p:spTree>
    <p:extLst>
      <p:ext uri="{BB962C8B-B14F-4D97-AF65-F5344CB8AC3E}">
        <p14:creationId xmlns:p14="http://schemas.microsoft.com/office/powerpoint/2010/main" val="3245853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4555713" y="3424945"/>
            <a:ext cx="32574" cy="8109"/>
          </a:xfrm>
          <a:prstGeom prst="rect">
            <a:avLst/>
          </a:prstGeom>
        </p:spPr>
      </p:pic>
      <p:sp>
        <p:nvSpPr>
          <p:cNvPr id="8" name="Titre 2"/>
          <p:cNvSpPr txBox="1">
            <a:spLocks/>
          </p:cNvSpPr>
          <p:nvPr/>
        </p:nvSpPr>
        <p:spPr>
          <a:xfrm>
            <a:off x="467544" y="116632"/>
            <a:ext cx="82296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kern="1200" cap="all" baseline="0">
                <a:solidFill>
                  <a:schemeClr val="tx1">
                    <a:lumMod val="95000"/>
                    <a:lumOff val="5000"/>
                  </a:schemeClr>
                </a:solidFill>
                <a:latin typeface="+mj-lt"/>
                <a:ea typeface="+mj-ea"/>
                <a:cs typeface="+mj-cs"/>
              </a:defRPr>
            </a:lvl1pPr>
          </a:lstStyle>
          <a:p>
            <a:r>
              <a:rPr lang="fr-FR" sz="2800" err="1">
                <a:latin typeface="DINPro-Regular"/>
                <a:cs typeface="Calibri" panose="020F0502020204030204" pitchFamily="34" charset="0"/>
              </a:rPr>
              <a:t>Cristo’control</a:t>
            </a:r>
            <a:endParaRPr lang="fr-FR" sz="2800">
              <a:latin typeface="DINPro-Regular"/>
              <a:cs typeface="Calibri" panose="020F0502020204030204" pitchFamily="34" charset="0"/>
            </a:endParaRPr>
          </a:p>
        </p:txBody>
      </p:sp>
      <p:sp>
        <p:nvSpPr>
          <p:cNvPr id="5" name="TextBox 4"/>
          <p:cNvSpPr txBox="1"/>
          <p:nvPr/>
        </p:nvSpPr>
        <p:spPr>
          <a:xfrm>
            <a:off x="483959" y="1556792"/>
            <a:ext cx="7803864" cy="1815882"/>
          </a:xfrm>
          <a:prstGeom prst="rect">
            <a:avLst/>
          </a:prstGeom>
          <a:noFill/>
        </p:spPr>
        <p:txBody>
          <a:bodyPr wrap="square" rtlCol="0">
            <a:spAutoFit/>
          </a:bodyPr>
          <a:lstStyle/>
          <a:p>
            <a:pPr marL="285750" indent="-285750">
              <a:buClr>
                <a:srgbClr val="C00000"/>
              </a:buClr>
              <a:buFont typeface="Wingdings" panose="05000000000000000000" pitchFamily="2" charset="2"/>
              <a:buChar char="§"/>
            </a:pPr>
            <a:r>
              <a:rPr lang="en-US" sz="1600">
                <a:latin typeface="DINPro-Regular"/>
                <a:cs typeface="Calibri" panose="020F0502020204030204" pitchFamily="34" charset="0"/>
              </a:rPr>
              <a:t>Piloting, controlling and </a:t>
            </a:r>
            <a:r>
              <a:rPr lang="en-US" sz="1600" b="1">
                <a:latin typeface="DINPro-Regular"/>
                <a:cs typeface="Calibri" panose="020F0502020204030204" pitchFamily="34" charset="0"/>
              </a:rPr>
              <a:t>monitoring system dedicated to Thermal Energy Storage (TES) installations.</a:t>
            </a:r>
          </a:p>
          <a:p>
            <a:pPr marL="285750" indent="-285750">
              <a:buClr>
                <a:srgbClr val="C00000"/>
              </a:buClr>
              <a:buFont typeface="Wingdings" panose="05000000000000000000" pitchFamily="2" charset="2"/>
              <a:buChar char="§"/>
            </a:pPr>
            <a:r>
              <a:rPr lang="fr-FR" sz="1600" err="1">
                <a:latin typeface="DINPro-Regular"/>
                <a:cs typeface="Calibri" panose="020F0502020204030204" pitchFamily="34" charset="0"/>
              </a:rPr>
              <a:t>Allows</a:t>
            </a:r>
            <a:r>
              <a:rPr lang="fr-FR" sz="1600">
                <a:latin typeface="DINPro-Regular"/>
                <a:cs typeface="Calibri" panose="020F0502020204030204" pitchFamily="34" charset="0"/>
              </a:rPr>
              <a:t> </a:t>
            </a:r>
            <a:r>
              <a:rPr lang="fr-FR" sz="1600" err="1">
                <a:latin typeface="DINPro-Regular"/>
                <a:cs typeface="Calibri" panose="020F0502020204030204" pitchFamily="34" charset="0"/>
              </a:rPr>
              <a:t>contractors</a:t>
            </a:r>
            <a:r>
              <a:rPr lang="fr-FR" sz="1600">
                <a:latin typeface="DINPro-Regular"/>
                <a:cs typeface="Calibri" panose="020F0502020204030204" pitchFamily="34" charset="0"/>
              </a:rPr>
              <a:t> and </a:t>
            </a:r>
            <a:r>
              <a:rPr lang="fr-FR" sz="1600" err="1">
                <a:latin typeface="DINPro-Regular"/>
                <a:cs typeface="Calibri" panose="020F0502020204030204" pitchFamily="34" charset="0"/>
              </a:rPr>
              <a:t>owners</a:t>
            </a:r>
            <a:r>
              <a:rPr lang="fr-FR" sz="1600">
                <a:latin typeface="DINPro-Regular"/>
                <a:cs typeface="Calibri" panose="020F0502020204030204" pitchFamily="34" charset="0"/>
              </a:rPr>
              <a:t> to </a:t>
            </a:r>
            <a:r>
              <a:rPr lang="fr-FR" sz="1600" err="1">
                <a:latin typeface="DINPro-Regular"/>
                <a:cs typeface="Calibri" panose="020F0502020204030204" pitchFamily="34" charset="0"/>
              </a:rPr>
              <a:t>reduce</a:t>
            </a:r>
            <a:r>
              <a:rPr lang="fr-FR" sz="1600">
                <a:latin typeface="DINPro-Regular"/>
                <a:cs typeface="Calibri" panose="020F0502020204030204" pitchFamily="34" charset="0"/>
              </a:rPr>
              <a:t> operating </a:t>
            </a:r>
            <a:r>
              <a:rPr lang="fr-FR" sz="1600" err="1">
                <a:latin typeface="DINPro-Regular"/>
                <a:cs typeface="Calibri" panose="020F0502020204030204" pitchFamily="34" charset="0"/>
              </a:rPr>
              <a:t>cost</a:t>
            </a:r>
            <a:endParaRPr lang="fr-FR" sz="1600">
              <a:latin typeface="DINPro-Regular"/>
              <a:cs typeface="Calibri" panose="020F0502020204030204" pitchFamily="34" charset="0"/>
            </a:endParaRPr>
          </a:p>
          <a:p>
            <a:pPr marL="285750" indent="-285750">
              <a:buClr>
                <a:srgbClr val="C00000"/>
              </a:buClr>
              <a:buFont typeface="Wingdings" panose="05000000000000000000" pitchFamily="2" charset="2"/>
              <a:buChar char="§"/>
            </a:pPr>
            <a:r>
              <a:rPr lang="fr-FR" sz="1600">
                <a:latin typeface="DINPro-Regular"/>
                <a:cs typeface="Calibri" panose="020F0502020204030204" pitchFamily="34" charset="0"/>
              </a:rPr>
              <a:t>Optimise </a:t>
            </a:r>
            <a:r>
              <a:rPr lang="fr-FR" sz="1600" err="1">
                <a:latin typeface="DINPro-Regular"/>
                <a:cs typeface="Calibri" panose="020F0502020204030204" pitchFamily="34" charset="0"/>
              </a:rPr>
              <a:t>their</a:t>
            </a:r>
            <a:r>
              <a:rPr lang="fr-FR" sz="1600">
                <a:latin typeface="DINPro-Regular"/>
                <a:cs typeface="Calibri" panose="020F0502020204030204" pitchFamily="34" charset="0"/>
              </a:rPr>
              <a:t> </a:t>
            </a:r>
            <a:r>
              <a:rPr lang="fr-FR" sz="1600" err="1">
                <a:latin typeface="DINPro-Regular"/>
                <a:cs typeface="Calibri" panose="020F0502020204030204" pitchFamily="34" charset="0"/>
              </a:rPr>
              <a:t>energy</a:t>
            </a:r>
            <a:r>
              <a:rPr lang="fr-FR" sz="1600">
                <a:latin typeface="DINPro-Regular"/>
                <a:cs typeface="Calibri" panose="020F0502020204030204" pitchFamily="34" charset="0"/>
              </a:rPr>
              <a:t> use </a:t>
            </a:r>
            <a:r>
              <a:rPr lang="fr-FR" sz="1600" err="1">
                <a:latin typeface="DINPro-Regular"/>
                <a:cs typeface="Calibri" panose="020F0502020204030204" pitchFamily="34" charset="0"/>
              </a:rPr>
              <a:t>while</a:t>
            </a:r>
            <a:r>
              <a:rPr lang="fr-FR" sz="1600">
                <a:latin typeface="DINPro-Regular"/>
                <a:cs typeface="Calibri" panose="020F0502020204030204" pitchFamily="34" charset="0"/>
              </a:rPr>
              <a:t> </a:t>
            </a:r>
            <a:r>
              <a:rPr lang="fr-FR" sz="1600" err="1">
                <a:latin typeface="DINPro-Regular"/>
                <a:cs typeface="Calibri" panose="020F0502020204030204" pitchFamily="34" charset="0"/>
              </a:rPr>
              <a:t>lowering</a:t>
            </a:r>
            <a:r>
              <a:rPr lang="fr-FR" sz="1600">
                <a:latin typeface="DINPro-Regular"/>
                <a:cs typeface="Calibri" panose="020F0502020204030204" pitchFamily="34" charset="0"/>
              </a:rPr>
              <a:t> CO2 and </a:t>
            </a:r>
            <a:r>
              <a:rPr lang="fr-FR" sz="1600" err="1">
                <a:latin typeface="DINPro-Regular"/>
                <a:cs typeface="Calibri" panose="020F0502020204030204" pitchFamily="34" charset="0"/>
              </a:rPr>
              <a:t>greenhous</a:t>
            </a:r>
            <a:r>
              <a:rPr lang="fr-FR" sz="1600">
                <a:latin typeface="DINPro-Regular"/>
                <a:cs typeface="Calibri" panose="020F0502020204030204" pitchFamily="34" charset="0"/>
              </a:rPr>
              <a:t> </a:t>
            </a:r>
            <a:r>
              <a:rPr lang="fr-FR" sz="1600" err="1">
                <a:latin typeface="DINPro-Regular"/>
                <a:cs typeface="Calibri" panose="020F0502020204030204" pitchFamily="34" charset="0"/>
              </a:rPr>
              <a:t>gas</a:t>
            </a:r>
            <a:r>
              <a:rPr lang="fr-FR" sz="1600">
                <a:latin typeface="DINPro-Regular"/>
                <a:cs typeface="Calibri" panose="020F0502020204030204" pitchFamily="34" charset="0"/>
              </a:rPr>
              <a:t> </a:t>
            </a:r>
            <a:r>
              <a:rPr lang="fr-FR" sz="1600" err="1">
                <a:latin typeface="DINPro-Regular"/>
                <a:cs typeface="Calibri" panose="020F0502020204030204" pitchFamily="34" charset="0"/>
              </a:rPr>
              <a:t>emissions</a:t>
            </a:r>
            <a:endParaRPr lang="fr-FR" sz="1600">
              <a:latin typeface="DINPro-Regular"/>
              <a:cs typeface="Calibri" panose="020F0502020204030204" pitchFamily="34" charset="0"/>
            </a:endParaRPr>
          </a:p>
          <a:p>
            <a:pPr marL="285750" indent="-285750">
              <a:buClr>
                <a:srgbClr val="C00000"/>
              </a:buClr>
              <a:buFont typeface="Wingdings" panose="05000000000000000000" pitchFamily="2" charset="2"/>
              <a:buChar char="§"/>
            </a:pPr>
            <a:r>
              <a:rPr lang="en-US" sz="1600">
                <a:latin typeface="DINPro-Regular"/>
                <a:cs typeface="Calibri" panose="020F0502020204030204" pitchFamily="34" charset="0"/>
              </a:rPr>
              <a:t>Provides performance measures</a:t>
            </a:r>
          </a:p>
          <a:p>
            <a:pPr marL="285750" indent="-285750">
              <a:buClr>
                <a:srgbClr val="C00000"/>
              </a:buClr>
              <a:buFont typeface="Wingdings" panose="05000000000000000000" pitchFamily="2" charset="2"/>
              <a:buChar char="§"/>
            </a:pPr>
            <a:r>
              <a:rPr lang="en-US" sz="1600">
                <a:latin typeface="DINPro-Regular"/>
                <a:cs typeface="Calibri" panose="020F0502020204030204" pitchFamily="34" charset="0"/>
              </a:rPr>
              <a:t>Monitors support, preventive and curative maintenance, using both local and remote control.</a:t>
            </a:r>
          </a:p>
        </p:txBody>
      </p:sp>
      <p:pic>
        <p:nvPicPr>
          <p:cNvPr id="7" name="Picture 6"/>
          <p:cNvPicPr>
            <a:picLocks noChangeAspect="1"/>
          </p:cNvPicPr>
          <p:nvPr/>
        </p:nvPicPr>
        <p:blipFill>
          <a:blip r:embed="rId4"/>
          <a:stretch>
            <a:fillRect/>
          </a:stretch>
        </p:blipFill>
        <p:spPr>
          <a:xfrm>
            <a:off x="1875734" y="3433054"/>
            <a:ext cx="5392532" cy="2902272"/>
          </a:xfrm>
          <a:prstGeom prst="rect">
            <a:avLst/>
          </a:prstGeom>
        </p:spPr>
      </p:pic>
      <p:pic>
        <p:nvPicPr>
          <p:cNvPr id="10" name="Picture 12292"/>
          <p:cNvPicPr>
            <a:picLocks noChangeAspect="1"/>
          </p:cNvPicPr>
          <p:nvPr/>
        </p:nvPicPr>
        <p:blipFill rotWithShape="1">
          <a:blip r:embed="rId5"/>
          <a:srcRect l="12540" t="9827" r="12543" b="14574"/>
          <a:stretch/>
        </p:blipFill>
        <p:spPr>
          <a:xfrm>
            <a:off x="8172400" y="369071"/>
            <a:ext cx="792088" cy="576064"/>
          </a:xfrm>
          <a:prstGeom prst="rect">
            <a:avLst/>
          </a:prstGeom>
        </p:spPr>
      </p:pic>
      <p:sp>
        <p:nvSpPr>
          <p:cNvPr id="11"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13</a:t>
            </a:fld>
            <a:endParaRPr lang="en-US">
              <a:solidFill>
                <a:schemeClr val="bg1">
                  <a:lumMod val="65000"/>
                </a:schemeClr>
              </a:solidFill>
            </a:endParaRPr>
          </a:p>
        </p:txBody>
      </p:sp>
    </p:spTree>
    <p:extLst>
      <p:ext uri="{BB962C8B-B14F-4D97-AF65-F5344CB8AC3E}">
        <p14:creationId xmlns:p14="http://schemas.microsoft.com/office/powerpoint/2010/main" val="351398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16632"/>
            <a:ext cx="8229600" cy="1143000"/>
          </a:xfrm>
        </p:spPr>
        <p:txBody>
          <a:bodyPr>
            <a:normAutofit/>
          </a:bodyPr>
          <a:lstStyle/>
          <a:p>
            <a:r>
              <a:rPr lang="fr-FR" sz="2800">
                <a:latin typeface="DINPro-Regular"/>
                <a:cs typeface="Calibri" panose="020F0502020204030204" pitchFamily="34" charset="0"/>
              </a:rPr>
              <a:t>GLOBAL SYSTEM PROVIDER</a:t>
            </a:r>
          </a:p>
        </p:txBody>
      </p:sp>
      <p:pic>
        <p:nvPicPr>
          <p:cNvPr id="2" name="Picture 1"/>
          <p:cNvPicPr>
            <a:picLocks noChangeAspect="1"/>
          </p:cNvPicPr>
          <p:nvPr/>
        </p:nvPicPr>
        <p:blipFill rotWithShape="1">
          <a:blip r:embed="rId3"/>
          <a:srcRect t="9456"/>
          <a:stretch/>
        </p:blipFill>
        <p:spPr>
          <a:xfrm>
            <a:off x="1460255" y="1556791"/>
            <a:ext cx="6192688" cy="4717807"/>
          </a:xfrm>
          <a:prstGeom prst="rect">
            <a:avLst/>
          </a:prstGeom>
        </p:spPr>
      </p:pic>
      <p:sp>
        <p:nvSpPr>
          <p:cNvPr id="5"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14</a:t>
            </a:fld>
            <a:endParaRPr lang="en-US">
              <a:solidFill>
                <a:schemeClr val="bg1">
                  <a:lumMod val="65000"/>
                </a:schemeClr>
              </a:solidFill>
            </a:endParaRPr>
          </a:p>
        </p:txBody>
      </p:sp>
      <p:pic>
        <p:nvPicPr>
          <p:cNvPr id="4" name="Picture 5">
            <a:extLst>
              <a:ext uri="{FF2B5EF4-FFF2-40B4-BE49-F238E27FC236}">
                <a16:creationId xmlns:a16="http://schemas.microsoft.com/office/drawing/2014/main" id="{1A8E9CA4-853D-DAC2-53FA-540783077AF4}"/>
              </a:ext>
            </a:extLst>
          </p:cNvPr>
          <p:cNvPicPr>
            <a:picLocks noChangeAspect="1"/>
          </p:cNvPicPr>
          <p:nvPr/>
        </p:nvPicPr>
        <p:blipFill>
          <a:blip r:embed="rId4"/>
          <a:stretch>
            <a:fillRect/>
          </a:stretch>
        </p:blipFill>
        <p:spPr>
          <a:xfrm>
            <a:off x="5945790" y="1046380"/>
            <a:ext cx="2743196" cy="521373"/>
          </a:xfrm>
          <a:prstGeom prst="rect">
            <a:avLst/>
          </a:prstGeom>
        </p:spPr>
      </p:pic>
      <p:sp>
        <p:nvSpPr>
          <p:cNvPr id="6" name="Rectangle 5">
            <a:extLst>
              <a:ext uri="{FF2B5EF4-FFF2-40B4-BE49-F238E27FC236}">
                <a16:creationId xmlns:a16="http://schemas.microsoft.com/office/drawing/2014/main" id="{9AB76609-4A0D-D8C4-1D88-8ECC0E2FE37C}"/>
              </a:ext>
            </a:extLst>
          </p:cNvPr>
          <p:cNvSpPr/>
          <p:nvPr/>
        </p:nvSpPr>
        <p:spPr>
          <a:xfrm>
            <a:off x="6631316" y="1653407"/>
            <a:ext cx="532972" cy="266640"/>
          </a:xfrm>
          <a:prstGeom prst="rect">
            <a:avLst/>
          </a:prstGeom>
          <a:solidFill>
            <a:srgbClr val="2F3030"/>
          </a:solidFill>
          <a:ln>
            <a:solidFill>
              <a:srgbClr val="2F3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1">
            <a:extLst>
              <a:ext uri="{FF2B5EF4-FFF2-40B4-BE49-F238E27FC236}">
                <a16:creationId xmlns:a16="http://schemas.microsoft.com/office/drawing/2014/main" id="{A096F8A1-F644-A37D-3332-2DBAD1F7EBE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98935" y="1667237"/>
            <a:ext cx="642528" cy="230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722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539552" y="280416"/>
            <a:ext cx="597582" cy="583844"/>
          </a:xfrm>
          <a:prstGeom prst="rect">
            <a:avLst/>
          </a:prstGeom>
        </p:spPr>
      </p:pic>
      <p:pic>
        <p:nvPicPr>
          <p:cNvPr id="7" name="Picture 6"/>
          <p:cNvPicPr>
            <a:picLocks noChangeAspect="1"/>
          </p:cNvPicPr>
          <p:nvPr/>
        </p:nvPicPr>
        <p:blipFill>
          <a:blip r:embed="rId4"/>
          <a:stretch>
            <a:fillRect/>
          </a:stretch>
        </p:blipFill>
        <p:spPr>
          <a:xfrm>
            <a:off x="1137134" y="300632"/>
            <a:ext cx="597582" cy="563628"/>
          </a:xfrm>
          <a:prstGeom prst="rect">
            <a:avLst/>
          </a:prstGeom>
        </p:spPr>
      </p:pic>
      <p:pic>
        <p:nvPicPr>
          <p:cNvPr id="8" name="Picture 7"/>
          <p:cNvPicPr>
            <a:picLocks noChangeAspect="1"/>
          </p:cNvPicPr>
          <p:nvPr/>
        </p:nvPicPr>
        <p:blipFill>
          <a:blip r:embed="rId5"/>
          <a:stretch>
            <a:fillRect/>
          </a:stretch>
        </p:blipFill>
        <p:spPr>
          <a:xfrm>
            <a:off x="1742171" y="280416"/>
            <a:ext cx="597581" cy="570418"/>
          </a:xfrm>
          <a:prstGeom prst="rect">
            <a:avLst/>
          </a:prstGeom>
        </p:spPr>
      </p:pic>
      <p:sp>
        <p:nvSpPr>
          <p:cNvPr id="11" name="Rectangle 10"/>
          <p:cNvSpPr/>
          <p:nvPr/>
        </p:nvSpPr>
        <p:spPr>
          <a:xfrm>
            <a:off x="570507" y="5847520"/>
            <a:ext cx="6984776" cy="523220"/>
          </a:xfrm>
          <a:prstGeom prst="rect">
            <a:avLst/>
          </a:prstGeom>
        </p:spPr>
        <p:txBody>
          <a:bodyPr wrap="square">
            <a:spAutoFit/>
          </a:bodyPr>
          <a:lstStyle/>
          <a:p>
            <a:r>
              <a:rPr lang="en-US" sz="700"/>
              <a:t>(1) In accordance with EN 14511-2013 EUROVENT Chilled water = 12°C/7°C Outside air = 35°C</a:t>
            </a:r>
          </a:p>
          <a:p>
            <a:r>
              <a:rPr lang="en-US" sz="700"/>
              <a:t>Pf = Cooling capacity</a:t>
            </a:r>
          </a:p>
          <a:p>
            <a:r>
              <a:rPr lang="en-US" sz="700"/>
              <a:t>EER = Full load performance coefficient</a:t>
            </a:r>
          </a:p>
          <a:p>
            <a:r>
              <a:rPr lang="en-US" sz="700"/>
              <a:t>SEER12/7-SEPR12/7 = Seasonal performance coefficient in accordance with applicable </a:t>
            </a:r>
            <a:r>
              <a:rPr lang="en-US" sz="700" err="1"/>
              <a:t>Ecodesign</a:t>
            </a:r>
            <a:r>
              <a:rPr lang="en-US" sz="700"/>
              <a:t> regulation (EU) No 2016/2281</a:t>
            </a:r>
          </a:p>
        </p:txBody>
      </p:sp>
      <p:pic>
        <p:nvPicPr>
          <p:cNvPr id="13" name="Picture 12"/>
          <p:cNvPicPr>
            <a:picLocks noChangeAspect="1"/>
          </p:cNvPicPr>
          <p:nvPr/>
        </p:nvPicPr>
        <p:blipFill>
          <a:blip r:embed="rId6"/>
          <a:stretch>
            <a:fillRect/>
          </a:stretch>
        </p:blipFill>
        <p:spPr>
          <a:xfrm>
            <a:off x="570507" y="896069"/>
            <a:ext cx="7108812" cy="4940623"/>
          </a:xfrm>
          <a:prstGeom prst="rect">
            <a:avLst/>
          </a:prstGeom>
        </p:spPr>
      </p:pic>
      <p:pic>
        <p:nvPicPr>
          <p:cNvPr id="14" name="Picture 13"/>
          <p:cNvPicPr>
            <a:picLocks noChangeAspect="1"/>
          </p:cNvPicPr>
          <p:nvPr/>
        </p:nvPicPr>
        <p:blipFill>
          <a:blip r:embed="rId7"/>
          <a:stretch>
            <a:fillRect/>
          </a:stretch>
        </p:blipFill>
        <p:spPr>
          <a:xfrm>
            <a:off x="7008031" y="188640"/>
            <a:ext cx="764369" cy="598202"/>
          </a:xfrm>
          <a:prstGeom prst="rect">
            <a:avLst/>
          </a:prstGeom>
        </p:spPr>
      </p:pic>
      <p:sp>
        <p:nvSpPr>
          <p:cNvPr id="12"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15</a:t>
            </a:fld>
            <a:endParaRPr lang="en-US">
              <a:solidFill>
                <a:schemeClr val="bg1">
                  <a:lumMod val="65000"/>
                </a:schemeClr>
              </a:solidFill>
            </a:endParaRPr>
          </a:p>
        </p:txBody>
      </p:sp>
    </p:spTree>
    <p:extLst>
      <p:ext uri="{BB962C8B-B14F-4D97-AF65-F5344CB8AC3E}">
        <p14:creationId xmlns:p14="http://schemas.microsoft.com/office/powerpoint/2010/main" val="2732314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23528" y="971426"/>
            <a:ext cx="1245654" cy="657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Picture 4"/>
          <p:cNvPicPr>
            <a:picLocks noChangeAspect="1"/>
          </p:cNvPicPr>
          <p:nvPr/>
        </p:nvPicPr>
        <p:blipFill>
          <a:blip r:embed="rId3"/>
          <a:stretch>
            <a:fillRect/>
          </a:stretch>
        </p:blipFill>
        <p:spPr>
          <a:xfrm>
            <a:off x="540798" y="875274"/>
            <a:ext cx="6551482" cy="4835040"/>
          </a:xfrm>
          <a:prstGeom prst="rect">
            <a:avLst/>
          </a:prstGeom>
        </p:spPr>
      </p:pic>
      <p:pic>
        <p:nvPicPr>
          <p:cNvPr id="9" name="Picture 8"/>
          <p:cNvPicPr>
            <a:picLocks noChangeAspect="1"/>
          </p:cNvPicPr>
          <p:nvPr/>
        </p:nvPicPr>
        <p:blipFill>
          <a:blip r:embed="rId4"/>
          <a:stretch>
            <a:fillRect/>
          </a:stretch>
        </p:blipFill>
        <p:spPr>
          <a:xfrm>
            <a:off x="6270262" y="244914"/>
            <a:ext cx="691730" cy="641422"/>
          </a:xfrm>
          <a:prstGeom prst="rect">
            <a:avLst/>
          </a:prstGeom>
        </p:spPr>
      </p:pic>
      <p:sp>
        <p:nvSpPr>
          <p:cNvPr id="11" name="Rectangle 10"/>
          <p:cNvSpPr/>
          <p:nvPr/>
        </p:nvSpPr>
        <p:spPr>
          <a:xfrm>
            <a:off x="539552" y="5710313"/>
            <a:ext cx="8110629" cy="523220"/>
          </a:xfrm>
          <a:prstGeom prst="rect">
            <a:avLst/>
          </a:prstGeom>
        </p:spPr>
        <p:txBody>
          <a:bodyPr wrap="square">
            <a:spAutoFit/>
          </a:bodyPr>
          <a:lstStyle/>
          <a:p>
            <a:r>
              <a:rPr lang="en-US" sz="700"/>
              <a:t>(1) In accordance with EN 14511-2013 EUROVENT Chilled water = 12°C/7°C Outside air = 35°C</a:t>
            </a:r>
          </a:p>
          <a:p>
            <a:r>
              <a:rPr lang="en-US" sz="700"/>
              <a:t>Pf = Cooling capacity</a:t>
            </a:r>
          </a:p>
          <a:p>
            <a:r>
              <a:rPr lang="en-US" sz="700"/>
              <a:t>EER = Full load performance coefficient</a:t>
            </a:r>
          </a:p>
          <a:p>
            <a:r>
              <a:rPr lang="en-US" sz="700"/>
              <a:t>SEER12/7-SEPR12/7 = Seasonal performance coefficient in accordance with applicable </a:t>
            </a:r>
            <a:r>
              <a:rPr lang="en-US" sz="700" err="1"/>
              <a:t>Ecodesign</a:t>
            </a:r>
            <a:r>
              <a:rPr lang="en-US" sz="700"/>
              <a:t> regulation (EU) No 2016/2281  </a:t>
            </a:r>
          </a:p>
        </p:txBody>
      </p:sp>
      <p:pic>
        <p:nvPicPr>
          <p:cNvPr id="12" name="Picture 5"/>
          <p:cNvPicPr>
            <a:picLocks noChangeAspect="1"/>
          </p:cNvPicPr>
          <p:nvPr/>
        </p:nvPicPr>
        <p:blipFill>
          <a:blip r:embed="rId5"/>
          <a:stretch>
            <a:fillRect/>
          </a:stretch>
        </p:blipFill>
        <p:spPr>
          <a:xfrm>
            <a:off x="539552" y="300632"/>
            <a:ext cx="597582" cy="583844"/>
          </a:xfrm>
          <a:prstGeom prst="rect">
            <a:avLst/>
          </a:prstGeom>
        </p:spPr>
      </p:pic>
      <p:pic>
        <p:nvPicPr>
          <p:cNvPr id="13" name="Picture 6"/>
          <p:cNvPicPr>
            <a:picLocks noChangeAspect="1"/>
          </p:cNvPicPr>
          <p:nvPr/>
        </p:nvPicPr>
        <p:blipFill>
          <a:blip r:embed="rId6"/>
          <a:stretch>
            <a:fillRect/>
          </a:stretch>
        </p:blipFill>
        <p:spPr>
          <a:xfrm>
            <a:off x="1137134" y="320848"/>
            <a:ext cx="597582" cy="563628"/>
          </a:xfrm>
          <a:prstGeom prst="rect">
            <a:avLst/>
          </a:prstGeom>
        </p:spPr>
      </p:pic>
      <p:pic>
        <p:nvPicPr>
          <p:cNvPr id="14" name="Picture 7"/>
          <p:cNvPicPr>
            <a:picLocks noChangeAspect="1"/>
          </p:cNvPicPr>
          <p:nvPr/>
        </p:nvPicPr>
        <p:blipFill>
          <a:blip r:embed="rId7"/>
          <a:stretch>
            <a:fillRect/>
          </a:stretch>
        </p:blipFill>
        <p:spPr>
          <a:xfrm>
            <a:off x="1742171" y="300632"/>
            <a:ext cx="597581" cy="570418"/>
          </a:xfrm>
          <a:prstGeom prst="rect">
            <a:avLst/>
          </a:prstGeom>
        </p:spPr>
      </p:pic>
      <p:sp>
        <p:nvSpPr>
          <p:cNvPr id="15"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16</a:t>
            </a:fld>
            <a:endParaRPr lang="en-US">
              <a:solidFill>
                <a:schemeClr val="bg1">
                  <a:lumMod val="65000"/>
                </a:schemeClr>
              </a:solidFill>
            </a:endParaRPr>
          </a:p>
        </p:txBody>
      </p:sp>
    </p:spTree>
    <p:extLst>
      <p:ext uri="{BB962C8B-B14F-4D97-AF65-F5344CB8AC3E}">
        <p14:creationId xmlns:p14="http://schemas.microsoft.com/office/powerpoint/2010/main" val="4182045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2"/>
          <p:cNvSpPr txBox="1">
            <a:spLocks/>
          </p:cNvSpPr>
          <p:nvPr/>
        </p:nvSpPr>
        <p:spPr>
          <a:xfrm>
            <a:off x="457200" y="116632"/>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cap="all" baseline="0">
                <a:solidFill>
                  <a:schemeClr val="tx1">
                    <a:lumMod val="95000"/>
                    <a:lumOff val="5000"/>
                  </a:schemeClr>
                </a:solidFill>
                <a:latin typeface="+mj-lt"/>
                <a:ea typeface="+mj-ea"/>
                <a:cs typeface="+mj-cs"/>
              </a:defRPr>
            </a:lvl1pPr>
          </a:lstStyle>
          <a:p>
            <a:r>
              <a:rPr lang="en-US" sz="2800">
                <a:latin typeface="DINPro-Regular"/>
                <a:cs typeface="Calibri" panose="020F0502020204030204" pitchFamily="34" charset="0"/>
              </a:rPr>
              <a:t>Options</a:t>
            </a:r>
            <a:endParaRPr lang="fr-FR" sz="2800">
              <a:latin typeface="DINPro-Regular"/>
              <a:cs typeface="Calibri" panose="020F0502020204030204" pitchFamily="34" charset="0"/>
            </a:endParaRPr>
          </a:p>
        </p:txBody>
      </p:sp>
      <p:sp>
        <p:nvSpPr>
          <p:cNvPr id="3" name="Rectangle 2"/>
          <p:cNvSpPr/>
          <p:nvPr/>
        </p:nvSpPr>
        <p:spPr>
          <a:xfrm>
            <a:off x="6502569" y="1259632"/>
            <a:ext cx="2359814" cy="630942"/>
          </a:xfrm>
          <a:prstGeom prst="rect">
            <a:avLst/>
          </a:prstGeom>
        </p:spPr>
        <p:txBody>
          <a:bodyPr wrap="square">
            <a:spAutoFit/>
          </a:bodyPr>
          <a:lstStyle/>
          <a:p>
            <a:r>
              <a:rPr lang="en-US" sz="700">
                <a:latin typeface="Calibri" panose="020F0502020204030204" pitchFamily="34" charset="0"/>
                <a:cs typeface="Calibri" panose="020F0502020204030204" pitchFamily="34" charset="0"/>
              </a:rPr>
              <a:t> </a:t>
            </a:r>
            <a:r>
              <a:rPr lang="en-US" sz="700">
                <a:latin typeface="Calibri" panose="020F0502020204030204" pitchFamily="34" charset="0"/>
                <a:cs typeface="Calibri" panose="020F0502020204030204" pitchFamily="34" charset="0"/>
                <a:sym typeface="Wingdings" panose="05000000000000000000" pitchFamily="2" charset="2"/>
              </a:rPr>
              <a:t></a:t>
            </a:r>
            <a:r>
              <a:rPr lang="en-US" sz="700">
                <a:latin typeface="Calibri" panose="020F0502020204030204" pitchFamily="34" charset="0"/>
                <a:cs typeface="Calibri" panose="020F0502020204030204" pitchFamily="34" charset="0"/>
              </a:rPr>
              <a:t>Standard equipment</a:t>
            </a:r>
          </a:p>
          <a:p>
            <a:r>
              <a:rPr lang="en-US" sz="700">
                <a:latin typeface="Calibri" panose="020F0502020204030204" pitchFamily="34" charset="0"/>
                <a:cs typeface="Calibri" panose="020F0502020204030204" pitchFamily="34" charset="0"/>
              </a:rPr>
              <a:t>• Option</a:t>
            </a:r>
          </a:p>
          <a:p>
            <a:r>
              <a:rPr lang="en-US" sz="700">
                <a:latin typeface="Calibri" panose="020F0502020204030204" pitchFamily="34" charset="0"/>
                <a:cs typeface="Calibri" panose="020F0502020204030204" pitchFamily="34" charset="0"/>
              </a:rPr>
              <a:t>(1) Available during 2018 for XE version</a:t>
            </a:r>
          </a:p>
          <a:p>
            <a:r>
              <a:rPr lang="en-US" sz="700">
                <a:latin typeface="Calibri" panose="020F0502020204030204" pitchFamily="34" charset="0"/>
                <a:cs typeface="Calibri" panose="020F0502020204030204" pitchFamily="34" charset="0"/>
              </a:rPr>
              <a:t>(2) Standard equipment for HE-XE versions</a:t>
            </a:r>
          </a:p>
          <a:p>
            <a:r>
              <a:rPr lang="en-US" sz="700">
                <a:latin typeface="Calibri" panose="020F0502020204030204" pitchFamily="34" charset="0"/>
                <a:cs typeface="Calibri" panose="020F0502020204030204" pitchFamily="34" charset="0"/>
              </a:rPr>
              <a:t>(3) Available during 2018</a:t>
            </a:r>
          </a:p>
        </p:txBody>
      </p:sp>
      <p:pic>
        <p:nvPicPr>
          <p:cNvPr id="15" name="Picture 14"/>
          <p:cNvPicPr>
            <a:picLocks noChangeAspect="1"/>
          </p:cNvPicPr>
          <p:nvPr/>
        </p:nvPicPr>
        <p:blipFill>
          <a:blip r:embed="rId2"/>
          <a:stretch>
            <a:fillRect/>
          </a:stretch>
        </p:blipFill>
        <p:spPr>
          <a:xfrm>
            <a:off x="6121926" y="2112931"/>
            <a:ext cx="2715702" cy="3843021"/>
          </a:xfrm>
          <a:prstGeom prst="rect">
            <a:avLst/>
          </a:prstGeom>
        </p:spPr>
      </p:pic>
      <p:pic>
        <p:nvPicPr>
          <p:cNvPr id="17" name="Picture 16"/>
          <p:cNvPicPr>
            <a:picLocks noChangeAspect="1"/>
          </p:cNvPicPr>
          <p:nvPr/>
        </p:nvPicPr>
        <p:blipFill>
          <a:blip r:embed="rId3"/>
          <a:stretch>
            <a:fillRect/>
          </a:stretch>
        </p:blipFill>
        <p:spPr>
          <a:xfrm>
            <a:off x="457200" y="1628800"/>
            <a:ext cx="2732451" cy="4349502"/>
          </a:xfrm>
          <a:prstGeom prst="rect">
            <a:avLst/>
          </a:prstGeom>
        </p:spPr>
      </p:pic>
      <p:pic>
        <p:nvPicPr>
          <p:cNvPr id="18" name="Picture 17"/>
          <p:cNvPicPr>
            <a:picLocks noChangeAspect="1"/>
          </p:cNvPicPr>
          <p:nvPr/>
        </p:nvPicPr>
        <p:blipFill>
          <a:blip r:embed="rId4"/>
          <a:stretch>
            <a:fillRect/>
          </a:stretch>
        </p:blipFill>
        <p:spPr>
          <a:xfrm>
            <a:off x="3283698" y="2112931"/>
            <a:ext cx="2715701" cy="3843021"/>
          </a:xfrm>
          <a:prstGeom prst="rect">
            <a:avLst/>
          </a:prstGeom>
        </p:spPr>
      </p:pic>
      <p:sp>
        <p:nvSpPr>
          <p:cNvPr id="9"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17</a:t>
            </a:fld>
            <a:endParaRPr lang="en-US">
              <a:solidFill>
                <a:schemeClr val="bg1">
                  <a:lumMod val="65000"/>
                </a:schemeClr>
              </a:solidFill>
            </a:endParaRPr>
          </a:p>
        </p:txBody>
      </p:sp>
    </p:spTree>
    <p:extLst>
      <p:ext uri="{BB962C8B-B14F-4D97-AF65-F5344CB8AC3E}">
        <p14:creationId xmlns:p14="http://schemas.microsoft.com/office/powerpoint/2010/main" val="67824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539552" y="188640"/>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cap="all" baseline="0">
                <a:solidFill>
                  <a:schemeClr val="tx1">
                    <a:lumMod val="95000"/>
                    <a:lumOff val="5000"/>
                  </a:schemeClr>
                </a:solidFill>
                <a:latin typeface="+mj-lt"/>
                <a:ea typeface="+mj-ea"/>
                <a:cs typeface="+mj-cs"/>
              </a:defRPr>
            </a:lvl1pPr>
          </a:lstStyle>
          <a:p>
            <a:r>
              <a:rPr lang="en-US" sz="3200" err="1">
                <a:latin typeface="DINPro-Regular"/>
                <a:cs typeface="Calibri" panose="020F0502020204030204" pitchFamily="34" charset="0"/>
              </a:rPr>
              <a:t>Ciat</a:t>
            </a:r>
            <a:r>
              <a:rPr lang="en-US" sz="3200">
                <a:latin typeface="DINPro-Regular"/>
                <a:cs typeface="Calibri" panose="020F0502020204030204" pitchFamily="34" charset="0"/>
              </a:rPr>
              <a:t>: at your service</a:t>
            </a:r>
            <a:endParaRPr lang="fr-FR" sz="3200">
              <a:latin typeface="DINPro-Regular"/>
              <a:cs typeface="Calibri" panose="020F0502020204030204" pitchFamily="34" charset="0"/>
            </a:endParaRPr>
          </a:p>
        </p:txBody>
      </p:sp>
      <p:sp>
        <p:nvSpPr>
          <p:cNvPr id="7" name="Rectangle 6"/>
          <p:cNvSpPr/>
          <p:nvPr/>
        </p:nvSpPr>
        <p:spPr>
          <a:xfrm>
            <a:off x="539552" y="2178993"/>
            <a:ext cx="3469824" cy="2862322"/>
          </a:xfrm>
          <a:prstGeom prst="rect">
            <a:avLst/>
          </a:prstGeom>
        </p:spPr>
        <p:txBody>
          <a:bodyPr wrap="square">
            <a:spAutoFit/>
          </a:bodyPr>
          <a:lstStyle/>
          <a:p>
            <a:r>
              <a:rPr lang="en-US">
                <a:latin typeface="DINPro-Regular"/>
                <a:cs typeface="Calibri" panose="020F0502020204030204" pitchFamily="34" charset="0"/>
              </a:rPr>
              <a:t>At CIAT, our objective is to develop partnerships with you and provide high quality service throughout the lifecycle of your HVAC system. We understand your changing needs, and develop smart services and energy solutions that </a:t>
            </a:r>
            <a:r>
              <a:rPr lang="en-US" err="1">
                <a:latin typeface="DINPro-Regular"/>
                <a:cs typeface="Calibri" panose="020F0502020204030204" pitchFamily="34" charset="0"/>
              </a:rPr>
              <a:t>optimise</a:t>
            </a:r>
            <a:r>
              <a:rPr lang="en-US">
                <a:latin typeface="DINPro-Regular"/>
                <a:cs typeface="Calibri" panose="020F0502020204030204" pitchFamily="34" charset="0"/>
              </a:rPr>
              <a:t> energy performance and enable savings.</a:t>
            </a:r>
          </a:p>
        </p:txBody>
      </p:sp>
      <p:pic>
        <p:nvPicPr>
          <p:cNvPr id="2" name="Picture 1"/>
          <p:cNvPicPr>
            <a:picLocks noChangeAspect="1"/>
          </p:cNvPicPr>
          <p:nvPr/>
        </p:nvPicPr>
        <p:blipFill>
          <a:blip r:embed="rId2"/>
          <a:stretch>
            <a:fillRect/>
          </a:stretch>
        </p:blipFill>
        <p:spPr>
          <a:xfrm>
            <a:off x="4211960" y="2060848"/>
            <a:ext cx="4646776" cy="2561215"/>
          </a:xfrm>
          <a:prstGeom prst="rect">
            <a:avLst/>
          </a:prstGeom>
        </p:spPr>
      </p:pic>
      <p:sp>
        <p:nvSpPr>
          <p:cNvPr id="6" name="Espace réservé du numéro de diapositive 3"/>
          <p:cNvSpPr txBox="1">
            <a:spLocks/>
          </p:cNvSpPr>
          <p:nvPr/>
        </p:nvSpPr>
        <p:spPr>
          <a:xfrm>
            <a:off x="4318151" y="6309320"/>
            <a:ext cx="4573560" cy="64684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smtClean="0">
                <a:solidFill>
                  <a:schemeClr val="bg1">
                    <a:lumMod val="65000"/>
                  </a:schemeClr>
                </a:solidFill>
              </a:rPr>
              <a:pPr/>
              <a:t>18</a:t>
            </a:fld>
            <a:endParaRPr lang="en-US">
              <a:solidFill>
                <a:schemeClr val="bg1">
                  <a:lumMod val="65000"/>
                </a:schemeClr>
              </a:solidFill>
            </a:endParaRPr>
          </a:p>
        </p:txBody>
      </p:sp>
    </p:spTree>
    <p:extLst>
      <p:ext uri="{BB962C8B-B14F-4D97-AF65-F5344CB8AC3E}">
        <p14:creationId xmlns:p14="http://schemas.microsoft.com/office/powerpoint/2010/main" val="3111394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FR" err="1"/>
              <a:t>Thank</a:t>
            </a:r>
            <a:r>
              <a:rPr lang="fr-FR"/>
              <a:t> </a:t>
            </a:r>
            <a:r>
              <a:rPr lang="fr-FR" err="1"/>
              <a:t>you</a:t>
            </a:r>
            <a:endParaRPr lang="fr-FR"/>
          </a:p>
        </p:txBody>
      </p:sp>
    </p:spTree>
    <p:extLst>
      <p:ext uri="{BB962C8B-B14F-4D97-AF65-F5344CB8AC3E}">
        <p14:creationId xmlns:p14="http://schemas.microsoft.com/office/powerpoint/2010/main" val="288676153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onception personnalisée">
  <a:themeElements>
    <a:clrScheme name="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nception personnalisé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24BFAB7EAA58439F21DA685B67B3FD" ma:contentTypeVersion="13" ma:contentTypeDescription="Create a new document." ma:contentTypeScope="" ma:versionID="d8f19312251ef50e4cdff792348cb662">
  <xsd:schema xmlns:xsd="http://www.w3.org/2001/XMLSchema" xmlns:xs="http://www.w3.org/2001/XMLSchema" xmlns:p="http://schemas.microsoft.com/office/2006/metadata/properties" xmlns:ns2="97a12a00-92cb-46cf-9bb5-a5f30f4ce4fe" xmlns:ns3="0e9bb3fc-8412-496e-b96f-c14043eccf75" targetNamespace="http://schemas.microsoft.com/office/2006/metadata/properties" ma:root="true" ma:fieldsID="9f4efcead447dc2f34a863bc66d9ff89" ns2:_="" ns3:_="">
    <xsd:import namespace="97a12a00-92cb-46cf-9bb5-a5f30f4ce4fe"/>
    <xsd:import namespace="0e9bb3fc-8412-496e-b96f-c14043eccf75"/>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a12a00-92cb-46cf-9bb5-a5f30f4ce4fe"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6c3282b9-7e5c-4006-bd6f-6aea32a4344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9bb3fc-8412-496e-b96f-c14043eccf7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4ac79a2b-d7da-4f12-8dbc-1fdfacc65d16}" ma:internalName="TaxCatchAll" ma:showField="CatchAllData" ma:web="0e9bb3fc-8412-496e-b96f-c14043eccf7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e9bb3fc-8412-496e-b96f-c14043eccf75" xsi:nil="true"/>
    <lcf76f155ced4ddcb4097134ff3c332f xmlns="97a12a00-92cb-46cf-9bb5-a5f30f4ce4f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A550F7E-D687-4175-A81F-EA6C4A482C13}"/>
</file>

<file path=customXml/itemProps2.xml><?xml version="1.0" encoding="utf-8"?>
<ds:datastoreItem xmlns:ds="http://schemas.openxmlformats.org/officeDocument/2006/customXml" ds:itemID="{EAA79EC9-5820-413A-B9C0-3DD94A63FC56}">
  <ds:schemaRefs>
    <ds:schemaRef ds:uri="http://schemas.microsoft.com/sharepoint/v3/contenttype/forms"/>
  </ds:schemaRefs>
</ds:datastoreItem>
</file>

<file path=customXml/itemProps3.xml><?xml version="1.0" encoding="utf-8"?>
<ds:datastoreItem xmlns:ds="http://schemas.openxmlformats.org/officeDocument/2006/customXml" ds:itemID="{1CB5A709-7879-4029-A4A3-540056B5A42B}">
  <ds:schemaRefs>
    <ds:schemaRef ds:uri="6d7149db-8d9e-45e3-8f44-55f2476529d0"/>
    <ds:schemaRef ds:uri="9ce81f8c-d9a9-4f91-b297-4a6689a24f5e"/>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1087</Words>
  <Application>Microsoft Office PowerPoint</Application>
  <PresentationFormat>Affichage à l'écran (4:3)</PresentationFormat>
  <Paragraphs>142</Paragraphs>
  <Slides>19</Slides>
  <Notes>15</Notes>
  <HiddenSlides>0</HiddenSlides>
  <MMClips>0</MMClips>
  <ScaleCrop>false</ScaleCrop>
  <HeadingPairs>
    <vt:vector size="6" baseType="variant">
      <vt:variant>
        <vt:lpstr>Polices utilisées</vt:lpstr>
      </vt:variant>
      <vt:variant>
        <vt:i4>8</vt:i4>
      </vt:variant>
      <vt:variant>
        <vt:lpstr>Thème</vt:lpstr>
      </vt:variant>
      <vt:variant>
        <vt:i4>5</vt:i4>
      </vt:variant>
      <vt:variant>
        <vt:lpstr>Titres des diapositives</vt:lpstr>
      </vt:variant>
      <vt:variant>
        <vt:i4>19</vt:i4>
      </vt:variant>
    </vt:vector>
  </HeadingPairs>
  <TitlesOfParts>
    <vt:vector size="32" baseType="lpstr">
      <vt:lpstr>Arial</vt:lpstr>
      <vt:lpstr>Calibri</vt:lpstr>
      <vt:lpstr>DINPro-Bold</vt:lpstr>
      <vt:lpstr>DINPro-Regular</vt:lpstr>
      <vt:lpstr>Tahoma</vt:lpstr>
      <vt:lpstr>Times New Roman</vt:lpstr>
      <vt:lpstr>Verdana</vt:lpstr>
      <vt:lpstr>Wingdings</vt:lpstr>
      <vt:lpstr>Thème Office</vt:lpstr>
      <vt:lpstr>Conception personnalisée</vt:lpstr>
      <vt:lpstr>1_Thème Office</vt:lpstr>
      <vt:lpstr>2_Thème Office</vt:lpstr>
      <vt:lpstr>1_Conception personnalisée</vt:lpstr>
      <vt:lpstr>Présentation PowerPoint</vt:lpstr>
      <vt:lpstr>energy EFFICIENT MULTI-PURPOSE COOLING </vt:lpstr>
      <vt:lpstr>Design</vt:lpstr>
      <vt:lpstr>Energy Efficiency </vt:lpstr>
      <vt:lpstr>Présentation PowerPoint</vt:lpstr>
      <vt:lpstr>Energy savings</vt:lpstr>
      <vt:lpstr>Noise-reduction technologies</vt:lpstr>
      <vt:lpstr>SIMPLICITY</vt:lpstr>
      <vt:lpstr>SIMPLICITY</vt:lpstr>
      <vt:lpstr>Advanced system control</vt:lpstr>
      <vt:lpstr>  </vt:lpstr>
      <vt:lpstr>  </vt:lpstr>
      <vt:lpstr>Présentation PowerPoint</vt:lpstr>
      <vt:lpstr>GLOBAL SYSTEM PROVIDER</vt:lpstr>
      <vt:lpstr>Présentation PowerPoint</vt:lpstr>
      <vt:lpstr>Présentation PowerPoint</vt:lpstr>
      <vt:lpstr>Présentation PowerPoint</vt:lpstr>
      <vt:lpstr>Présentation PowerPoint</vt:lpstr>
      <vt:lpstr>Thank you</vt:lpstr>
    </vt:vector>
  </TitlesOfParts>
  <Company>CIAT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cali</dc:creator>
  <cp:lastModifiedBy>JEANDRAUD, PAULINE</cp:lastModifiedBy>
  <cp:revision>2</cp:revision>
  <cp:lastPrinted>2015-07-28T08:28:23Z</cp:lastPrinted>
  <dcterms:created xsi:type="dcterms:W3CDTF">2013-02-08T13:29:12Z</dcterms:created>
  <dcterms:modified xsi:type="dcterms:W3CDTF">2023-07-10T14:20:20Z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0x0101002B24BFAB7EAA58439F21DA685B67B3FD</vt:lpwstr>
  </property>
  <property fmtid="{D5CDD505-2E9C-101B-9397-08002B2CF9AE}" pid="3" name="MSIP_Label_b85f6713-6d19-40ac-a071-63e831bc1e58_Enabled">
    <vt:lpwstr>true</vt:lpwstr>
  </property>
  <property fmtid="{D5CDD505-2E9C-101B-9397-08002B2CF9AE}" pid="4" name="MSIP_Label_b85f6713-6d19-40ac-a071-63e831bc1e58_SetDate">
    <vt:lpwstr>2023-06-19T13:47:24Z</vt:lpwstr>
  </property>
  <property fmtid="{D5CDD505-2E9C-101B-9397-08002B2CF9AE}" pid="5" name="MSIP_Label_b85f6713-6d19-40ac-a071-63e831bc1e58_Method">
    <vt:lpwstr>Standard</vt:lpwstr>
  </property>
  <property fmtid="{D5CDD505-2E9C-101B-9397-08002B2CF9AE}" pid="6" name="MSIP_Label_b85f6713-6d19-40ac-a071-63e831bc1e58_Name">
    <vt:lpwstr>Confidential - Low</vt:lpwstr>
  </property>
  <property fmtid="{D5CDD505-2E9C-101B-9397-08002B2CF9AE}" pid="7" name="MSIP_Label_b85f6713-6d19-40ac-a071-63e831bc1e58_SiteId">
    <vt:lpwstr>36839a65-7f3f-4bac-9ea4-f571f10a9a03</vt:lpwstr>
  </property>
  <property fmtid="{D5CDD505-2E9C-101B-9397-08002B2CF9AE}" pid="8" name="MSIP_Label_b85f6713-6d19-40ac-a071-63e831bc1e58_ActionId">
    <vt:lpwstr>4ea6842b-afe8-466c-91dd-b726c3e012b1</vt:lpwstr>
  </property>
  <property fmtid="{D5CDD505-2E9C-101B-9397-08002B2CF9AE}" pid="9" name="MSIP_Label_b85f6713-6d19-40ac-a071-63e831bc1e58_ContentBits">
    <vt:lpwstr>0</vt:lpwstr>
  </property>
  <property fmtid="{D5CDD505-2E9C-101B-9397-08002B2CF9AE}" pid="10" name="MediaServiceImageTags">
    <vt:lpwstr/>
  </property>
</Properties>
</file>