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theme/themeOverride39.xml" ContentType="application/vnd.openxmlformats-officedocument.themeOverride+xml"/>
  <Override PartName="/ppt/theme/themeOverride40.xml" ContentType="application/vnd.openxmlformats-officedocument.themeOverride+xml"/>
  <Override PartName="/ppt/theme/themeOverride41.xml" ContentType="application/vnd.openxmlformats-officedocument.themeOverride+xml"/>
  <Override PartName="/ppt/theme/themeOverride42.xml" ContentType="application/vnd.openxmlformats-officedocument.themeOverride+xml"/>
  <Override PartName="/ppt/theme/themeOverride43.xml" ContentType="application/vnd.openxmlformats-officedocument.themeOverride+xml"/>
  <Override PartName="/ppt/theme/themeOverride44.xml" ContentType="application/vnd.openxmlformats-officedocument.themeOverride+xml"/>
  <Override PartName="/ppt/theme/themeOverride45.xml" ContentType="application/vnd.openxmlformats-officedocument.themeOverride+xml"/>
  <Override PartName="/ppt/theme/themeOverride46.xml" ContentType="application/vnd.openxmlformats-officedocument.themeOverride+xml"/>
  <Override PartName="/ppt/theme/themeOverride47.xml" ContentType="application/vnd.openxmlformats-officedocument.themeOverride+xml"/>
  <Override PartName="/ppt/theme/themeOverride48.xml" ContentType="application/vnd.openxmlformats-officedocument.themeOverride+xml"/>
  <Override PartName="/ppt/theme/themeOverride49.xml" ContentType="application/vnd.openxmlformats-officedocument.themeOverride+xml"/>
  <Override PartName="/ppt/theme/themeOverride50.xml" ContentType="application/vnd.openxmlformats-officedocument.themeOverride+xml"/>
  <Override PartName="/ppt/theme/themeOverride51.xml" ContentType="application/vnd.openxmlformats-officedocument.themeOverride+xml"/>
  <Override PartName="/ppt/theme/themeOverride52.xml" ContentType="application/vnd.openxmlformats-officedocument.themeOverride+xml"/>
  <Override PartName="/ppt/theme/themeOverride53.xml" ContentType="application/vnd.openxmlformats-officedocument.themeOverride+xml"/>
  <Override PartName="/ppt/theme/themeOverride54.xml" ContentType="application/vnd.openxmlformats-officedocument.themeOverride+xml"/>
  <Override PartName="/ppt/theme/themeOverride55.xml" ContentType="application/vnd.openxmlformats-officedocument.themeOverride+xml"/>
  <Override PartName="/ppt/theme/themeOverride56.xml" ContentType="application/vnd.openxmlformats-officedocument.themeOverride+xml"/>
  <Override PartName="/ppt/theme/themeOverride57.xml" ContentType="application/vnd.openxmlformats-officedocument.themeOverride+xml"/>
  <Override PartName="/ppt/theme/themeOverride58.xml" ContentType="application/vnd.openxmlformats-officedocument.themeOverride+xml"/>
  <Override PartName="/ppt/theme/themeOverride59.xml" ContentType="application/vnd.openxmlformats-officedocument.themeOverride+xml"/>
  <Override PartName="/ppt/theme/themeOverride60.xml" ContentType="application/vnd.openxmlformats-officedocument.themeOverride+xml"/>
  <Override PartName="/ppt/theme/themeOverride61.xml" ContentType="application/vnd.openxmlformats-officedocument.themeOverrid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4.xml" ContentType="application/vnd.openxmlformats-officedocument.theme+xml"/>
  <Override PartName="/ppt/theme/themeOverride62.xml" ContentType="application/vnd.openxmlformats-officedocument.themeOverride+xml"/>
  <Override PartName="/ppt/theme/themeOverride63.xml" ContentType="application/vnd.openxmlformats-officedocument.themeOverride+xml"/>
  <Override PartName="/ppt/theme/themeOverride64.xml" ContentType="application/vnd.openxmlformats-officedocument.themeOverride+xml"/>
  <Override PartName="/ppt/theme/themeOverride65.xml" ContentType="application/vnd.openxmlformats-officedocument.themeOverride+xml"/>
  <Override PartName="/ppt/theme/themeOverride66.xml" ContentType="application/vnd.openxmlformats-officedocument.themeOverride+xml"/>
  <Override PartName="/ppt/theme/themeOverride67.xml" ContentType="application/vnd.openxmlformats-officedocument.themeOverride+xml"/>
  <Override PartName="/ppt/theme/themeOverride68.xml" ContentType="application/vnd.openxmlformats-officedocument.themeOverride+xml"/>
  <Override PartName="/ppt/theme/themeOverride69.xml" ContentType="application/vnd.openxmlformats-officedocument.themeOverride+xml"/>
  <Override PartName="/ppt/theme/themeOverride70.xml" ContentType="application/vnd.openxmlformats-officedocument.themeOverride+xml"/>
  <Override PartName="/ppt/theme/themeOverride71.xml" ContentType="application/vnd.openxmlformats-officedocument.themeOverride+xml"/>
  <Override PartName="/ppt/theme/themeOverride72.xml" ContentType="application/vnd.openxmlformats-officedocument.themeOverride+xml"/>
  <Override PartName="/ppt/theme/themeOverride73.xml" ContentType="application/vnd.openxmlformats-officedocument.themeOverride+xml"/>
  <Override PartName="/ppt/theme/themeOverride74.xml" ContentType="application/vnd.openxmlformats-officedocument.themeOverride+xml"/>
  <Override PartName="/ppt/theme/themeOverride75.xml" ContentType="application/vnd.openxmlformats-officedocument.themeOverride+xml"/>
  <Override PartName="/ppt/theme/themeOverride76.xml" ContentType="application/vnd.openxmlformats-officedocument.themeOverride+xml"/>
  <Override PartName="/ppt/theme/themeOverride77.xml" ContentType="application/vnd.openxmlformats-officedocument.themeOverride+xml"/>
  <Override PartName="/ppt/theme/themeOverride78.xml" ContentType="application/vnd.openxmlformats-officedocument.themeOverride+xml"/>
  <Override PartName="/ppt/theme/themeOverride79.xml" ContentType="application/vnd.openxmlformats-officedocument.themeOverride+xml"/>
  <Override PartName="/ppt/theme/themeOverride80.xml" ContentType="application/vnd.openxmlformats-officedocument.themeOverride+xml"/>
  <Override PartName="/ppt/theme/themeOverride81.xml" ContentType="application/vnd.openxmlformats-officedocument.themeOverride+xml"/>
  <Override PartName="/ppt/theme/themeOverride82.xml" ContentType="application/vnd.openxmlformats-officedocument.themeOverride+xml"/>
  <Override PartName="/ppt/theme/themeOverride83.xml" ContentType="application/vnd.openxmlformats-officedocument.themeOverride+xml"/>
  <Override PartName="/ppt/theme/themeOverride84.xml" ContentType="application/vnd.openxmlformats-officedocument.themeOverride+xml"/>
  <Override PartName="/ppt/theme/themeOverride85.xml" ContentType="application/vnd.openxmlformats-officedocument.themeOverride+xml"/>
  <Override PartName="/ppt/theme/themeOverride86.xml" ContentType="application/vnd.openxmlformats-officedocument.themeOverride+xml"/>
  <Override PartName="/ppt/theme/themeOverride87.xml" ContentType="application/vnd.openxmlformats-officedocument.themeOverride+xml"/>
  <Override PartName="/ppt/theme/themeOverride88.xml" ContentType="application/vnd.openxmlformats-officedocument.themeOverride+xml"/>
  <Override PartName="/ppt/theme/themeOverride89.xml" ContentType="application/vnd.openxmlformats-officedocument.themeOverride+xml"/>
  <Override PartName="/ppt/theme/themeOverride90.xml" ContentType="application/vnd.openxmlformats-officedocument.themeOverride+xml"/>
  <Override PartName="/ppt/theme/themeOverride91.xml" ContentType="application/vnd.openxmlformats-officedocument.themeOverride+xml"/>
  <Override PartName="/ppt/theme/themeOverride92.xml" ContentType="application/vnd.openxmlformats-officedocument.themeOverride+xml"/>
  <Override PartName="/ppt/theme/themeOverride93.xml" ContentType="application/vnd.openxmlformats-officedocument.themeOverride+xml"/>
  <Override PartName="/ppt/theme/themeOverride94.xml" ContentType="application/vnd.openxmlformats-officedocument.themeOverride+xml"/>
  <Override PartName="/ppt/theme/themeOverride95.xml" ContentType="application/vnd.openxmlformats-officedocument.themeOverride+xml"/>
  <Override PartName="/ppt/theme/themeOverride96.xml" ContentType="application/vnd.openxmlformats-officedocument.themeOverride+xml"/>
  <Override PartName="/ppt/theme/themeOverride97.xml" ContentType="application/vnd.openxmlformats-officedocument.themeOverride+xml"/>
  <Override PartName="/ppt/theme/themeOverride98.xml" ContentType="application/vnd.openxmlformats-officedocument.themeOverride+xml"/>
  <Override PartName="/ppt/theme/themeOverride99.xml" ContentType="application/vnd.openxmlformats-officedocument.themeOverride+xml"/>
  <Override PartName="/ppt/theme/themeOverride100.xml" ContentType="application/vnd.openxmlformats-officedocument.themeOverride+xml"/>
  <Override PartName="/ppt/theme/themeOverride101.xml" ContentType="application/vnd.openxmlformats-officedocument.themeOverride+xml"/>
  <Override PartName="/ppt/theme/themeOverride102.xml" ContentType="application/vnd.openxmlformats-officedocument.themeOverride+xml"/>
  <Override PartName="/ppt/theme/themeOverride103.xml" ContentType="application/vnd.openxmlformats-officedocument.themeOverride+xml"/>
  <Override PartName="/ppt/theme/themeOverride104.xml" ContentType="application/vnd.openxmlformats-officedocument.themeOverride+xml"/>
  <Override PartName="/ppt/theme/themeOverride105.xml" ContentType="application/vnd.openxmlformats-officedocument.themeOverride+xml"/>
  <Override PartName="/ppt/theme/themeOverride106.xml" ContentType="application/vnd.openxmlformats-officedocument.themeOverride+xml"/>
  <Override PartName="/ppt/theme/themeOverride107.xml" ContentType="application/vnd.openxmlformats-officedocument.themeOverride+xml"/>
  <Override PartName="/ppt/theme/themeOverride108.xml" ContentType="application/vnd.openxmlformats-officedocument.themeOverride+xml"/>
  <Override PartName="/ppt/theme/themeOverride109.xml" ContentType="application/vnd.openxmlformats-officedocument.themeOverride+xml"/>
  <Override PartName="/ppt/theme/themeOverride110.xml" ContentType="application/vnd.openxmlformats-officedocument.themeOverride+xml"/>
  <Override PartName="/ppt/theme/themeOverride111.xml" ContentType="application/vnd.openxmlformats-officedocument.themeOverride+xml"/>
  <Override PartName="/ppt/theme/themeOverride112.xml" ContentType="application/vnd.openxmlformats-officedocument.themeOverride+xml"/>
  <Override PartName="/ppt/theme/themeOverride113.xml" ContentType="application/vnd.openxmlformats-officedocument.themeOverride+xml"/>
  <Override PartName="/ppt/theme/themeOverride114.xml" ContentType="application/vnd.openxmlformats-officedocument.themeOverride+xml"/>
  <Override PartName="/ppt/theme/themeOverride115.xml" ContentType="application/vnd.openxmlformats-officedocument.themeOverride+xml"/>
  <Override PartName="/ppt/theme/themeOverride116.xml" ContentType="application/vnd.openxmlformats-officedocument.themeOverride+xml"/>
  <Override PartName="/ppt/theme/themeOverride117.xml" ContentType="application/vnd.openxmlformats-officedocument.themeOverride+xml"/>
  <Override PartName="/ppt/theme/themeOverride118.xml" ContentType="application/vnd.openxmlformats-officedocument.themeOverride+xml"/>
  <Override PartName="/ppt/theme/themeOverride119.xml" ContentType="application/vnd.openxmlformats-officedocument.themeOverride+xml"/>
  <Override PartName="/ppt/theme/themeOverride120.xml" ContentType="application/vnd.openxmlformats-officedocument.themeOverride+xml"/>
  <Override PartName="/ppt/theme/themeOverride121.xml" ContentType="application/vnd.openxmlformats-officedocument.themeOverride+xml"/>
  <Override PartName="/ppt/theme/themeOverride122.xml" ContentType="application/vnd.openxmlformats-officedocument.themeOverrid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25" r:id="rId5"/>
    <p:sldMasterId id="2147483852" r:id="rId6"/>
    <p:sldMasterId id="2147483740" r:id="rId7"/>
  </p:sldMasterIdLst>
  <p:notesMasterIdLst>
    <p:notesMasterId r:id="rId60"/>
  </p:notesMasterIdLst>
  <p:handoutMasterIdLst>
    <p:handoutMasterId r:id="rId61"/>
  </p:handoutMasterIdLst>
  <p:sldIdLst>
    <p:sldId id="256" r:id="rId8"/>
    <p:sldId id="280" r:id="rId9"/>
    <p:sldId id="289" r:id="rId10"/>
    <p:sldId id="290" r:id="rId11"/>
    <p:sldId id="288" r:id="rId12"/>
    <p:sldId id="346" r:id="rId13"/>
    <p:sldId id="347" r:id="rId14"/>
    <p:sldId id="348" r:id="rId15"/>
    <p:sldId id="350" r:id="rId16"/>
    <p:sldId id="373" r:id="rId17"/>
    <p:sldId id="325" r:id="rId18"/>
    <p:sldId id="349" r:id="rId19"/>
    <p:sldId id="385" r:id="rId20"/>
    <p:sldId id="364" r:id="rId21"/>
    <p:sldId id="386" r:id="rId22"/>
    <p:sldId id="296" r:id="rId23"/>
    <p:sldId id="327" r:id="rId24"/>
    <p:sldId id="326" r:id="rId25"/>
    <p:sldId id="299" r:id="rId26"/>
    <p:sldId id="300" r:id="rId27"/>
    <p:sldId id="301" r:id="rId28"/>
    <p:sldId id="387" r:id="rId29"/>
    <p:sldId id="303" r:id="rId30"/>
    <p:sldId id="304" r:id="rId31"/>
    <p:sldId id="305" r:id="rId32"/>
    <p:sldId id="384" r:id="rId33"/>
    <p:sldId id="388" r:id="rId34"/>
    <p:sldId id="389" r:id="rId35"/>
    <p:sldId id="398" r:id="rId36"/>
    <p:sldId id="332" r:id="rId37"/>
    <p:sldId id="383" r:id="rId38"/>
    <p:sldId id="334" r:id="rId39"/>
    <p:sldId id="390" r:id="rId40"/>
    <p:sldId id="365" r:id="rId41"/>
    <p:sldId id="391" r:id="rId42"/>
    <p:sldId id="392" r:id="rId43"/>
    <p:sldId id="393" r:id="rId44"/>
    <p:sldId id="2146847335" r:id="rId45"/>
    <p:sldId id="2146847334" r:id="rId46"/>
    <p:sldId id="2146847333" r:id="rId47"/>
    <p:sldId id="2146847332" r:id="rId48"/>
    <p:sldId id="2146847331" r:id="rId49"/>
    <p:sldId id="2146847343" r:id="rId50"/>
    <p:sldId id="2146847342" r:id="rId51"/>
    <p:sldId id="2146847341" r:id="rId52"/>
    <p:sldId id="2146847340" r:id="rId53"/>
    <p:sldId id="2146847339" r:id="rId54"/>
    <p:sldId id="2146847338" r:id="rId55"/>
    <p:sldId id="2146847337" r:id="rId56"/>
    <p:sldId id="2146847336" r:id="rId57"/>
    <p:sldId id="322" r:id="rId58"/>
    <p:sldId id="324" r:id="rId5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C85F38D2-7658-4386-9B19-2FB172087036}">
          <p14:sldIdLst>
            <p14:sldId id="256"/>
          </p14:sldIdLst>
        </p14:section>
        <p14:section name="CIAT expertise in Hospitality application" id="{1B3FC140-12BE-4092-B965-CB18482A7339}">
          <p14:sldIdLst>
            <p14:sldId id="280"/>
            <p14:sldId id="289"/>
            <p14:sldId id="290"/>
            <p14:sldId id="288"/>
            <p14:sldId id="346"/>
            <p14:sldId id="347"/>
            <p14:sldId id="348"/>
            <p14:sldId id="350"/>
            <p14:sldId id="373"/>
          </p14:sldIdLst>
        </p14:section>
        <p14:section name="Aquaciat Power R-32 presentation" id="{5D5DD5CC-B5F9-4C01-9A1A-B5C7BEEEA640}">
          <p14:sldIdLst>
            <p14:sldId id="325"/>
            <p14:sldId id="349"/>
            <p14:sldId id="385"/>
            <p14:sldId id="364"/>
            <p14:sldId id="386"/>
          </p14:sldIdLst>
        </p14:section>
        <p14:section name="Why R-32 refrigerant" id="{EF1BB703-C3CE-4058-B711-A440B9FCF7EA}">
          <p14:sldIdLst>
            <p14:sldId id="296"/>
            <p14:sldId id="327"/>
            <p14:sldId id="326"/>
            <p14:sldId id="299"/>
            <p14:sldId id="300"/>
            <p14:sldId id="301"/>
            <p14:sldId id="387"/>
            <p14:sldId id="303"/>
            <p14:sldId id="304"/>
          </p14:sldIdLst>
        </p14:section>
        <p14:section name="Aquaciat Power key benefits" id="{1D84F47A-331E-43BA-8E6F-454E40AC9757}">
          <p14:sldIdLst>
            <p14:sldId id="305"/>
            <p14:sldId id="384"/>
            <p14:sldId id="388"/>
            <p14:sldId id="389"/>
            <p14:sldId id="398"/>
            <p14:sldId id="332"/>
            <p14:sldId id="383"/>
            <p14:sldId id="334"/>
          </p14:sldIdLst>
        </p14:section>
        <p14:section name="A combination of technologies" id="{6FB80285-01E3-4AF3-9220-042E4E06521F}">
          <p14:sldIdLst>
            <p14:sldId id="390"/>
            <p14:sldId id="365"/>
            <p14:sldId id="391"/>
          </p14:sldIdLst>
        </p14:section>
        <p14:section name="Maximum efficiency" id="{6B23450A-C69B-432D-BEE2-317649E3FD8B}">
          <p14:sldIdLst>
            <p14:sldId id="392"/>
            <p14:sldId id="393"/>
            <p14:sldId id="2146847335"/>
            <p14:sldId id="2146847334"/>
            <p14:sldId id="2146847333"/>
            <p14:sldId id="2146847332"/>
            <p14:sldId id="2146847331"/>
          </p14:sldIdLst>
        </p14:section>
        <p14:section name="Bluedge" id="{A491791B-5CA5-42A4-BB16-279355CF24AC}">
          <p14:sldIdLst>
            <p14:sldId id="2146847343"/>
            <p14:sldId id="2146847342"/>
            <p14:sldId id="2146847341"/>
            <p14:sldId id="2146847340"/>
            <p14:sldId id="2146847339"/>
            <p14:sldId id="2146847338"/>
            <p14:sldId id="2146847337"/>
            <p14:sldId id="2146847336"/>
          </p14:sldIdLst>
        </p14:section>
        <p14:section name="Conclusion" id="{B5DE7482-732B-4FA5-871F-EFACF96297CD}">
          <p14:sldIdLst>
            <p14:sldId id="322"/>
            <p14:sldId id="324"/>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e Leclercq" initials="CLQ" lastIdx="9" clrIdx="0"/>
  <p:cmAuthor id="2" name="Leclercq, Celine" initials="LC" lastIdx="1" clrIdx="1">
    <p:extLst>
      <p:ext uri="{19B8F6BF-5375-455C-9EA6-DF929625EA0E}">
        <p15:presenceInfo xmlns:p15="http://schemas.microsoft.com/office/powerpoint/2012/main" userId="S-1-5-21-4081090624-2963864240-3026879188-186100" providerId="AD"/>
      </p:ext>
    </p:extLst>
  </p:cmAuthor>
  <p:cmAuthor id="3" name="Leclercq, Celine" initials="LC [2]" lastIdx="2" clrIdx="2">
    <p:extLst>
      <p:ext uri="{19B8F6BF-5375-455C-9EA6-DF929625EA0E}">
        <p15:presenceInfo xmlns:p15="http://schemas.microsoft.com/office/powerpoint/2012/main" userId="S::celine.leclercq@carrier.com::42a0229f-0045-4b8e-a98e-a6cf82264c9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F272F"/>
    <a:srgbClr val="00A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9766CD-B5DE-459F-8805-06CFCE425FC6}" v="19" dt="2023-01-13T09:33:49.034"/>
    <p1510:client id="{06056960-AA3A-366F-7A6C-2A80C73C4B36}" v="17" dt="2022-08-31T13:02:57.605"/>
    <p1510:client id="{3F8B586D-0EFE-A192-6658-1F9D0179E1DC}" v="2" dt="2022-08-31T14:04:48.004"/>
    <p1510:client id="{AA0723BC-D7AA-90ED-AC43-8642BEB0A9F8}" v="15" dt="2023-07-10T13:49:06.173"/>
    <p1510:client id="{BD46347A-AE78-4A0B-842B-85A232FF0A58}" v="6" dt="2022-09-01T08:43:28.198"/>
    <p1510:client id="{ECFE7E2D-7974-A06C-060F-CCE83FC062DD}" v="13" dt="2022-08-31T13:59:42.9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385" autoAdjust="0"/>
    <p:restoredTop sz="96781" autoAdjust="0"/>
  </p:normalViewPr>
  <p:slideViewPr>
    <p:cSldViewPr snapToGrid="0">
      <p:cViewPr varScale="1">
        <p:scale>
          <a:sx n="104" d="100"/>
          <a:sy n="104" d="100"/>
        </p:scale>
        <p:origin x="138" y="534"/>
      </p:cViewPr>
      <p:guideLst>
        <p:guide orient="horz" pos="2160"/>
        <p:guide pos="3840"/>
      </p:guideLst>
    </p:cSldViewPr>
  </p:slideViewPr>
  <p:notesTextViewPr>
    <p:cViewPr>
      <p:scale>
        <a:sx n="1" d="1"/>
        <a:sy n="1" d="1"/>
      </p:scale>
      <p:origin x="0" y="0"/>
    </p:cViewPr>
  </p:notesTextViewPr>
  <p:sorterViewPr>
    <p:cViewPr>
      <p:scale>
        <a:sx n="70" d="100"/>
        <a:sy n="70" d="100"/>
      </p:scale>
      <p:origin x="0" y="-6468"/>
    </p:cViewPr>
  </p:sorterViewPr>
  <p:notesViewPr>
    <p:cSldViewPr snapToGrid="0">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handoutMaster" Target="handoutMasters/handoutMaster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microsoft.com/office/2016/11/relationships/changesInfo" Target="changesInfos/changesInfo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ANDRAUD, PAULINE" userId="S::pauline.jeandraud@carrier.com::ae72ab21-5ac4-4bc4-a959-9b816cb9a3c1" providerId="AD" clId="Web-{ECFE7E2D-7974-A06C-060F-CCE83FC062DD}"/>
    <pc:docChg chg="modSld">
      <pc:chgData name="JEANDRAUD, PAULINE" userId="S::pauline.jeandraud@carrier.com::ae72ab21-5ac4-4bc4-a959-9b816cb9a3c1" providerId="AD" clId="Web-{ECFE7E2D-7974-A06C-060F-CCE83FC062DD}" dt="2022-08-31T13:59:42.901" v="12" actId="14100"/>
      <pc:docMkLst>
        <pc:docMk/>
      </pc:docMkLst>
      <pc:sldChg chg="addSp delSp modSp">
        <pc:chgData name="JEANDRAUD, PAULINE" userId="S::pauline.jeandraud@carrier.com::ae72ab21-5ac4-4bc4-a959-9b816cb9a3c1" providerId="AD" clId="Web-{ECFE7E2D-7974-A06C-060F-CCE83FC062DD}" dt="2022-08-31T13:59:42.901" v="12" actId="14100"/>
        <pc:sldMkLst>
          <pc:docMk/>
          <pc:sldMk cId="1587673143" sldId="386"/>
        </pc:sldMkLst>
        <pc:spChg chg="add mod">
          <ac:chgData name="JEANDRAUD, PAULINE" userId="S::pauline.jeandraud@carrier.com::ae72ab21-5ac4-4bc4-a959-9b816cb9a3c1" providerId="AD" clId="Web-{ECFE7E2D-7974-A06C-060F-CCE83FC062DD}" dt="2022-08-31T13:57:56.288" v="1" actId="1076"/>
          <ac:spMkLst>
            <pc:docMk/>
            <pc:sldMk cId="1587673143" sldId="386"/>
            <ac:spMk id="2" creationId="{3E96D16B-C353-CBB1-564F-7A1EF2CA23BE}"/>
          </ac:spMkLst>
        </pc:spChg>
        <pc:spChg chg="add mod">
          <ac:chgData name="JEANDRAUD, PAULINE" userId="S::pauline.jeandraud@carrier.com::ae72ab21-5ac4-4bc4-a959-9b816cb9a3c1" providerId="AD" clId="Web-{ECFE7E2D-7974-A06C-060F-CCE83FC062DD}" dt="2022-08-31T13:58:49.212" v="8" actId="14100"/>
          <ac:spMkLst>
            <pc:docMk/>
            <pc:sldMk cId="1587673143" sldId="386"/>
            <ac:spMk id="3" creationId="{4AC79BD6-9261-005C-592F-4BDADB45C561}"/>
          </ac:spMkLst>
        </pc:spChg>
        <pc:spChg chg="mod">
          <ac:chgData name="JEANDRAUD, PAULINE" userId="S::pauline.jeandraud@carrier.com::ae72ab21-5ac4-4bc4-a959-9b816cb9a3c1" providerId="AD" clId="Web-{ECFE7E2D-7974-A06C-060F-CCE83FC062DD}" dt="2022-08-31T13:59:42.901" v="12" actId="14100"/>
          <ac:spMkLst>
            <pc:docMk/>
            <pc:sldMk cId="1587673143" sldId="386"/>
            <ac:spMk id="19" creationId="{00000000-0000-0000-0000-000000000000}"/>
          </ac:spMkLst>
        </pc:spChg>
        <pc:spChg chg="mod">
          <ac:chgData name="JEANDRAUD, PAULINE" userId="S::pauline.jeandraud@carrier.com::ae72ab21-5ac4-4bc4-a959-9b816cb9a3c1" providerId="AD" clId="Web-{ECFE7E2D-7974-A06C-060F-CCE83FC062DD}" dt="2022-08-31T13:59:31.088" v="11" actId="14100"/>
          <ac:spMkLst>
            <pc:docMk/>
            <pc:sldMk cId="1587673143" sldId="386"/>
            <ac:spMk id="20" creationId="{00000000-0000-0000-0000-000000000000}"/>
          </ac:spMkLst>
        </pc:spChg>
        <pc:spChg chg="del">
          <ac:chgData name="JEANDRAUD, PAULINE" userId="S::pauline.jeandraud@carrier.com::ae72ab21-5ac4-4bc4-a959-9b816cb9a3c1" providerId="AD" clId="Web-{ECFE7E2D-7974-A06C-060F-CCE83FC062DD}" dt="2022-08-31T13:59:22.525" v="10"/>
          <ac:spMkLst>
            <pc:docMk/>
            <pc:sldMk cId="1587673143" sldId="386"/>
            <ac:spMk id="21" creationId="{00000000-0000-0000-0000-000000000000}"/>
          </ac:spMkLst>
        </pc:spChg>
        <pc:spChg chg="mod">
          <ac:chgData name="JEANDRAUD, PAULINE" userId="S::pauline.jeandraud@carrier.com::ae72ab21-5ac4-4bc4-a959-9b816cb9a3c1" providerId="AD" clId="Web-{ECFE7E2D-7974-A06C-060F-CCE83FC062DD}" dt="2022-08-31T13:58:54.681" v="9" actId="14100"/>
          <ac:spMkLst>
            <pc:docMk/>
            <pc:sldMk cId="1587673143" sldId="386"/>
            <ac:spMk id="47" creationId="{00000000-0000-0000-0000-000000000000}"/>
          </ac:spMkLst>
        </pc:spChg>
        <pc:spChg chg="mod">
          <ac:chgData name="JEANDRAUD, PAULINE" userId="S::pauline.jeandraud@carrier.com::ae72ab21-5ac4-4bc4-a959-9b816cb9a3c1" providerId="AD" clId="Web-{ECFE7E2D-7974-A06C-060F-CCE83FC062DD}" dt="2022-08-31T13:58:00.273" v="2" actId="14100"/>
          <ac:spMkLst>
            <pc:docMk/>
            <pc:sldMk cId="1587673143" sldId="386"/>
            <ac:spMk id="51" creationId="{00000000-0000-0000-0000-000000000000}"/>
          </ac:spMkLst>
        </pc:spChg>
        <pc:spChg chg="mod">
          <ac:chgData name="JEANDRAUD, PAULINE" userId="S::pauline.jeandraud@carrier.com::ae72ab21-5ac4-4bc4-a959-9b816cb9a3c1" providerId="AD" clId="Web-{ECFE7E2D-7974-A06C-060F-CCE83FC062DD}" dt="2022-08-31T13:58:04.382" v="3" actId="14100"/>
          <ac:spMkLst>
            <pc:docMk/>
            <pc:sldMk cId="1587673143" sldId="386"/>
            <ac:spMk id="53" creationId="{00000000-0000-0000-0000-000000000000}"/>
          </ac:spMkLst>
        </pc:spChg>
      </pc:sldChg>
    </pc:docChg>
  </pc:docChgLst>
  <pc:docChgLst>
    <pc:chgData name="JEANDRAUD, PAULINE" userId="S::pauline.jeandraud@carrier.com::ae72ab21-5ac4-4bc4-a959-9b816cb9a3c1" providerId="AD" clId="Web-{049766CD-B5DE-459F-8805-06CFCE425FC6}"/>
    <pc:docChg chg="mod modSld">
      <pc:chgData name="JEANDRAUD, PAULINE" userId="S::pauline.jeandraud@carrier.com::ae72ab21-5ac4-4bc4-a959-9b816cb9a3c1" providerId="AD" clId="Web-{049766CD-B5DE-459F-8805-06CFCE425FC6}" dt="2023-01-13T09:33:43.080" v="13" actId="20577"/>
      <pc:docMkLst>
        <pc:docMk/>
      </pc:docMkLst>
      <pc:sldChg chg="modSp">
        <pc:chgData name="JEANDRAUD, PAULINE" userId="S::pauline.jeandraud@carrier.com::ae72ab21-5ac4-4bc4-a959-9b816cb9a3c1" providerId="AD" clId="Web-{049766CD-B5DE-459F-8805-06CFCE425FC6}" dt="2023-01-13T09:33:43.080" v="13" actId="20577"/>
        <pc:sldMkLst>
          <pc:docMk/>
          <pc:sldMk cId="4089942259" sldId="324"/>
        </pc:sldMkLst>
        <pc:spChg chg="mod">
          <ac:chgData name="JEANDRAUD, PAULINE" userId="S::pauline.jeandraud@carrier.com::ae72ab21-5ac4-4bc4-a959-9b816cb9a3c1" providerId="AD" clId="Web-{049766CD-B5DE-459F-8805-06CFCE425FC6}" dt="2023-01-13T09:33:43.080" v="13" actId="20577"/>
          <ac:spMkLst>
            <pc:docMk/>
            <pc:sldMk cId="4089942259" sldId="324"/>
            <ac:spMk id="2" creationId="{00000000-0000-0000-0000-000000000000}"/>
          </ac:spMkLst>
        </pc:spChg>
      </pc:sldChg>
      <pc:sldChg chg="modSp">
        <pc:chgData name="JEANDRAUD, PAULINE" userId="S::pauline.jeandraud@carrier.com::ae72ab21-5ac4-4bc4-a959-9b816cb9a3c1" providerId="AD" clId="Web-{049766CD-B5DE-459F-8805-06CFCE425FC6}" dt="2023-01-13T09:33:29.236" v="9" actId="20577"/>
        <pc:sldMkLst>
          <pc:docMk/>
          <pc:sldMk cId="4192862664" sldId="388"/>
        </pc:sldMkLst>
        <pc:spChg chg="mod">
          <ac:chgData name="JEANDRAUD, PAULINE" userId="S::pauline.jeandraud@carrier.com::ae72ab21-5ac4-4bc4-a959-9b816cb9a3c1" providerId="AD" clId="Web-{049766CD-B5DE-459F-8805-06CFCE425FC6}" dt="2023-01-13T09:33:29.236" v="9" actId="20577"/>
          <ac:spMkLst>
            <pc:docMk/>
            <pc:sldMk cId="4192862664" sldId="388"/>
            <ac:spMk id="19" creationId="{96C78E97-1692-48A7-B280-915675D3588A}"/>
          </ac:spMkLst>
        </pc:spChg>
      </pc:sldChg>
    </pc:docChg>
  </pc:docChgLst>
  <pc:docChgLst>
    <pc:chgData name="JEANDRAUD, PAULINE" userId="S::pauline.jeandraud@carrier.com::ae72ab21-5ac4-4bc4-a959-9b816cb9a3c1" providerId="AD" clId="Web-{3F8B586D-0EFE-A192-6658-1F9D0179E1DC}"/>
    <pc:docChg chg="modSld">
      <pc:chgData name="JEANDRAUD, PAULINE" userId="S::pauline.jeandraud@carrier.com::ae72ab21-5ac4-4bc4-a959-9b816cb9a3c1" providerId="AD" clId="Web-{3F8B586D-0EFE-A192-6658-1F9D0179E1DC}" dt="2022-08-31T14:04:48.004" v="1" actId="14100"/>
      <pc:docMkLst>
        <pc:docMk/>
      </pc:docMkLst>
      <pc:sldChg chg="modSp">
        <pc:chgData name="JEANDRAUD, PAULINE" userId="S::pauline.jeandraud@carrier.com::ae72ab21-5ac4-4bc4-a959-9b816cb9a3c1" providerId="AD" clId="Web-{3F8B586D-0EFE-A192-6658-1F9D0179E1DC}" dt="2022-08-31T14:04:48.004" v="1" actId="14100"/>
        <pc:sldMkLst>
          <pc:docMk/>
          <pc:sldMk cId="1587673143" sldId="386"/>
        </pc:sldMkLst>
        <pc:spChg chg="mod">
          <ac:chgData name="JEANDRAUD, PAULINE" userId="S::pauline.jeandraud@carrier.com::ae72ab21-5ac4-4bc4-a959-9b816cb9a3c1" providerId="AD" clId="Web-{3F8B586D-0EFE-A192-6658-1F9D0179E1DC}" dt="2022-08-31T14:04:48.004" v="1" actId="14100"/>
          <ac:spMkLst>
            <pc:docMk/>
            <pc:sldMk cId="1587673143" sldId="386"/>
            <ac:spMk id="57" creationId="{00000000-0000-0000-0000-000000000000}"/>
          </ac:spMkLst>
        </pc:spChg>
        <pc:spChg chg="mod">
          <ac:chgData name="JEANDRAUD, PAULINE" userId="S::pauline.jeandraud@carrier.com::ae72ab21-5ac4-4bc4-a959-9b816cb9a3c1" providerId="AD" clId="Web-{3F8B586D-0EFE-A192-6658-1F9D0179E1DC}" dt="2022-08-31T14:04:46.192" v="0" actId="14100"/>
          <ac:spMkLst>
            <pc:docMk/>
            <pc:sldMk cId="1587673143" sldId="386"/>
            <ac:spMk id="58" creationId="{00000000-0000-0000-0000-000000000000}"/>
          </ac:spMkLst>
        </pc:spChg>
      </pc:sldChg>
    </pc:docChg>
  </pc:docChgLst>
  <pc:docChgLst>
    <pc:chgData name="JEANDRAUD, PAULINE" userId="S::pauline.jeandraud@carrier.com::ae72ab21-5ac4-4bc4-a959-9b816cb9a3c1" providerId="AD" clId="Web-{06056960-AA3A-366F-7A6C-2A80C73C4B36}"/>
    <pc:docChg chg="addSld delSld modSld modSection">
      <pc:chgData name="JEANDRAUD, PAULINE" userId="S::pauline.jeandraud@carrier.com::ae72ab21-5ac4-4bc4-a959-9b816cb9a3c1" providerId="AD" clId="Web-{06056960-AA3A-366F-7A6C-2A80C73C4B36}" dt="2022-08-31T13:02:57.605" v="12"/>
      <pc:docMkLst>
        <pc:docMk/>
      </pc:docMkLst>
      <pc:sldChg chg="del">
        <pc:chgData name="JEANDRAUD, PAULINE" userId="S::pauline.jeandraud@carrier.com::ae72ab21-5ac4-4bc4-a959-9b816cb9a3c1" providerId="AD" clId="Web-{06056960-AA3A-366F-7A6C-2A80C73C4B36}" dt="2022-08-31T13:02:51.730" v="7"/>
        <pc:sldMkLst>
          <pc:docMk/>
          <pc:sldMk cId="398680415" sldId="317"/>
        </pc:sldMkLst>
      </pc:sldChg>
      <pc:sldChg chg="modSp">
        <pc:chgData name="JEANDRAUD, PAULINE" userId="S::pauline.jeandraud@carrier.com::ae72ab21-5ac4-4bc4-a959-9b816cb9a3c1" providerId="AD" clId="Web-{06056960-AA3A-366F-7A6C-2A80C73C4B36}" dt="2022-08-31T13:02:40.558" v="1" actId="20577"/>
        <pc:sldMkLst>
          <pc:docMk/>
          <pc:sldMk cId="4089942259" sldId="324"/>
        </pc:sldMkLst>
        <pc:spChg chg="mod">
          <ac:chgData name="JEANDRAUD, PAULINE" userId="S::pauline.jeandraud@carrier.com::ae72ab21-5ac4-4bc4-a959-9b816cb9a3c1" providerId="AD" clId="Web-{06056960-AA3A-366F-7A6C-2A80C73C4B36}" dt="2022-08-31T13:02:40.558" v="1" actId="20577"/>
          <ac:spMkLst>
            <pc:docMk/>
            <pc:sldMk cId="4089942259" sldId="324"/>
            <ac:spMk id="2" creationId="{00000000-0000-0000-0000-000000000000}"/>
          </ac:spMkLst>
        </pc:spChg>
      </pc:sldChg>
      <pc:sldChg chg="del">
        <pc:chgData name="JEANDRAUD, PAULINE" userId="S::pauline.jeandraud@carrier.com::ae72ab21-5ac4-4bc4-a959-9b816cb9a3c1" providerId="AD" clId="Web-{06056960-AA3A-366F-7A6C-2A80C73C4B36}" dt="2022-08-31T13:02:52.558" v="9"/>
        <pc:sldMkLst>
          <pc:docMk/>
          <pc:sldMk cId="878716979" sldId="363"/>
        </pc:sldMkLst>
      </pc:sldChg>
      <pc:sldChg chg="del">
        <pc:chgData name="JEANDRAUD, PAULINE" userId="S::pauline.jeandraud@carrier.com::ae72ab21-5ac4-4bc4-a959-9b816cb9a3c1" providerId="AD" clId="Web-{06056960-AA3A-366F-7A6C-2A80C73C4B36}" dt="2022-08-31T13:02:51.746" v="8"/>
        <pc:sldMkLst>
          <pc:docMk/>
          <pc:sldMk cId="4064780727" sldId="366"/>
        </pc:sldMkLst>
      </pc:sldChg>
      <pc:sldChg chg="del">
        <pc:chgData name="JEANDRAUD, PAULINE" userId="S::pauline.jeandraud@carrier.com::ae72ab21-5ac4-4bc4-a959-9b816cb9a3c1" providerId="AD" clId="Web-{06056960-AA3A-366F-7A6C-2A80C73C4B36}" dt="2022-08-31T13:02:53.934" v="10"/>
        <pc:sldMkLst>
          <pc:docMk/>
          <pc:sldMk cId="3296136933" sldId="367"/>
        </pc:sldMkLst>
      </pc:sldChg>
      <pc:sldChg chg="del">
        <pc:chgData name="JEANDRAUD, PAULINE" userId="S::pauline.jeandraud@carrier.com::ae72ab21-5ac4-4bc4-a959-9b816cb9a3c1" providerId="AD" clId="Web-{06056960-AA3A-366F-7A6C-2A80C73C4B36}" dt="2022-08-31T13:02:57.246" v="11"/>
        <pc:sldMkLst>
          <pc:docMk/>
          <pc:sldMk cId="3918136948" sldId="369"/>
        </pc:sldMkLst>
      </pc:sldChg>
      <pc:sldChg chg="del">
        <pc:chgData name="JEANDRAUD, PAULINE" userId="S::pauline.jeandraud@carrier.com::ae72ab21-5ac4-4bc4-a959-9b816cb9a3c1" providerId="AD" clId="Web-{06056960-AA3A-366F-7A6C-2A80C73C4B36}" dt="2022-08-31T13:02:57.605" v="12"/>
        <pc:sldMkLst>
          <pc:docMk/>
          <pc:sldMk cId="4178373078" sldId="396"/>
        </pc:sldMkLst>
      </pc:sldChg>
      <pc:sldChg chg="add">
        <pc:chgData name="JEANDRAUD, PAULINE" userId="S::pauline.jeandraud@carrier.com::ae72ab21-5ac4-4bc4-a959-9b816cb9a3c1" providerId="AD" clId="Web-{06056960-AA3A-366F-7A6C-2A80C73C4B36}" dt="2022-08-31T13:02:47.324" v="2"/>
        <pc:sldMkLst>
          <pc:docMk/>
          <pc:sldMk cId="3362897329" sldId="2146847331"/>
        </pc:sldMkLst>
      </pc:sldChg>
      <pc:sldChg chg="add">
        <pc:chgData name="JEANDRAUD, PAULINE" userId="S::pauline.jeandraud@carrier.com::ae72ab21-5ac4-4bc4-a959-9b816cb9a3c1" providerId="AD" clId="Web-{06056960-AA3A-366F-7A6C-2A80C73C4B36}" dt="2022-08-31T13:02:47.574" v="3"/>
        <pc:sldMkLst>
          <pc:docMk/>
          <pc:sldMk cId="1004674003" sldId="2146847332"/>
        </pc:sldMkLst>
      </pc:sldChg>
      <pc:sldChg chg="add">
        <pc:chgData name="JEANDRAUD, PAULINE" userId="S::pauline.jeandraud@carrier.com::ae72ab21-5ac4-4bc4-a959-9b816cb9a3c1" providerId="AD" clId="Web-{06056960-AA3A-366F-7A6C-2A80C73C4B36}" dt="2022-08-31T13:02:47.996" v="4"/>
        <pc:sldMkLst>
          <pc:docMk/>
          <pc:sldMk cId="1521258031" sldId="2146847333"/>
        </pc:sldMkLst>
      </pc:sldChg>
      <pc:sldChg chg="add">
        <pc:chgData name="JEANDRAUD, PAULINE" userId="S::pauline.jeandraud@carrier.com::ae72ab21-5ac4-4bc4-a959-9b816cb9a3c1" providerId="AD" clId="Web-{06056960-AA3A-366F-7A6C-2A80C73C4B36}" dt="2022-08-31T13:02:48.246" v="5"/>
        <pc:sldMkLst>
          <pc:docMk/>
          <pc:sldMk cId="3386416316" sldId="2146847334"/>
        </pc:sldMkLst>
      </pc:sldChg>
      <pc:sldChg chg="add">
        <pc:chgData name="JEANDRAUD, PAULINE" userId="S::pauline.jeandraud@carrier.com::ae72ab21-5ac4-4bc4-a959-9b816cb9a3c1" providerId="AD" clId="Web-{06056960-AA3A-366F-7A6C-2A80C73C4B36}" dt="2022-08-31T13:02:48.496" v="6"/>
        <pc:sldMkLst>
          <pc:docMk/>
          <pc:sldMk cId="1275380555" sldId="2146847335"/>
        </pc:sldMkLst>
      </pc:sldChg>
    </pc:docChg>
  </pc:docChgLst>
  <pc:docChgLst>
    <pc:chgData name="JEANDRAUD, PAULINE" userId="S::pauline.jeandraud@carrier.com::ae72ab21-5ac4-4bc4-a959-9b816cb9a3c1" providerId="AD" clId="Web-{AA0723BC-D7AA-90ED-AC43-8642BEB0A9F8}"/>
    <pc:docChg chg="addSld delSld addMainMaster modMainMaster modSection">
      <pc:chgData name="JEANDRAUD, PAULINE" userId="S::pauline.jeandraud@carrier.com::ae72ab21-5ac4-4bc4-a959-9b816cb9a3c1" providerId="AD" clId="Web-{AA0723BC-D7AA-90ED-AC43-8642BEB0A9F8}" dt="2023-07-10T13:49:06.173" v="14"/>
      <pc:docMkLst>
        <pc:docMk/>
      </pc:docMkLst>
      <pc:sldChg chg="del">
        <pc:chgData name="JEANDRAUD, PAULINE" userId="S::pauline.jeandraud@carrier.com::ae72ab21-5ac4-4bc4-a959-9b816cb9a3c1" providerId="AD" clId="Web-{AA0723BC-D7AA-90ED-AC43-8642BEB0A9F8}" dt="2023-07-10T13:48:58.141" v="8"/>
        <pc:sldMkLst>
          <pc:docMk/>
          <pc:sldMk cId="3307272416" sldId="2146847321"/>
        </pc:sldMkLst>
      </pc:sldChg>
      <pc:sldChg chg="del">
        <pc:chgData name="JEANDRAUD, PAULINE" userId="S::pauline.jeandraud@carrier.com::ae72ab21-5ac4-4bc4-a959-9b816cb9a3c1" providerId="AD" clId="Web-{AA0723BC-D7AA-90ED-AC43-8642BEB0A9F8}" dt="2023-07-10T13:49:03.798" v="10"/>
        <pc:sldMkLst>
          <pc:docMk/>
          <pc:sldMk cId="3154065297" sldId="2146847325"/>
        </pc:sldMkLst>
      </pc:sldChg>
      <pc:sldChg chg="del">
        <pc:chgData name="JEANDRAUD, PAULINE" userId="S::pauline.jeandraud@carrier.com::ae72ab21-5ac4-4bc4-a959-9b816cb9a3c1" providerId="AD" clId="Web-{AA0723BC-D7AA-90ED-AC43-8642BEB0A9F8}" dt="2023-07-10T13:49:03.813" v="11"/>
        <pc:sldMkLst>
          <pc:docMk/>
          <pc:sldMk cId="1551208587" sldId="2146847326"/>
        </pc:sldMkLst>
      </pc:sldChg>
      <pc:sldChg chg="del">
        <pc:chgData name="JEANDRAUD, PAULINE" userId="S::pauline.jeandraud@carrier.com::ae72ab21-5ac4-4bc4-a959-9b816cb9a3c1" providerId="AD" clId="Web-{AA0723BC-D7AA-90ED-AC43-8642BEB0A9F8}" dt="2023-07-10T13:49:04.423" v="12"/>
        <pc:sldMkLst>
          <pc:docMk/>
          <pc:sldMk cId="3892946716" sldId="2146847327"/>
        </pc:sldMkLst>
      </pc:sldChg>
      <pc:sldChg chg="del">
        <pc:chgData name="JEANDRAUD, PAULINE" userId="S::pauline.jeandraud@carrier.com::ae72ab21-5ac4-4bc4-a959-9b816cb9a3c1" providerId="AD" clId="Web-{AA0723BC-D7AA-90ED-AC43-8642BEB0A9F8}" dt="2023-07-10T13:49:05.360" v="13"/>
        <pc:sldMkLst>
          <pc:docMk/>
          <pc:sldMk cId="1009706819" sldId="2146847328"/>
        </pc:sldMkLst>
      </pc:sldChg>
      <pc:sldChg chg="del">
        <pc:chgData name="JEANDRAUD, PAULINE" userId="S::pauline.jeandraud@carrier.com::ae72ab21-5ac4-4bc4-a959-9b816cb9a3c1" providerId="AD" clId="Web-{AA0723BC-D7AA-90ED-AC43-8642BEB0A9F8}" dt="2023-07-10T13:49:06.173" v="14"/>
        <pc:sldMkLst>
          <pc:docMk/>
          <pc:sldMk cId="430136256" sldId="2146847329"/>
        </pc:sldMkLst>
      </pc:sldChg>
      <pc:sldChg chg="del">
        <pc:chgData name="JEANDRAUD, PAULINE" userId="S::pauline.jeandraud@carrier.com::ae72ab21-5ac4-4bc4-a959-9b816cb9a3c1" providerId="AD" clId="Web-{AA0723BC-D7AA-90ED-AC43-8642BEB0A9F8}" dt="2023-07-10T13:49:01.173" v="9"/>
        <pc:sldMkLst>
          <pc:docMk/>
          <pc:sldMk cId="3001799589" sldId="2146847330"/>
        </pc:sldMkLst>
      </pc:sldChg>
      <pc:sldChg chg="add">
        <pc:chgData name="JEANDRAUD, PAULINE" userId="S::pauline.jeandraud@carrier.com::ae72ab21-5ac4-4bc4-a959-9b816cb9a3c1" providerId="AD" clId="Web-{AA0723BC-D7AA-90ED-AC43-8642BEB0A9F8}" dt="2023-07-10T13:48:44.844" v="0"/>
        <pc:sldMkLst>
          <pc:docMk/>
          <pc:sldMk cId="37526314" sldId="2146847336"/>
        </pc:sldMkLst>
      </pc:sldChg>
      <pc:sldChg chg="add">
        <pc:chgData name="JEANDRAUD, PAULINE" userId="S::pauline.jeandraud@carrier.com::ae72ab21-5ac4-4bc4-a959-9b816cb9a3c1" providerId="AD" clId="Web-{AA0723BC-D7AA-90ED-AC43-8642BEB0A9F8}" dt="2023-07-10T13:48:45.203" v="1"/>
        <pc:sldMkLst>
          <pc:docMk/>
          <pc:sldMk cId="764151124" sldId="2146847337"/>
        </pc:sldMkLst>
      </pc:sldChg>
      <pc:sldChg chg="add">
        <pc:chgData name="JEANDRAUD, PAULINE" userId="S::pauline.jeandraud@carrier.com::ae72ab21-5ac4-4bc4-a959-9b816cb9a3c1" providerId="AD" clId="Web-{AA0723BC-D7AA-90ED-AC43-8642BEB0A9F8}" dt="2023-07-10T13:48:45.531" v="2"/>
        <pc:sldMkLst>
          <pc:docMk/>
          <pc:sldMk cId="3529785150" sldId="2146847338"/>
        </pc:sldMkLst>
      </pc:sldChg>
      <pc:sldChg chg="add">
        <pc:chgData name="JEANDRAUD, PAULINE" userId="S::pauline.jeandraud@carrier.com::ae72ab21-5ac4-4bc4-a959-9b816cb9a3c1" providerId="AD" clId="Web-{AA0723BC-D7AA-90ED-AC43-8642BEB0A9F8}" dt="2023-07-10T13:48:45.985" v="3"/>
        <pc:sldMkLst>
          <pc:docMk/>
          <pc:sldMk cId="1434680772" sldId="2146847339"/>
        </pc:sldMkLst>
      </pc:sldChg>
      <pc:sldChg chg="add">
        <pc:chgData name="JEANDRAUD, PAULINE" userId="S::pauline.jeandraud@carrier.com::ae72ab21-5ac4-4bc4-a959-9b816cb9a3c1" providerId="AD" clId="Web-{AA0723BC-D7AA-90ED-AC43-8642BEB0A9F8}" dt="2023-07-10T13:48:46.375" v="4"/>
        <pc:sldMkLst>
          <pc:docMk/>
          <pc:sldMk cId="3716603311" sldId="2146847340"/>
        </pc:sldMkLst>
      </pc:sldChg>
      <pc:sldChg chg="add">
        <pc:chgData name="JEANDRAUD, PAULINE" userId="S::pauline.jeandraud@carrier.com::ae72ab21-5ac4-4bc4-a959-9b816cb9a3c1" providerId="AD" clId="Web-{AA0723BC-D7AA-90ED-AC43-8642BEB0A9F8}" dt="2023-07-10T13:48:46.844" v="5"/>
        <pc:sldMkLst>
          <pc:docMk/>
          <pc:sldMk cId="3895664649" sldId="2146847341"/>
        </pc:sldMkLst>
      </pc:sldChg>
      <pc:sldChg chg="add">
        <pc:chgData name="JEANDRAUD, PAULINE" userId="S::pauline.jeandraud@carrier.com::ae72ab21-5ac4-4bc4-a959-9b816cb9a3c1" providerId="AD" clId="Web-{AA0723BC-D7AA-90ED-AC43-8642BEB0A9F8}" dt="2023-07-10T13:48:47.172" v="6"/>
        <pc:sldMkLst>
          <pc:docMk/>
          <pc:sldMk cId="1133303282" sldId="2146847342"/>
        </pc:sldMkLst>
      </pc:sldChg>
      <pc:sldChg chg="add">
        <pc:chgData name="JEANDRAUD, PAULINE" userId="S::pauline.jeandraud@carrier.com::ae72ab21-5ac4-4bc4-a959-9b816cb9a3c1" providerId="AD" clId="Web-{AA0723BC-D7AA-90ED-AC43-8642BEB0A9F8}" dt="2023-07-10T13:48:47.516" v="7"/>
        <pc:sldMkLst>
          <pc:docMk/>
          <pc:sldMk cId="1230885073" sldId="2146847343"/>
        </pc:sldMkLst>
      </pc:sldChg>
      <pc:sldMasterChg chg="modSldLayout">
        <pc:chgData name="JEANDRAUD, PAULINE" userId="S::pauline.jeandraud@carrier.com::ae72ab21-5ac4-4bc4-a959-9b816cb9a3c1" providerId="AD" clId="Web-{AA0723BC-D7AA-90ED-AC43-8642BEB0A9F8}" dt="2023-07-10T13:48:44.844" v="0"/>
        <pc:sldMasterMkLst>
          <pc:docMk/>
          <pc:sldMasterMk cId="3455940750" sldId="2147483725"/>
        </pc:sldMasterMkLst>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3669122353" sldId="2147483825"/>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3720792702" sldId="2147483826"/>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890211783" sldId="2147483827"/>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1744170129" sldId="2147483828"/>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1153199748" sldId="2147483829"/>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286711416" sldId="2147483830"/>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2000708512" sldId="2147483831"/>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3963683167" sldId="2147483832"/>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2943001482" sldId="2147483833"/>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352939612" sldId="2147483834"/>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1064768756" sldId="2147483835"/>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4242985367" sldId="2147483836"/>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2357413609" sldId="2147483837"/>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496196189" sldId="2147483838"/>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4032495120" sldId="2147483839"/>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1292829180" sldId="2147483840"/>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4128977729" sldId="2147483841"/>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2364464345" sldId="2147483842"/>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2526663296" sldId="2147483843"/>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3146919250" sldId="2147483844"/>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3148295127" sldId="2147483845"/>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3519563622" sldId="2147483846"/>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1432197001" sldId="2147483847"/>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2232541395" sldId="2147483848"/>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1928436874" sldId="2147483849"/>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936719427" sldId="2147483850"/>
          </pc:sldLayoutMkLst>
        </pc:sldLayoutChg>
        <pc:sldLayoutChg chg="replId">
          <pc:chgData name="JEANDRAUD, PAULINE" userId="S::pauline.jeandraud@carrier.com::ae72ab21-5ac4-4bc4-a959-9b816cb9a3c1" providerId="AD" clId="Web-{AA0723BC-D7AA-90ED-AC43-8642BEB0A9F8}" dt="2023-07-10T13:48:44.844" v="0"/>
          <pc:sldLayoutMkLst>
            <pc:docMk/>
            <pc:sldMasterMk cId="3455940750" sldId="2147483725"/>
            <pc:sldLayoutMk cId="3456819807" sldId="2147483851"/>
          </pc:sldLayoutMkLst>
        </pc:sldLayoutChg>
      </pc:sldMasterChg>
      <pc:sldMasterChg chg="add addSldLayout">
        <pc:chgData name="JEANDRAUD, PAULINE" userId="S::pauline.jeandraud@carrier.com::ae72ab21-5ac4-4bc4-a959-9b816cb9a3c1" providerId="AD" clId="Web-{AA0723BC-D7AA-90ED-AC43-8642BEB0A9F8}" dt="2023-07-10T13:48:44.844" v="0"/>
        <pc:sldMasterMkLst>
          <pc:docMk/>
          <pc:sldMasterMk cId="569766168" sldId="2147483740"/>
        </pc:sldMasterMkLst>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791107982" sldId="2147483741"/>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512525005" sldId="2147483742"/>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74229658" sldId="2147483743"/>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817615783" sldId="2147483744"/>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3240235094" sldId="2147483745"/>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44150727" sldId="2147483746"/>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873222386" sldId="2147483747"/>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143033570" sldId="2147483748"/>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928211389" sldId="2147483749"/>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373357386" sldId="2147483750"/>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4131304800" sldId="2147483751"/>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704999113" sldId="2147483752"/>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93250379" sldId="2147483753"/>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41540500" sldId="2147483754"/>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865426739" sldId="2147483755"/>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868211516" sldId="2147483756"/>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647944869" sldId="2147483757"/>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296433554" sldId="2147483758"/>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3639579488" sldId="2147483759"/>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981255107" sldId="2147483760"/>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45478362" sldId="2147483761"/>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3821697326" sldId="2147483762"/>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475850143" sldId="2147483763"/>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985939400" sldId="2147483764"/>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562291645" sldId="2147483765"/>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768992466" sldId="2147483766"/>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348963777" sldId="2147483767"/>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364222826" sldId="2147483768"/>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063658178" sldId="2147483769"/>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4232886113" sldId="2147483770"/>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3703464750" sldId="2147483771"/>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3476992576" sldId="2147483772"/>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870109478" sldId="2147483773"/>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880014080" sldId="2147483774"/>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522822278" sldId="2147483775"/>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790546095" sldId="2147483776"/>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886960419" sldId="2147483777"/>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941800876" sldId="2147483778"/>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3006981091" sldId="2147483779"/>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391803496" sldId="2147483780"/>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3883889882" sldId="2147483781"/>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474587955" sldId="2147483782"/>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89354091" sldId="2147483783"/>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4262536708" sldId="2147483784"/>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470799461" sldId="2147483785"/>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889903688" sldId="2147483786"/>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567382725" sldId="2147483787"/>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3920644881" sldId="2147483788"/>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456284799" sldId="2147483789"/>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3862306510" sldId="2147483790"/>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4078560987" sldId="2147483791"/>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3631205885" sldId="2147483792"/>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70321660" sldId="2147483793"/>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462322900" sldId="2147483794"/>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4258424880" sldId="2147483795"/>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3898222944" sldId="2147483796"/>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3845799496" sldId="2147483797"/>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163399885" sldId="2147483798"/>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264551889" sldId="2147483799"/>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816398914" sldId="2147483800"/>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016880994" sldId="2147483801"/>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153226772" sldId="2147483802"/>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032066063" sldId="2147483803"/>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944456905" sldId="2147483804"/>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962089477" sldId="2147483805"/>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908105145" sldId="2147483806"/>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783765927" sldId="2147483807"/>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630901242" sldId="2147483808"/>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3150231751" sldId="2147483809"/>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819081825" sldId="2147483810"/>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3865147158" sldId="2147483811"/>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275693084" sldId="2147483812"/>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294740506" sldId="2147483813"/>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609271382" sldId="2147483814"/>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752414937" sldId="2147483815"/>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21835622" sldId="2147483816"/>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932984055" sldId="2147483817"/>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3163942353" sldId="2147483818"/>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578858739" sldId="2147483819"/>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4249230002" sldId="2147483820"/>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3078730865" sldId="2147483821"/>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3417680434" sldId="2147483822"/>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1523069349" sldId="2147483823"/>
          </pc:sldLayoutMkLst>
        </pc:sldLayoutChg>
        <pc:sldLayoutChg chg="add">
          <pc:chgData name="JEANDRAUD, PAULINE" userId="S::pauline.jeandraud@carrier.com::ae72ab21-5ac4-4bc4-a959-9b816cb9a3c1" providerId="AD" clId="Web-{AA0723BC-D7AA-90ED-AC43-8642BEB0A9F8}" dt="2023-07-10T13:48:44.844" v="0"/>
          <pc:sldLayoutMkLst>
            <pc:docMk/>
            <pc:sldMasterMk cId="569766168" sldId="2147483740"/>
            <pc:sldLayoutMk cId="2891022371" sldId="2147483824"/>
          </pc:sldLayoutMkLst>
        </pc:sldLayoutChg>
      </pc:sldMasterChg>
      <pc:sldMasterChg chg="replId modSldLayout">
        <pc:chgData name="JEANDRAUD, PAULINE" userId="S::pauline.jeandraud@carrier.com::ae72ab21-5ac4-4bc4-a959-9b816cb9a3c1" providerId="AD" clId="Web-{AA0723BC-D7AA-90ED-AC43-8642BEB0A9F8}" dt="2023-07-10T13:48:44.844" v="0"/>
        <pc:sldMasterMkLst>
          <pc:docMk/>
          <pc:sldMasterMk cId="1487401879" sldId="2147483852"/>
        </pc:sldMasterMkLst>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1345957609" sldId="2147483853"/>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1420263361" sldId="2147483854"/>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196951461" sldId="2147483855"/>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1031779129" sldId="2147483856"/>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396007366" sldId="2147483857"/>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3001891738" sldId="2147483858"/>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2664653242" sldId="2147483859"/>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3680278297" sldId="2147483860"/>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1026789584" sldId="2147483861"/>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2009195746" sldId="2147483862"/>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1260054673" sldId="2147483863"/>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2251684207" sldId="2147483864"/>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2992444734" sldId="2147483865"/>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1622181111" sldId="2147483866"/>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4206827865" sldId="2147483867"/>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2703944952" sldId="2147483868"/>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775015905" sldId="2147483869"/>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2149256738" sldId="2147483870"/>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867888219" sldId="2147483871"/>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1362516975" sldId="2147483872"/>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3051933777" sldId="2147483873"/>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2115561778" sldId="2147483874"/>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3606180353" sldId="2147483875"/>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3632455061" sldId="2147483876"/>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839863786" sldId="2147483877"/>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3227332272" sldId="2147483878"/>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3863647645" sldId="2147483879"/>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3045814522" sldId="2147483880"/>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4005366957" sldId="2147483881"/>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2449150454" sldId="2147483882"/>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3901686290" sldId="2147483883"/>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1343101671" sldId="2147483884"/>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730868445" sldId="2147483885"/>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3396133991" sldId="2147483886"/>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2664568087" sldId="2147483887"/>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2677518089" sldId="2147483888"/>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652093267" sldId="2147483889"/>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156737025" sldId="2147483890"/>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1240209305" sldId="2147483891"/>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3859046492" sldId="2147483892"/>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2605764333" sldId="2147483893"/>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3759823102" sldId="2147483894"/>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3934611439" sldId="2147483895"/>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2491496078" sldId="2147483896"/>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4040777050" sldId="2147483897"/>
          </pc:sldLayoutMkLst>
        </pc:sldLayoutChg>
        <pc:sldLayoutChg chg="replId">
          <pc:chgData name="JEANDRAUD, PAULINE" userId="S::pauline.jeandraud@carrier.com::ae72ab21-5ac4-4bc4-a959-9b816cb9a3c1" providerId="AD" clId="Web-{AA0723BC-D7AA-90ED-AC43-8642BEB0A9F8}" dt="2023-07-10T13:48:44.844" v="0"/>
          <pc:sldLayoutMkLst>
            <pc:docMk/>
            <pc:sldMasterMk cId="1487401879" sldId="2147483852"/>
            <pc:sldLayoutMk cId="4168638022" sldId="2147483898"/>
          </pc:sldLayoutMkLst>
        </pc:sldLayoutChg>
      </pc:sldMasterChg>
    </pc:docChg>
  </pc:docChgLst>
  <pc:docChgLst>
    <pc:chgData name="AZULAY, LAETITIA" userId="609dfdb2-fd70-4a71-ade6-e1c7af47ed1b" providerId="ADAL" clId="{BD46347A-AE78-4A0B-842B-85A232FF0A58}"/>
    <pc:docChg chg="custSel modSld">
      <pc:chgData name="AZULAY, LAETITIA" userId="609dfdb2-fd70-4a71-ade6-e1c7af47ed1b" providerId="ADAL" clId="{BD46347A-AE78-4A0B-842B-85A232FF0A58}" dt="2022-09-01T08:43:28.198" v="5"/>
      <pc:docMkLst>
        <pc:docMk/>
      </pc:docMkLst>
      <pc:sldChg chg="addSp delSp modSp mod">
        <pc:chgData name="AZULAY, LAETITIA" userId="609dfdb2-fd70-4a71-ade6-e1c7af47ed1b" providerId="ADAL" clId="{BD46347A-AE78-4A0B-842B-85A232FF0A58}" dt="2022-09-01T08:43:28.198" v="5"/>
        <pc:sldMkLst>
          <pc:docMk/>
          <pc:sldMk cId="1587673143" sldId="386"/>
        </pc:sldMkLst>
        <pc:spChg chg="del">
          <ac:chgData name="AZULAY, LAETITIA" userId="609dfdb2-fd70-4a71-ade6-e1c7af47ed1b" providerId="ADAL" clId="{BD46347A-AE78-4A0B-842B-85A232FF0A58}" dt="2022-09-01T08:42:38.732" v="0" actId="478"/>
          <ac:spMkLst>
            <pc:docMk/>
            <pc:sldMk cId="1587673143" sldId="386"/>
            <ac:spMk id="2" creationId="{3E96D16B-C353-CBB1-564F-7A1EF2CA23BE}"/>
          </ac:spMkLst>
        </pc:spChg>
        <pc:spChg chg="del">
          <ac:chgData name="AZULAY, LAETITIA" userId="609dfdb2-fd70-4a71-ade6-e1c7af47ed1b" providerId="ADAL" clId="{BD46347A-AE78-4A0B-842B-85A232FF0A58}" dt="2022-09-01T08:42:38.732" v="0" actId="478"/>
          <ac:spMkLst>
            <pc:docMk/>
            <pc:sldMk cId="1587673143" sldId="386"/>
            <ac:spMk id="3" creationId="{4AC79BD6-9261-005C-592F-4BDADB45C561}"/>
          </ac:spMkLst>
        </pc:spChg>
        <pc:spChg chg="add mod">
          <ac:chgData name="AZULAY, LAETITIA" userId="609dfdb2-fd70-4a71-ade6-e1c7af47ed1b" providerId="ADAL" clId="{BD46347A-AE78-4A0B-842B-85A232FF0A58}" dt="2022-09-01T08:43:28.198" v="5"/>
          <ac:spMkLst>
            <pc:docMk/>
            <pc:sldMk cId="1587673143" sldId="386"/>
            <ac:spMk id="30" creationId="{FECACC7F-9B1B-4B26-8143-7BFC35F5132F}"/>
          </ac:spMkLst>
        </pc:spChg>
        <pc:spChg chg="add mod">
          <ac:chgData name="AZULAY, LAETITIA" userId="609dfdb2-fd70-4a71-ade6-e1c7af47ed1b" providerId="ADAL" clId="{BD46347A-AE78-4A0B-842B-85A232FF0A58}" dt="2022-09-01T08:43:28.198" v="5"/>
          <ac:spMkLst>
            <pc:docMk/>
            <pc:sldMk cId="1587673143" sldId="386"/>
            <ac:spMk id="33" creationId="{9AFF5BA5-3A0F-4888-8BB7-74467FC7B8EA}"/>
          </ac:spMkLst>
        </pc:spChg>
        <pc:spChg chg="add mod">
          <ac:chgData name="AZULAY, LAETITIA" userId="609dfdb2-fd70-4a71-ade6-e1c7af47ed1b" providerId="ADAL" clId="{BD46347A-AE78-4A0B-842B-85A232FF0A58}" dt="2022-09-01T08:43:28.198" v="5"/>
          <ac:spMkLst>
            <pc:docMk/>
            <pc:sldMk cId="1587673143" sldId="386"/>
            <ac:spMk id="34" creationId="{950A9C19-A2A0-463A-AC5A-0461F72DFA58}"/>
          </ac:spMkLst>
        </pc:spChg>
        <pc:spChg chg="add mod">
          <ac:chgData name="AZULAY, LAETITIA" userId="609dfdb2-fd70-4a71-ade6-e1c7af47ed1b" providerId="ADAL" clId="{BD46347A-AE78-4A0B-842B-85A232FF0A58}" dt="2022-09-01T08:43:28.198" v="5"/>
          <ac:spMkLst>
            <pc:docMk/>
            <pc:sldMk cId="1587673143" sldId="386"/>
            <ac:spMk id="35" creationId="{4CE4B5F8-179A-495D-8B55-03410935AFC3}"/>
          </ac:spMkLst>
        </pc:spChg>
        <pc:spChg chg="add mod">
          <ac:chgData name="AZULAY, LAETITIA" userId="609dfdb2-fd70-4a71-ade6-e1c7af47ed1b" providerId="ADAL" clId="{BD46347A-AE78-4A0B-842B-85A232FF0A58}" dt="2022-09-01T08:43:28.198" v="5"/>
          <ac:spMkLst>
            <pc:docMk/>
            <pc:sldMk cId="1587673143" sldId="386"/>
            <ac:spMk id="36" creationId="{593A4DB6-7E65-4325-991D-25049448744C}"/>
          </ac:spMkLst>
        </pc:spChg>
        <pc:spChg chg="add mod">
          <ac:chgData name="AZULAY, LAETITIA" userId="609dfdb2-fd70-4a71-ade6-e1c7af47ed1b" providerId="ADAL" clId="{BD46347A-AE78-4A0B-842B-85A232FF0A58}" dt="2022-09-01T08:43:28.198" v="5"/>
          <ac:spMkLst>
            <pc:docMk/>
            <pc:sldMk cId="1587673143" sldId="386"/>
            <ac:spMk id="37" creationId="{5EAF9703-4A04-4437-A384-F39908F05B7A}"/>
          </ac:spMkLst>
        </pc:spChg>
        <pc:spChg chg="add mod">
          <ac:chgData name="AZULAY, LAETITIA" userId="609dfdb2-fd70-4a71-ade6-e1c7af47ed1b" providerId="ADAL" clId="{BD46347A-AE78-4A0B-842B-85A232FF0A58}" dt="2022-09-01T08:43:28.198" v="5"/>
          <ac:spMkLst>
            <pc:docMk/>
            <pc:sldMk cId="1587673143" sldId="386"/>
            <ac:spMk id="38" creationId="{4E070477-5929-4A29-872C-65731F9EAD76}"/>
          </ac:spMkLst>
        </pc:spChg>
        <pc:spChg chg="add mod">
          <ac:chgData name="AZULAY, LAETITIA" userId="609dfdb2-fd70-4a71-ade6-e1c7af47ed1b" providerId="ADAL" clId="{BD46347A-AE78-4A0B-842B-85A232FF0A58}" dt="2022-09-01T08:43:28.198" v="5"/>
          <ac:spMkLst>
            <pc:docMk/>
            <pc:sldMk cId="1587673143" sldId="386"/>
            <ac:spMk id="39" creationId="{C3F0939B-5C0C-40BE-AE0F-887D1D0AB4E5}"/>
          </ac:spMkLst>
        </pc:spChg>
        <pc:spChg chg="add mod">
          <ac:chgData name="AZULAY, LAETITIA" userId="609dfdb2-fd70-4a71-ade6-e1c7af47ed1b" providerId="ADAL" clId="{BD46347A-AE78-4A0B-842B-85A232FF0A58}" dt="2022-09-01T08:43:28.198" v="5"/>
          <ac:spMkLst>
            <pc:docMk/>
            <pc:sldMk cId="1587673143" sldId="386"/>
            <ac:spMk id="41" creationId="{952A513C-308B-408C-AF9A-0E8B9ECE844E}"/>
          </ac:spMkLst>
        </pc:spChg>
        <pc:spChg chg="add mod">
          <ac:chgData name="AZULAY, LAETITIA" userId="609dfdb2-fd70-4a71-ade6-e1c7af47ed1b" providerId="ADAL" clId="{BD46347A-AE78-4A0B-842B-85A232FF0A58}" dt="2022-09-01T08:43:28.198" v="5"/>
          <ac:spMkLst>
            <pc:docMk/>
            <pc:sldMk cId="1587673143" sldId="386"/>
            <ac:spMk id="42" creationId="{13462A05-14A8-4626-9CE8-FF1CF0467106}"/>
          </ac:spMkLst>
        </pc:spChg>
        <pc:spChg chg="del">
          <ac:chgData name="AZULAY, LAETITIA" userId="609dfdb2-fd70-4a71-ade6-e1c7af47ed1b" providerId="ADAL" clId="{BD46347A-AE78-4A0B-842B-85A232FF0A58}" dt="2022-09-01T08:42:38.732" v="0" actId="478"/>
          <ac:spMkLst>
            <pc:docMk/>
            <pc:sldMk cId="1587673143" sldId="386"/>
            <ac:spMk id="46" creationId="{00000000-0000-0000-0000-000000000000}"/>
          </ac:spMkLst>
        </pc:spChg>
        <pc:spChg chg="del">
          <ac:chgData name="AZULAY, LAETITIA" userId="609dfdb2-fd70-4a71-ade6-e1c7af47ed1b" providerId="ADAL" clId="{BD46347A-AE78-4A0B-842B-85A232FF0A58}" dt="2022-09-01T08:42:38.732" v="0" actId="478"/>
          <ac:spMkLst>
            <pc:docMk/>
            <pc:sldMk cId="1587673143" sldId="386"/>
            <ac:spMk id="47" creationId="{00000000-0000-0000-0000-000000000000}"/>
          </ac:spMkLst>
        </pc:spChg>
        <pc:spChg chg="del">
          <ac:chgData name="AZULAY, LAETITIA" userId="609dfdb2-fd70-4a71-ade6-e1c7af47ed1b" providerId="ADAL" clId="{BD46347A-AE78-4A0B-842B-85A232FF0A58}" dt="2022-09-01T08:42:38.732" v="0" actId="478"/>
          <ac:spMkLst>
            <pc:docMk/>
            <pc:sldMk cId="1587673143" sldId="386"/>
            <ac:spMk id="49" creationId="{00000000-0000-0000-0000-000000000000}"/>
          </ac:spMkLst>
        </pc:spChg>
        <pc:spChg chg="del">
          <ac:chgData name="AZULAY, LAETITIA" userId="609dfdb2-fd70-4a71-ade6-e1c7af47ed1b" providerId="ADAL" clId="{BD46347A-AE78-4A0B-842B-85A232FF0A58}" dt="2022-09-01T08:42:38.732" v="0" actId="478"/>
          <ac:spMkLst>
            <pc:docMk/>
            <pc:sldMk cId="1587673143" sldId="386"/>
            <ac:spMk id="51" creationId="{00000000-0000-0000-0000-000000000000}"/>
          </ac:spMkLst>
        </pc:spChg>
        <pc:spChg chg="del">
          <ac:chgData name="AZULAY, LAETITIA" userId="609dfdb2-fd70-4a71-ade6-e1c7af47ed1b" providerId="ADAL" clId="{BD46347A-AE78-4A0B-842B-85A232FF0A58}" dt="2022-09-01T08:42:38.732" v="0" actId="478"/>
          <ac:spMkLst>
            <pc:docMk/>
            <pc:sldMk cId="1587673143" sldId="386"/>
            <ac:spMk id="53" creationId="{00000000-0000-0000-0000-000000000000}"/>
          </ac:spMkLst>
        </pc:spChg>
        <pc:spChg chg="del">
          <ac:chgData name="AZULAY, LAETITIA" userId="609dfdb2-fd70-4a71-ade6-e1c7af47ed1b" providerId="ADAL" clId="{BD46347A-AE78-4A0B-842B-85A232FF0A58}" dt="2022-09-01T08:42:38.732" v="0" actId="478"/>
          <ac:spMkLst>
            <pc:docMk/>
            <pc:sldMk cId="1587673143" sldId="386"/>
            <ac:spMk id="57" creationId="{00000000-0000-0000-0000-000000000000}"/>
          </ac:spMkLst>
        </pc:spChg>
        <pc:spChg chg="del">
          <ac:chgData name="AZULAY, LAETITIA" userId="609dfdb2-fd70-4a71-ade6-e1c7af47ed1b" providerId="ADAL" clId="{BD46347A-AE78-4A0B-842B-85A232FF0A58}" dt="2022-09-01T08:42:38.732" v="0" actId="478"/>
          <ac:spMkLst>
            <pc:docMk/>
            <pc:sldMk cId="1587673143" sldId="386"/>
            <ac:spMk id="58" creationId="{00000000-0000-0000-0000-000000000000}"/>
          </ac:spMkLst>
        </pc:spChg>
        <pc:spChg chg="del">
          <ac:chgData name="AZULAY, LAETITIA" userId="609dfdb2-fd70-4a71-ade6-e1c7af47ed1b" providerId="ADAL" clId="{BD46347A-AE78-4A0B-842B-85A232FF0A58}" dt="2022-09-01T08:42:38.732" v="0" actId="478"/>
          <ac:spMkLst>
            <pc:docMk/>
            <pc:sldMk cId="1587673143" sldId="386"/>
            <ac:spMk id="59" creationId="{00000000-0000-0000-0000-000000000000}"/>
          </ac:spMkLst>
        </pc:spChg>
        <pc:picChg chg="add mod">
          <ac:chgData name="AZULAY, LAETITIA" userId="609dfdb2-fd70-4a71-ade6-e1c7af47ed1b" providerId="ADAL" clId="{BD46347A-AE78-4A0B-842B-85A232FF0A58}" dt="2022-09-01T08:43:28.198" v="5"/>
          <ac:picMkLst>
            <pc:docMk/>
            <pc:sldMk cId="1587673143" sldId="386"/>
            <ac:picMk id="40" creationId="{9C391235-5B5F-4CD1-97B9-9D396FD967DD}"/>
          </ac:picMkLst>
        </pc:picChg>
        <pc:picChg chg="del">
          <ac:chgData name="AZULAY, LAETITIA" userId="609dfdb2-fd70-4a71-ade6-e1c7af47ed1b" providerId="ADAL" clId="{BD46347A-AE78-4A0B-842B-85A232FF0A58}" dt="2022-09-01T08:42:38.732" v="0" actId="478"/>
          <ac:picMkLst>
            <pc:docMk/>
            <pc:sldMk cId="1587673143" sldId="386"/>
            <ac:picMk id="60" creationId="{00000000-0000-0000-0000-000000000000}"/>
          </ac:picMkLst>
        </pc:picChg>
        <pc:picChg chg="add del">
          <ac:chgData name="AZULAY, LAETITIA" userId="609dfdb2-fd70-4a71-ade6-e1c7af47ed1b" providerId="ADAL" clId="{BD46347A-AE78-4A0B-842B-85A232FF0A58}" dt="2022-09-01T08:42:41.053" v="2" actId="478"/>
          <ac:picMkLst>
            <pc:docMk/>
            <pc:sldMk cId="1587673143" sldId="386"/>
            <ac:picMk id="1026" creationId="{2781871B-CC51-45D8-96FC-4229C82C92F0}"/>
          </ac:picMkLst>
        </pc:picChg>
        <pc:picChg chg="add del">
          <ac:chgData name="AZULAY, LAETITIA" userId="609dfdb2-fd70-4a71-ade6-e1c7af47ed1b" providerId="ADAL" clId="{BD46347A-AE78-4A0B-842B-85A232FF0A58}" dt="2022-09-01T08:42:58.658" v="4" actId="478"/>
          <ac:picMkLst>
            <pc:docMk/>
            <pc:sldMk cId="1587673143" sldId="386"/>
            <ac:picMk id="1028" creationId="{85FB185B-7716-47F9-8F5A-9179E0B0546F}"/>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21658767772511847"/>
          <c:w val="0.89294403892944041"/>
          <c:h val="0.66213270142180092"/>
        </c:manualLayout>
      </c:layout>
      <c:barChart>
        <c:barDir val="col"/>
        <c:grouping val="clustered"/>
        <c:varyColors val="0"/>
        <c:ser>
          <c:idx val="0"/>
          <c:order val="0"/>
          <c:tx>
            <c:strRef>
              <c:f>Feuil1!$B$1</c:f>
              <c:strCache>
                <c:ptCount val="1"/>
                <c:pt idx="0">
                  <c:v>Série 1</c:v>
                </c:pt>
              </c:strCache>
            </c:strRef>
          </c:tx>
          <c:spPr>
            <a:solidFill>
              <a:srgbClr val="C00000"/>
            </a:solidFill>
          </c:spPr>
          <c:invertIfNegative val="0"/>
          <c:dPt>
            <c:idx val="0"/>
            <c:invertIfNegative val="0"/>
            <c:bubble3D val="0"/>
            <c:spPr>
              <a:solidFill>
                <a:schemeClr val="bg1">
                  <a:lumMod val="75000"/>
                </a:schemeClr>
              </a:solidFill>
            </c:spPr>
            <c:extLst>
              <c:ext xmlns:c16="http://schemas.microsoft.com/office/drawing/2014/chart" uri="{C3380CC4-5D6E-409C-BE32-E72D297353CC}">
                <c16:uniqueId val="{00000001-30A4-4FE9-B4D3-A34C42E72437}"/>
              </c:ext>
            </c:extLst>
          </c:dPt>
          <c:dPt>
            <c:idx val="1"/>
            <c:invertIfNegative val="0"/>
            <c:bubble3D val="0"/>
            <c:spPr>
              <a:solidFill>
                <a:srgbClr val="92D050"/>
              </a:solidFill>
            </c:spPr>
            <c:extLst>
              <c:ext xmlns:c16="http://schemas.microsoft.com/office/drawing/2014/chart" uri="{C3380CC4-5D6E-409C-BE32-E72D297353CC}">
                <c16:uniqueId val="{00000003-30A4-4FE9-B4D3-A34C42E72437}"/>
              </c:ext>
            </c:extLst>
          </c:dPt>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Feuil1!$A$2:$A$3</c:f>
              <c:numCache>
                <c:formatCode>General</c:formatCode>
                <c:ptCount val="2"/>
              </c:numCache>
            </c:numRef>
          </c:cat>
          <c:val>
            <c:numRef>
              <c:f>Feuil1!$B$2:$B$3</c:f>
              <c:numCache>
                <c:formatCode>General</c:formatCode>
                <c:ptCount val="2"/>
                <c:pt idx="0">
                  <c:v>100</c:v>
                </c:pt>
                <c:pt idx="1">
                  <c:v>70</c:v>
                </c:pt>
              </c:numCache>
            </c:numRef>
          </c:val>
          <c:extLst>
            <c:ext xmlns:c16="http://schemas.microsoft.com/office/drawing/2014/chart" uri="{C3380CC4-5D6E-409C-BE32-E72D297353CC}">
              <c16:uniqueId val="{00000004-30A4-4FE9-B4D3-A34C42E72437}"/>
            </c:ext>
          </c:extLst>
        </c:ser>
        <c:dLbls>
          <c:showLegendKey val="0"/>
          <c:showVal val="0"/>
          <c:showCatName val="0"/>
          <c:showSerName val="0"/>
          <c:showPercent val="0"/>
          <c:showBubbleSize val="0"/>
        </c:dLbls>
        <c:gapWidth val="150"/>
        <c:axId val="1282712"/>
        <c:axId val="1280360"/>
      </c:barChart>
      <c:catAx>
        <c:axId val="1282712"/>
        <c:scaling>
          <c:orientation val="minMax"/>
        </c:scaling>
        <c:delete val="0"/>
        <c:axPos val="b"/>
        <c:numFmt formatCode="General" sourceLinked="0"/>
        <c:majorTickMark val="out"/>
        <c:minorTickMark val="none"/>
        <c:tickLblPos val="nextTo"/>
        <c:txPr>
          <a:bodyPr/>
          <a:lstStyle/>
          <a:p>
            <a:pPr>
              <a:defRPr sz="1200"/>
            </a:pPr>
            <a:endParaRPr lang="en-US"/>
          </a:p>
        </c:txPr>
        <c:crossAx val="1280360"/>
        <c:crosses val="autoZero"/>
        <c:auto val="1"/>
        <c:lblAlgn val="ctr"/>
        <c:lblOffset val="100"/>
        <c:noMultiLvlLbl val="0"/>
      </c:catAx>
      <c:valAx>
        <c:axId val="1280360"/>
        <c:scaling>
          <c:orientation val="minMax"/>
        </c:scaling>
        <c:delete val="1"/>
        <c:axPos val="l"/>
        <c:numFmt formatCode="General" sourceLinked="1"/>
        <c:majorTickMark val="out"/>
        <c:minorTickMark val="none"/>
        <c:tickLblPos val="nextTo"/>
        <c:crossAx val="128271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Feuil1!$B$1</c:f>
              <c:strCache>
                <c:ptCount val="1"/>
                <c:pt idx="0">
                  <c:v>SEER</c:v>
                </c:pt>
              </c:strCache>
            </c:strRef>
          </c:tx>
          <c:spPr>
            <a:solidFill>
              <a:srgbClr val="322B73"/>
            </a:solidFill>
          </c:spPr>
          <c:invertIfNegative val="0"/>
          <c:dPt>
            <c:idx val="0"/>
            <c:invertIfNegative val="0"/>
            <c:bubble3D val="0"/>
            <c:spPr>
              <a:solidFill>
                <a:schemeClr val="bg1">
                  <a:lumMod val="65000"/>
                </a:schemeClr>
              </a:solidFill>
            </c:spPr>
            <c:extLst>
              <c:ext xmlns:c16="http://schemas.microsoft.com/office/drawing/2014/chart" uri="{C3380CC4-5D6E-409C-BE32-E72D297353CC}">
                <c16:uniqueId val="{00000001-FBB0-470F-B254-474A4A8BEC74}"/>
              </c:ext>
            </c:extLst>
          </c:dPt>
          <c:dPt>
            <c:idx val="1"/>
            <c:invertIfNegative val="0"/>
            <c:bubble3D val="0"/>
            <c:spPr>
              <a:solidFill>
                <a:srgbClr val="00B050"/>
              </a:solidFill>
            </c:spPr>
            <c:extLst>
              <c:ext xmlns:c16="http://schemas.microsoft.com/office/drawing/2014/chart" uri="{C3380CC4-5D6E-409C-BE32-E72D297353CC}">
                <c16:uniqueId val="{00000003-FBB0-470F-B254-474A4A8BEC74}"/>
              </c:ext>
            </c:extLst>
          </c:dPt>
          <c:dPt>
            <c:idx val="2"/>
            <c:invertIfNegative val="0"/>
            <c:bubble3D val="0"/>
            <c:extLst>
              <c:ext xmlns:c16="http://schemas.microsoft.com/office/drawing/2014/chart" uri="{C3380CC4-5D6E-409C-BE32-E72D297353CC}">
                <c16:uniqueId val="{00000004-FBB0-470F-B254-474A4A8BEC74}"/>
              </c:ext>
            </c:extLst>
          </c:dPt>
          <c:dLbls>
            <c:dLbl>
              <c:idx val="0"/>
              <c:layout>
                <c:manualLayout>
                  <c:x val="2.2671486081963289E-3"/>
                  <c:y val="-0.4130816274553842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BB0-470F-B254-474A4A8BEC74}"/>
                </c:ext>
              </c:extLst>
            </c:dLbl>
            <c:dLbl>
              <c:idx val="1"/>
              <c:layout>
                <c:manualLayout>
                  <c:x val="1.377169020919534E-3"/>
                  <c:y val="-0.4643792194710623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BB0-470F-B254-474A4A8BEC74}"/>
                </c:ext>
              </c:extLst>
            </c:dLbl>
            <c:dLbl>
              <c:idx val="2"/>
              <c:layout>
                <c:manualLayout>
                  <c:x val="-3.1298912251897589E-3"/>
                  <c:y val="-0.31275733677125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BB0-470F-B254-474A4A8BEC74}"/>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stdErr"/>
            <c:noEndCap val="0"/>
            <c:spPr>
              <a:ln>
                <a:noFill/>
              </a:ln>
            </c:spPr>
          </c:errBars>
          <c:cat>
            <c:numRef>
              <c:f>Feuil1!$A$2:$A$3</c:f>
              <c:numCache>
                <c:formatCode>General</c:formatCode>
                <c:ptCount val="2"/>
              </c:numCache>
            </c:numRef>
          </c:cat>
          <c:val>
            <c:numRef>
              <c:f>Feuil1!$B$2:$B$3</c:f>
              <c:numCache>
                <c:formatCode>General</c:formatCode>
                <c:ptCount val="2"/>
                <c:pt idx="0">
                  <c:v>100</c:v>
                </c:pt>
                <c:pt idx="1">
                  <c:v>110</c:v>
                </c:pt>
              </c:numCache>
            </c:numRef>
          </c:val>
          <c:extLst>
            <c:ext xmlns:c16="http://schemas.microsoft.com/office/drawing/2014/chart" uri="{C3380CC4-5D6E-409C-BE32-E72D297353CC}">
              <c16:uniqueId val="{00000005-FBB0-470F-B254-474A4A8BEC74}"/>
            </c:ext>
          </c:extLst>
        </c:ser>
        <c:dLbls>
          <c:showLegendKey val="0"/>
          <c:showVal val="0"/>
          <c:showCatName val="0"/>
          <c:showSerName val="0"/>
          <c:showPercent val="0"/>
          <c:showBubbleSize val="0"/>
        </c:dLbls>
        <c:gapWidth val="150"/>
        <c:overlap val="100"/>
        <c:axId val="253651200"/>
        <c:axId val="253665280"/>
      </c:barChart>
      <c:catAx>
        <c:axId val="253651200"/>
        <c:scaling>
          <c:orientation val="minMax"/>
        </c:scaling>
        <c:delete val="0"/>
        <c:axPos val="b"/>
        <c:numFmt formatCode="General" sourceLinked="1"/>
        <c:majorTickMark val="none"/>
        <c:minorTickMark val="none"/>
        <c:tickLblPos val="nextTo"/>
        <c:txPr>
          <a:bodyPr/>
          <a:lstStyle/>
          <a:p>
            <a:pPr>
              <a:defRPr sz="1200"/>
            </a:pPr>
            <a:endParaRPr lang="en-US"/>
          </a:p>
        </c:txPr>
        <c:crossAx val="253665280"/>
        <c:crosses val="autoZero"/>
        <c:auto val="1"/>
        <c:lblAlgn val="ctr"/>
        <c:lblOffset val="100"/>
        <c:noMultiLvlLbl val="0"/>
      </c:catAx>
      <c:valAx>
        <c:axId val="253665280"/>
        <c:scaling>
          <c:orientation val="minMax"/>
        </c:scaling>
        <c:delete val="1"/>
        <c:axPos val="l"/>
        <c:numFmt formatCode="General" sourceLinked="1"/>
        <c:majorTickMark val="out"/>
        <c:minorTickMark val="none"/>
        <c:tickLblPos val="nextTo"/>
        <c:crossAx val="253651200"/>
        <c:crosses val="autoZero"/>
        <c:crossBetween val="between"/>
        <c:majorUnit val="5"/>
        <c:minorUnit val="0.4"/>
      </c:valAx>
    </c:plotArea>
    <c:plotVisOnly val="1"/>
    <c:dispBlanksAs val="zero"/>
    <c:showDLblsOverMax val="0"/>
  </c:chart>
  <c:spPr>
    <a:ln>
      <a:noFill/>
    </a:ln>
  </c:spPr>
  <c:txPr>
    <a:bodyPr/>
    <a:lstStyle/>
    <a:p>
      <a:pPr>
        <a:defRPr sz="16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43"/>
    </mc:Choice>
    <mc:Fallback>
      <c:style val="43"/>
    </mc:Fallback>
  </mc:AlternateContent>
  <c:chart>
    <c:autoTitleDeleted val="1"/>
    <c:plotArea>
      <c:layout>
        <c:manualLayout>
          <c:layoutTarget val="inner"/>
          <c:xMode val="edge"/>
          <c:yMode val="edge"/>
          <c:x val="0.11019453026456189"/>
          <c:y val="0.24436519903263082"/>
          <c:w val="0.7751916672967798"/>
          <c:h val="0.42004468859099958"/>
        </c:manualLayout>
      </c:layout>
      <c:barChart>
        <c:barDir val="col"/>
        <c:grouping val="stacked"/>
        <c:varyColors val="0"/>
        <c:ser>
          <c:idx val="0"/>
          <c:order val="0"/>
          <c:tx>
            <c:v>Energy cost UNIT</c:v>
          </c:tx>
          <c:spPr>
            <a:solidFill>
              <a:srgbClr val="92D050"/>
            </a:solidFill>
            <a:scene3d>
              <a:camera prst="orthographicFront"/>
              <a:lightRig rig="threePt" dir="t">
                <a:rot lat="0" lon="0" rev="1200000"/>
              </a:lightRig>
            </a:scene3d>
            <a:sp3d>
              <a:bevelT w="0" h="0"/>
            </a:sp3d>
          </c:spPr>
          <c:invertIfNegative val="0"/>
          <c:dLbls>
            <c:numFmt formatCode="#,##0\ &quot;€&quot;" sourceLinked="0"/>
            <c:spPr>
              <a:noFill/>
              <a:ln>
                <a:noFill/>
              </a:ln>
            </c:spPr>
            <c:txPr>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('ENERGY COST'!$C$13;'ENERGY COST'!$E$13)</c:f>
              <c:strCache>
                <c:ptCount val="2"/>
                <c:pt idx="0">
                  <c:v>R-410A
High Efficiency 
Variable Spped Pump</c:v>
                </c:pt>
                <c:pt idx="1">
                  <c:v>R-32
High Efficiency
Variable Speed Pump</c:v>
                </c:pt>
              </c:strCache>
            </c:strRef>
          </c:cat>
          <c:val>
            <c:numRef>
              <c:f>('ENERGY COST'!$C$14;'ENERGY COST'!$E$14)</c:f>
              <c:numCache>
                <c:formatCode>General</c:formatCode>
                <c:ptCount val="2"/>
                <c:pt idx="0">
                  <c:v>2900</c:v>
                </c:pt>
                <c:pt idx="1">
                  <c:v>2700</c:v>
                </c:pt>
              </c:numCache>
            </c:numRef>
          </c:val>
          <c:extLst>
            <c:ext xmlns:c16="http://schemas.microsoft.com/office/drawing/2014/chart" uri="{C3380CC4-5D6E-409C-BE32-E72D297353CC}">
              <c16:uniqueId val="{00000000-4881-4712-A3BA-9A8C6C98C7DA}"/>
            </c:ext>
          </c:extLst>
        </c:ser>
        <c:ser>
          <c:idx val="2"/>
          <c:order val="1"/>
          <c:tx>
            <c:v>Energy cost PUMPING</c:v>
          </c:tx>
          <c:spPr>
            <a:solidFill>
              <a:schemeClr val="bg1">
                <a:lumMod val="50000"/>
              </a:schemeClr>
            </a:solidFill>
            <a:scene3d>
              <a:camera prst="orthographicFront"/>
              <a:lightRig rig="threePt" dir="t"/>
            </a:scene3d>
            <a:sp3d>
              <a:bevelT w="0" h="0"/>
            </a:sp3d>
          </c:spPr>
          <c:invertIfNegative val="0"/>
          <c:dLbls>
            <c:numFmt formatCode="#,##0\ &quot;€&quot;" sourceLinked="0"/>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('ENERGY COST'!$C$13;'ENERGY COST'!$E$13)</c:f>
              <c:strCache>
                <c:ptCount val="2"/>
                <c:pt idx="0">
                  <c:v>R-410A
High Efficiency 
Variable Spped Pump</c:v>
                </c:pt>
                <c:pt idx="1">
                  <c:v>R-32
High Efficiency
Variable Speed Pump</c:v>
                </c:pt>
              </c:strCache>
            </c:strRef>
          </c:cat>
          <c:val>
            <c:numRef>
              <c:f>('ENERGY COST'!$C$15;'ENERGY COST'!$E$15)</c:f>
              <c:numCache>
                <c:formatCode>General</c:formatCode>
                <c:ptCount val="2"/>
                <c:pt idx="0">
                  <c:v>600</c:v>
                </c:pt>
                <c:pt idx="1">
                  <c:v>600</c:v>
                </c:pt>
              </c:numCache>
            </c:numRef>
          </c:val>
          <c:extLst>
            <c:ext xmlns:c16="http://schemas.microsoft.com/office/drawing/2014/chart" uri="{C3380CC4-5D6E-409C-BE32-E72D297353CC}">
              <c16:uniqueId val="{00000001-4881-4712-A3BA-9A8C6C98C7DA}"/>
            </c:ext>
          </c:extLst>
        </c:ser>
        <c:dLbls>
          <c:showLegendKey val="0"/>
          <c:showVal val="0"/>
          <c:showCatName val="0"/>
          <c:showSerName val="0"/>
          <c:showPercent val="0"/>
          <c:showBubbleSize val="0"/>
        </c:dLbls>
        <c:gapWidth val="150"/>
        <c:overlap val="100"/>
        <c:axId val="257439232"/>
        <c:axId val="257440768"/>
      </c:barChart>
      <c:lineChart>
        <c:grouping val="standard"/>
        <c:varyColors val="0"/>
        <c:ser>
          <c:idx val="3"/>
          <c:order val="2"/>
          <c:spPr>
            <a:ln w="47625">
              <a:noFill/>
            </a:ln>
          </c:spPr>
          <c:marker>
            <c:symbol val="none"/>
          </c:marker>
          <c:dLbls>
            <c:numFmt formatCode="#,##0\ &quot;€&quot;" sourceLinked="0"/>
            <c:spPr>
              <a:noFill/>
              <a:ln w="25400">
                <a:noFill/>
              </a:ln>
            </c:spPr>
            <c:txPr>
              <a:bodyPr/>
              <a:lstStyle/>
              <a:p>
                <a:pPr>
                  <a:defRPr sz="1100" b="1">
                    <a:solidFill>
                      <a:sysClr val="windowText" lastClr="000000"/>
                    </a:solidFil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('ENERGY COST'!$C$12;'ENERGY COST'!$E$12)</c:f>
              <c:strCache>
                <c:ptCount val="2"/>
                <c:pt idx="0">
                  <c:v>R-410A
Hte Efficacité 
Pompe Variable</c:v>
                </c:pt>
                <c:pt idx="1">
                  <c:v>R-32
Hte Efficacité
Pompe Variable</c:v>
                </c:pt>
              </c:strCache>
            </c:strRef>
          </c:cat>
          <c:val>
            <c:numRef>
              <c:f>('ENERGY COST'!$C$16;'ENERGY COST'!$E$16)</c:f>
              <c:numCache>
                <c:formatCode>General</c:formatCode>
                <c:ptCount val="2"/>
                <c:pt idx="0">
                  <c:v>3500</c:v>
                </c:pt>
                <c:pt idx="1">
                  <c:v>3300</c:v>
                </c:pt>
              </c:numCache>
            </c:numRef>
          </c:val>
          <c:smooth val="0"/>
          <c:extLst>
            <c:ext xmlns:c16="http://schemas.microsoft.com/office/drawing/2014/chart" uri="{C3380CC4-5D6E-409C-BE32-E72D297353CC}">
              <c16:uniqueId val="{00000002-4881-4712-A3BA-9A8C6C98C7DA}"/>
            </c:ext>
          </c:extLst>
        </c:ser>
        <c:dLbls>
          <c:showLegendKey val="0"/>
          <c:showVal val="0"/>
          <c:showCatName val="0"/>
          <c:showSerName val="0"/>
          <c:showPercent val="0"/>
          <c:showBubbleSize val="0"/>
        </c:dLbls>
        <c:marker val="1"/>
        <c:smooth val="0"/>
        <c:axId val="257458944"/>
        <c:axId val="257460480"/>
      </c:lineChart>
      <c:catAx>
        <c:axId val="257439232"/>
        <c:scaling>
          <c:orientation val="minMax"/>
        </c:scaling>
        <c:delete val="0"/>
        <c:axPos val="b"/>
        <c:numFmt formatCode="General" sourceLinked="1"/>
        <c:majorTickMark val="out"/>
        <c:minorTickMark val="none"/>
        <c:tickLblPos val="nextTo"/>
        <c:txPr>
          <a:bodyPr/>
          <a:lstStyle/>
          <a:p>
            <a:pPr>
              <a:defRPr sz="900">
                <a:solidFill>
                  <a:sysClr val="windowText" lastClr="000000"/>
                </a:solidFill>
              </a:defRPr>
            </a:pPr>
            <a:endParaRPr lang="en-US"/>
          </a:p>
        </c:txPr>
        <c:crossAx val="257440768"/>
        <c:crosses val="autoZero"/>
        <c:auto val="1"/>
        <c:lblAlgn val="ctr"/>
        <c:lblOffset val="100"/>
        <c:noMultiLvlLbl val="0"/>
      </c:catAx>
      <c:valAx>
        <c:axId val="257440768"/>
        <c:scaling>
          <c:orientation val="minMax"/>
        </c:scaling>
        <c:delete val="1"/>
        <c:axPos val="l"/>
        <c:numFmt formatCode="General" sourceLinked="1"/>
        <c:majorTickMark val="out"/>
        <c:minorTickMark val="none"/>
        <c:tickLblPos val="nextTo"/>
        <c:crossAx val="257439232"/>
        <c:crosses val="autoZero"/>
        <c:crossBetween val="between"/>
      </c:valAx>
      <c:catAx>
        <c:axId val="257458944"/>
        <c:scaling>
          <c:orientation val="minMax"/>
        </c:scaling>
        <c:delete val="1"/>
        <c:axPos val="b"/>
        <c:numFmt formatCode="General" sourceLinked="1"/>
        <c:majorTickMark val="out"/>
        <c:minorTickMark val="none"/>
        <c:tickLblPos val="nextTo"/>
        <c:crossAx val="257460480"/>
        <c:crosses val="autoZero"/>
        <c:auto val="1"/>
        <c:lblAlgn val="ctr"/>
        <c:lblOffset val="100"/>
        <c:noMultiLvlLbl val="0"/>
      </c:catAx>
      <c:valAx>
        <c:axId val="257460480"/>
        <c:scaling>
          <c:orientation val="minMax"/>
        </c:scaling>
        <c:delete val="1"/>
        <c:axPos val="r"/>
        <c:numFmt formatCode="General" sourceLinked="1"/>
        <c:majorTickMark val="out"/>
        <c:minorTickMark val="none"/>
        <c:tickLblPos val="nextTo"/>
        <c:crossAx val="257458944"/>
        <c:crosses val="max"/>
        <c:crossBetween val="between"/>
      </c:valAx>
      <c:spPr>
        <a:noFill/>
        <a:ln>
          <a:noFill/>
        </a:ln>
      </c:spPr>
    </c:plotArea>
    <c:legend>
      <c:legendPos val="b"/>
      <c:legendEntry>
        <c:idx val="2"/>
        <c:delete val="1"/>
      </c:legendEntry>
      <c:layout>
        <c:manualLayout>
          <c:xMode val="edge"/>
          <c:yMode val="edge"/>
          <c:x val="2.6319075697842011E-2"/>
          <c:y val="0.90413215353930221"/>
          <c:w val="0.94908382378882883"/>
          <c:h val="6.0000000000000053E-2"/>
        </c:manualLayout>
      </c:layout>
      <c:overlay val="0"/>
      <c:txPr>
        <a:bodyPr/>
        <a:lstStyle/>
        <a:p>
          <a:pPr>
            <a:defRPr>
              <a:solidFill>
                <a:sysClr val="windowText" lastClr="000000"/>
              </a:solidFill>
            </a:defRPr>
          </a:pPr>
          <a:endParaRPr lang="en-US"/>
        </a:p>
      </c:txPr>
    </c:legend>
    <c:plotVisOnly val="0"/>
    <c:dispBlanksAs val="zero"/>
    <c:showDLblsOverMax val="0"/>
  </c:chart>
  <c:spPr>
    <a:noFill/>
    <a:ln w="0" cmpd="dbl">
      <a:noFill/>
    </a:ln>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42"/>
    </mc:Choice>
    <mc:Fallback>
      <c:style val="42"/>
    </mc:Fallback>
  </mc:AlternateContent>
  <c:chart>
    <c:autoTitleDeleted val="1"/>
    <c:plotArea>
      <c:layout>
        <c:manualLayout>
          <c:layoutTarget val="inner"/>
          <c:xMode val="edge"/>
          <c:yMode val="edge"/>
          <c:x val="4.352231802823299E-2"/>
          <c:y val="1.2391051878146219E-2"/>
          <c:w val="0.90691229066447954"/>
          <c:h val="0.56654487088071448"/>
        </c:manualLayout>
      </c:layout>
      <c:barChart>
        <c:barDir val="col"/>
        <c:grouping val="clustered"/>
        <c:varyColors val="0"/>
        <c:ser>
          <c:idx val="1"/>
          <c:order val="0"/>
          <c:tx>
            <c:strRef>
              <c:f>'PAY BACK'!$D$2</c:f>
              <c:strCache>
                <c:ptCount val="1"/>
                <c:pt idx="0">
                  <c:v>R-410A 
High Efficiency 
Variable Spped Pump</c:v>
                </c:pt>
              </c:strCache>
            </c:strRef>
          </c:tx>
          <c:spPr>
            <a:solidFill>
              <a:schemeClr val="bg1">
                <a:lumMod val="50000"/>
              </a:schemeClr>
            </a:solidFill>
            <a:effectLst/>
            <a:scene3d>
              <a:camera prst="orthographicFront"/>
              <a:lightRig rig="threePt" dir="t">
                <a:rot lat="0" lon="0" rev="1200000"/>
              </a:lightRig>
            </a:scene3d>
            <a:sp3d>
              <a:bevelT w="0" h="0"/>
            </a:sp3d>
          </c:spPr>
          <c:invertIfNegative val="0"/>
          <c:dLbls>
            <c:dLbl>
              <c:idx val="0"/>
              <c:layout>
                <c:manualLayout>
                  <c:x val="-7.3579737260470006E-3"/>
                  <c:y val="4.699248120300751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788-4895-89C1-6106139E0B8E}"/>
                </c:ext>
              </c:extLst>
            </c:dLbl>
            <c:dLbl>
              <c:idx val="1"/>
              <c:layout>
                <c:manualLayout>
                  <c:x val="-7.3579737260470405E-3"/>
                  <c:y val="-2.8195488721804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788-4895-89C1-6106139E0B8E}"/>
                </c:ext>
              </c:extLst>
            </c:dLbl>
            <c:dLbl>
              <c:idx val="2"/>
              <c:delete val="1"/>
              <c:extLst>
                <c:ext xmlns:c15="http://schemas.microsoft.com/office/drawing/2012/chart" uri="{CE6537A1-D6FC-4f65-9D91-7224C49458BB}"/>
                <c:ext xmlns:c16="http://schemas.microsoft.com/office/drawing/2014/chart" uri="{C3380CC4-5D6E-409C-BE32-E72D297353CC}">
                  <c16:uniqueId val="{00000002-7788-4895-89C1-6106139E0B8E}"/>
                </c:ext>
              </c:extLst>
            </c:dLbl>
            <c:dLbl>
              <c:idx val="3"/>
              <c:delete val="1"/>
              <c:extLst>
                <c:ext xmlns:c15="http://schemas.microsoft.com/office/drawing/2012/chart" uri="{CE6537A1-D6FC-4f65-9D91-7224C49458BB}"/>
                <c:ext xmlns:c16="http://schemas.microsoft.com/office/drawing/2014/chart" uri="{C3380CC4-5D6E-409C-BE32-E72D297353CC}">
                  <c16:uniqueId val="{00000003-7788-4895-89C1-6106139E0B8E}"/>
                </c:ext>
              </c:extLst>
            </c:dLbl>
            <c:dLbl>
              <c:idx val="4"/>
              <c:layout>
                <c:manualLayout>
                  <c:x val="8.9929751108860011E-17"/>
                  <c:y val="-2.819548872180451E-2"/>
                </c:manualLayout>
              </c:layout>
              <c:numFmt formatCode="#,##0\ &quot;€&quot;" sourceLinked="0"/>
              <c:spPr/>
              <c:txPr>
                <a:bodyPr/>
                <a:lstStyle/>
                <a:p>
                  <a:pPr>
                    <a:defRPr sz="1000" b="1"/>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788-4895-89C1-6106139E0B8E}"/>
                </c:ext>
              </c:extLst>
            </c:dLbl>
            <c:numFmt formatCode="#,##0\ &quot;€&quot;" sourceLinked="0"/>
            <c:spPr>
              <a:noFill/>
              <a:ln>
                <a:noFill/>
              </a:ln>
              <a:effectLst/>
            </c:spPr>
            <c:txPr>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('PAY BACK'!$A$9;'PAY BACK'!$A$12;'PAY BACK'!$A$14;'PAY BACK'!$A$19;'PAY BACK'!$A$24)</c:f>
              <c:strCache>
                <c:ptCount val="5"/>
                <c:pt idx="0">
                  <c:v>Year 0</c:v>
                </c:pt>
                <c:pt idx="1">
                  <c:v>Year 3</c:v>
                </c:pt>
                <c:pt idx="2">
                  <c:v>Year 5</c:v>
                </c:pt>
                <c:pt idx="3">
                  <c:v>Year 10</c:v>
                </c:pt>
                <c:pt idx="4">
                  <c:v>Year 15</c:v>
                </c:pt>
              </c:strCache>
            </c:strRef>
          </c:cat>
          <c:val>
            <c:numRef>
              <c:f>('PAY BACK'!$D$9;'PAY BACK'!$D$12;'PAY BACK'!$D$14;'PAY BACK'!$D$19;'PAY BACK'!$D$24)</c:f>
              <c:numCache>
                <c:formatCode>General</c:formatCode>
                <c:ptCount val="5"/>
                <c:pt idx="0">
                  <c:v>50700</c:v>
                </c:pt>
                <c:pt idx="1">
                  <c:v>73200</c:v>
                </c:pt>
                <c:pt idx="2">
                  <c:v>88200</c:v>
                </c:pt>
                <c:pt idx="3">
                  <c:v>125700</c:v>
                </c:pt>
                <c:pt idx="4">
                  <c:v>163200</c:v>
                </c:pt>
              </c:numCache>
            </c:numRef>
          </c:val>
          <c:extLst>
            <c:ext xmlns:c16="http://schemas.microsoft.com/office/drawing/2014/chart" uri="{C3380CC4-5D6E-409C-BE32-E72D297353CC}">
              <c16:uniqueId val="{00000001-8D14-4E80-B600-0C9CA652F95B}"/>
            </c:ext>
          </c:extLst>
        </c:ser>
        <c:ser>
          <c:idx val="3"/>
          <c:order val="1"/>
          <c:tx>
            <c:strRef>
              <c:f>'PAY BACK'!$F$2</c:f>
              <c:strCache>
                <c:ptCount val="1"/>
                <c:pt idx="0">
                  <c:v>R-32
High Efficiency
Variable Speed Pump</c:v>
                </c:pt>
              </c:strCache>
            </c:strRef>
          </c:tx>
          <c:spPr>
            <a:solidFill>
              <a:srgbClr val="00B050"/>
            </a:solidFill>
            <a:effectLst/>
            <a:scene3d>
              <a:camera prst="orthographicFront"/>
              <a:lightRig rig="threePt" dir="t">
                <a:rot lat="0" lon="0" rev="1200000"/>
              </a:lightRig>
            </a:scene3d>
            <a:sp3d/>
          </c:spPr>
          <c:invertIfNegative val="0"/>
          <c:dLbls>
            <c:dLbl>
              <c:idx val="0"/>
              <c:layout>
                <c:manualLayout>
                  <c:x val="-2.2482437777215003E-17"/>
                  <c:y val="-2.34962406015037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788-4895-89C1-6106139E0B8E}"/>
                </c:ext>
              </c:extLst>
            </c:dLbl>
            <c:dLbl>
              <c:idx val="1"/>
              <c:numFmt formatCode="#,##0\ &quot;€&quot;" sourceLinked="0"/>
              <c:spPr/>
              <c:txPr>
                <a:bodyPr/>
                <a:lstStyle/>
                <a:p>
                  <a:pPr>
                    <a:defRPr sz="800" b="1"/>
                  </a:pPr>
                  <a:endParaRPr lang="en-US"/>
                </a:p>
              </c:txPr>
              <c:showLegendKey val="0"/>
              <c:showVal val="1"/>
              <c:showCatName val="0"/>
              <c:showSerName val="0"/>
              <c:showPercent val="0"/>
              <c:showBubbleSize val="0"/>
              <c:extLst>
                <c:ext xmlns:c16="http://schemas.microsoft.com/office/drawing/2014/chart" uri="{C3380CC4-5D6E-409C-BE32-E72D297353CC}">
                  <c16:uniqueId val="{00000000-973F-4E24-8B1F-AD7A0632F167}"/>
                </c:ext>
              </c:extLst>
            </c:dLbl>
            <c:dLbl>
              <c:idx val="2"/>
              <c:delete val="1"/>
              <c:extLst>
                <c:ext xmlns:c15="http://schemas.microsoft.com/office/drawing/2012/chart" uri="{CE6537A1-D6FC-4f65-9D91-7224C49458BB}"/>
                <c:ext xmlns:c16="http://schemas.microsoft.com/office/drawing/2014/chart" uri="{C3380CC4-5D6E-409C-BE32-E72D297353CC}">
                  <c16:uniqueId val="{00000007-7788-4895-89C1-6106139E0B8E}"/>
                </c:ext>
              </c:extLst>
            </c:dLbl>
            <c:dLbl>
              <c:idx val="3"/>
              <c:delete val="1"/>
              <c:extLst>
                <c:ext xmlns:c15="http://schemas.microsoft.com/office/drawing/2012/chart" uri="{CE6537A1-D6FC-4f65-9D91-7224C49458BB}"/>
                <c:ext xmlns:c16="http://schemas.microsoft.com/office/drawing/2014/chart" uri="{C3380CC4-5D6E-409C-BE32-E72D297353CC}">
                  <c16:uniqueId val="{00000008-7788-4895-89C1-6106139E0B8E}"/>
                </c:ext>
              </c:extLst>
            </c:dLbl>
            <c:dLbl>
              <c:idx val="4"/>
              <c:numFmt formatCode="#,##0\ &quot;€&quot;" sourceLinked="0"/>
              <c:spPr/>
              <c:txPr>
                <a:bodyPr/>
                <a:lstStyle/>
                <a:p>
                  <a:pPr>
                    <a:defRPr sz="1000" b="1"/>
                  </a:pPr>
                  <a:endParaRPr lang="en-US"/>
                </a:p>
              </c:txPr>
              <c:showLegendKey val="0"/>
              <c:showVal val="1"/>
              <c:showCatName val="0"/>
              <c:showSerName val="0"/>
              <c:showPercent val="0"/>
              <c:showBubbleSize val="0"/>
              <c:extLst>
                <c:ext xmlns:c16="http://schemas.microsoft.com/office/drawing/2014/chart" uri="{C3380CC4-5D6E-409C-BE32-E72D297353CC}">
                  <c16:uniqueId val="{00000001-973F-4E24-8B1F-AD7A0632F167}"/>
                </c:ext>
              </c:extLst>
            </c:dLbl>
            <c:numFmt formatCode="#,##0\ &quot;€&quot;" sourceLinked="0"/>
            <c:spPr>
              <a:noFill/>
              <a:ln>
                <a:noFill/>
              </a:ln>
              <a:effectLst/>
            </c:spPr>
            <c:txPr>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('PAY BACK'!$A$9;'PAY BACK'!$A$12;'PAY BACK'!$A$14;'PAY BACK'!$A$19;'PAY BACK'!$A$24)</c:f>
              <c:strCache>
                <c:ptCount val="5"/>
                <c:pt idx="0">
                  <c:v>Year 0</c:v>
                </c:pt>
                <c:pt idx="1">
                  <c:v>Year 3</c:v>
                </c:pt>
                <c:pt idx="2">
                  <c:v>Year 5</c:v>
                </c:pt>
                <c:pt idx="3">
                  <c:v>Year 10</c:v>
                </c:pt>
                <c:pt idx="4">
                  <c:v>Year 15</c:v>
                </c:pt>
              </c:strCache>
            </c:strRef>
          </c:cat>
          <c:val>
            <c:numRef>
              <c:f>('PAY BACK'!$F$9;'PAY BACK'!$F$12;'PAY BACK'!$F$14;'PAY BACK'!$F$19;'PAY BACK'!$F$24)</c:f>
              <c:numCache>
                <c:formatCode>General</c:formatCode>
                <c:ptCount val="5"/>
                <c:pt idx="0">
                  <c:v>53000</c:v>
                </c:pt>
                <c:pt idx="1">
                  <c:v>72500</c:v>
                </c:pt>
                <c:pt idx="2">
                  <c:v>85500</c:v>
                </c:pt>
                <c:pt idx="3">
                  <c:v>118000</c:v>
                </c:pt>
                <c:pt idx="4">
                  <c:v>150500</c:v>
                </c:pt>
              </c:numCache>
            </c:numRef>
          </c:val>
          <c:extLst>
            <c:ext xmlns:c16="http://schemas.microsoft.com/office/drawing/2014/chart" uri="{C3380CC4-5D6E-409C-BE32-E72D297353CC}">
              <c16:uniqueId val="{00000003-8D14-4E80-B600-0C9CA652F95B}"/>
            </c:ext>
          </c:extLst>
        </c:ser>
        <c:dLbls>
          <c:showLegendKey val="0"/>
          <c:showVal val="0"/>
          <c:showCatName val="0"/>
          <c:showSerName val="0"/>
          <c:showPercent val="0"/>
          <c:showBubbleSize val="0"/>
        </c:dLbls>
        <c:gapWidth val="110"/>
        <c:overlap val="-50"/>
        <c:axId val="257927040"/>
        <c:axId val="257928576"/>
      </c:barChart>
      <c:catAx>
        <c:axId val="257927040"/>
        <c:scaling>
          <c:orientation val="minMax"/>
        </c:scaling>
        <c:delete val="0"/>
        <c:axPos val="b"/>
        <c:numFmt formatCode="General" sourceLinked="1"/>
        <c:majorTickMark val="out"/>
        <c:minorTickMark val="none"/>
        <c:tickLblPos val="nextTo"/>
        <c:crossAx val="257928576"/>
        <c:crosses val="autoZero"/>
        <c:auto val="1"/>
        <c:lblAlgn val="ctr"/>
        <c:lblOffset val="100"/>
        <c:noMultiLvlLbl val="0"/>
      </c:catAx>
      <c:valAx>
        <c:axId val="257928576"/>
        <c:scaling>
          <c:orientation val="minMax"/>
        </c:scaling>
        <c:delete val="1"/>
        <c:axPos val="l"/>
        <c:numFmt formatCode="General" sourceLinked="1"/>
        <c:majorTickMark val="out"/>
        <c:minorTickMark val="none"/>
        <c:tickLblPos val="nextTo"/>
        <c:crossAx val="257927040"/>
        <c:crosses val="autoZero"/>
        <c:crossBetween val="between"/>
      </c:valAx>
      <c:spPr>
        <a:noFill/>
        <a:ln w="25400">
          <a:noFill/>
        </a:ln>
      </c:spPr>
    </c:plotArea>
    <c:legend>
      <c:legendPos val="b"/>
      <c:layout>
        <c:manualLayout>
          <c:xMode val="edge"/>
          <c:yMode val="edge"/>
          <c:x val="0"/>
          <c:y val="0.69745575475678967"/>
          <c:w val="0.98698788539393556"/>
          <c:h val="0.24844792968771237"/>
        </c:manualLayout>
      </c:layout>
      <c:overlay val="0"/>
      <c:txPr>
        <a:bodyPr/>
        <a:lstStyle/>
        <a:p>
          <a:pPr>
            <a:defRPr sz="900"/>
          </a:pPr>
          <a:endParaRPr lang="en-US"/>
        </a:p>
      </c:txPr>
    </c:legend>
    <c:plotVisOnly val="1"/>
    <c:dispBlanksAs val="gap"/>
    <c:showDLblsOverMax val="0"/>
  </c:chart>
  <c:spPr>
    <a:noFill/>
    <a:ln>
      <a:noFill/>
    </a:ln>
  </c:spPr>
  <c:txPr>
    <a:bodyPr/>
    <a:lstStyle/>
    <a:p>
      <a:pPr>
        <a:defRPr>
          <a:solidFill>
            <a:sysClr val="windowText" lastClr="000000"/>
          </a:solidFill>
          <a:latin typeface="Arial" panose="020B0604020202020204" pitchFamily="34" charset="0"/>
          <a:cs typeface="Arial" panose="020B0604020202020204"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62DAA998-2557-4E04-8DE0-F488C43D78D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094C01A2-A732-4C01-973B-3C18CFFCB0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7986FD-4019-47BD-8EAC-2183A29524FF}" type="datetimeFigureOut">
              <a:rPr lang="fr-FR" smtClean="0"/>
              <a:t>10/07/2023</a:t>
            </a:fld>
            <a:endParaRPr lang="fr-FR"/>
          </a:p>
        </p:txBody>
      </p:sp>
      <p:sp>
        <p:nvSpPr>
          <p:cNvPr id="4" name="Espace réservé du pied de page 3">
            <a:extLst>
              <a:ext uri="{FF2B5EF4-FFF2-40B4-BE49-F238E27FC236}">
                <a16:creationId xmlns:a16="http://schemas.microsoft.com/office/drawing/2014/main" id="{806A8B01-DFFB-4CA2-A131-DDCDD55C983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80BA161-8324-4FAC-AFB6-FEADE6EB28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E0E290-224D-42ED-92A7-A10D0C61FF46}" type="slidenum">
              <a:rPr lang="fr-FR" smtClean="0"/>
              <a:t>‹#›</a:t>
            </a:fld>
            <a:endParaRPr lang="fr-FR"/>
          </a:p>
        </p:txBody>
      </p:sp>
    </p:spTree>
    <p:extLst>
      <p:ext uri="{BB962C8B-B14F-4D97-AF65-F5344CB8AC3E}">
        <p14:creationId xmlns:p14="http://schemas.microsoft.com/office/powerpoint/2010/main" val="207616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A3EE60-9449-408A-BE67-DBD9A789E2EA}" type="datetimeFigureOut">
              <a:rPr lang="fr-FR" smtClean="0"/>
              <a:t>10/07/2023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ECF1E2-3985-4D18-A662-1604AAFD541D}" type="slidenum">
              <a:rPr lang="fr-FR" smtClean="0"/>
              <a:t>‹#›</a:t>
            </a:fld>
            <a:endParaRPr lang="fr-FR"/>
          </a:p>
        </p:txBody>
      </p:sp>
    </p:spTree>
    <p:extLst>
      <p:ext uri="{BB962C8B-B14F-4D97-AF65-F5344CB8AC3E}">
        <p14:creationId xmlns:p14="http://schemas.microsoft.com/office/powerpoint/2010/main" val="3969456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3ECF1E2-3985-4D18-A662-1604AAFD541D}" type="slidenum">
              <a:rPr lang="fr-FR" smtClean="0"/>
              <a:t>1</a:t>
            </a:fld>
            <a:endParaRPr lang="fr-FR" dirty="0"/>
          </a:p>
        </p:txBody>
      </p:sp>
    </p:spTree>
    <p:extLst>
      <p:ext uri="{BB962C8B-B14F-4D97-AF65-F5344CB8AC3E}">
        <p14:creationId xmlns:p14="http://schemas.microsoft.com/office/powerpoint/2010/main" val="723439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a:t> </a:t>
            </a:r>
          </a:p>
        </p:txBody>
      </p:sp>
      <p:sp>
        <p:nvSpPr>
          <p:cNvPr id="4" name="Espace réservé du numéro de diapositive 3"/>
          <p:cNvSpPr>
            <a:spLocks noGrp="1"/>
          </p:cNvSpPr>
          <p:nvPr>
            <p:ph type="sldNum" sz="quarter" idx="10"/>
          </p:nvPr>
        </p:nvSpPr>
        <p:spPr/>
        <p:txBody>
          <a:bodyPr/>
          <a:lstStyle/>
          <a:p>
            <a:fld id="{03ECF1E2-3985-4D18-A662-1604AAFD541D}" type="slidenum">
              <a:rPr lang="fr-FR" smtClean="0"/>
              <a:t>2</a:t>
            </a:fld>
            <a:endParaRPr lang="fr-FR"/>
          </a:p>
        </p:txBody>
      </p:sp>
    </p:spTree>
    <p:extLst>
      <p:ext uri="{BB962C8B-B14F-4D97-AF65-F5344CB8AC3E}">
        <p14:creationId xmlns:p14="http://schemas.microsoft.com/office/powerpoint/2010/main" val="3057273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a:t> </a:t>
            </a:r>
            <a:endParaRPr lang="fr-FR" dirty="0"/>
          </a:p>
        </p:txBody>
      </p:sp>
      <p:sp>
        <p:nvSpPr>
          <p:cNvPr id="4" name="Espace réservé du numéro de diapositive 3"/>
          <p:cNvSpPr>
            <a:spLocks noGrp="1"/>
          </p:cNvSpPr>
          <p:nvPr>
            <p:ph type="sldNum" sz="quarter" idx="10"/>
          </p:nvPr>
        </p:nvSpPr>
        <p:spPr/>
        <p:txBody>
          <a:bodyPr/>
          <a:lstStyle/>
          <a:p>
            <a:fld id="{03ECF1E2-3985-4D18-A662-1604AAFD541D}" type="slidenum">
              <a:rPr lang="fr-FR" smtClean="0"/>
              <a:t>3</a:t>
            </a:fld>
            <a:endParaRPr lang="fr-FR"/>
          </a:p>
        </p:txBody>
      </p:sp>
    </p:spTree>
    <p:extLst>
      <p:ext uri="{BB962C8B-B14F-4D97-AF65-F5344CB8AC3E}">
        <p14:creationId xmlns:p14="http://schemas.microsoft.com/office/powerpoint/2010/main" val="1300483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3ECF1E2-3985-4D18-A662-1604AAFD541D}" type="slidenum">
              <a:rPr lang="fr-FR" smtClean="0"/>
              <a:t>4</a:t>
            </a:fld>
            <a:endParaRPr lang="fr-FR"/>
          </a:p>
        </p:txBody>
      </p:sp>
    </p:spTree>
    <p:extLst>
      <p:ext uri="{BB962C8B-B14F-4D97-AF65-F5344CB8AC3E}">
        <p14:creationId xmlns:p14="http://schemas.microsoft.com/office/powerpoint/2010/main" val="2418589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a:t> </a:t>
            </a:r>
          </a:p>
          <a:p>
            <a:r>
              <a:rPr lang="en-US" sz="1400" b="1" dirty="0"/>
              <a:t>In order to register buildings with the highest environmental labels (according to LEED, BREEAM, HQE or DGNB), CIAT develops highly environmental efficient systems that go over and above the standards in force. These solutions are based on three fundamentals: </a:t>
            </a:r>
          </a:p>
          <a:p>
            <a:r>
              <a:rPr lang="en-US" b="1" dirty="0"/>
              <a:t>Hygiene &amp; Air quality</a:t>
            </a:r>
          </a:p>
          <a:p>
            <a:r>
              <a:rPr lang="en-US" b="1" dirty="0"/>
              <a:t> </a:t>
            </a:r>
            <a:r>
              <a:rPr lang="en-US" dirty="0"/>
              <a:t>Knowledge of microbiological pollutants, chemical particles and air is fundamental to guarantee maximum hygiene. Our solutions meet the hygiene norms (EN 13779, EN 15251, NFS 90 351, ISO 14644, ISO 14698…). With innovations such as the EPURE function or NEO Bio, CIAT goes further to eliminate pollution and contamination.</a:t>
            </a:r>
          </a:p>
          <a:p>
            <a:r>
              <a:rPr lang="en-US" b="1" dirty="0"/>
              <a:t>Comfort</a:t>
            </a:r>
          </a:p>
          <a:p>
            <a:r>
              <a:rPr lang="en-US" dirty="0"/>
              <a:t> CIAT is </a:t>
            </a:r>
            <a:r>
              <a:rPr lang="en-US" dirty="0" err="1"/>
              <a:t>recognised</a:t>
            </a:r>
            <a:r>
              <a:rPr lang="en-US" dirty="0"/>
              <a:t> for the quality of the indoor environments created. Derived from the </a:t>
            </a:r>
            <a:r>
              <a:rPr lang="en-US" dirty="0" err="1"/>
              <a:t>Coadis</a:t>
            </a:r>
            <a:r>
              <a:rPr lang="en-US" dirty="0"/>
              <a:t> range, the European reference, the </a:t>
            </a:r>
            <a:r>
              <a:rPr lang="en-US" dirty="0" err="1"/>
              <a:t>Coadis</a:t>
            </a:r>
            <a:r>
              <a:rPr lang="en-US" dirty="0"/>
              <a:t> Medical Comfort unit ensures the highest level of performance conforming to ISO 7730.</a:t>
            </a:r>
          </a:p>
          <a:p>
            <a:r>
              <a:rPr lang="en-US" b="1" dirty="0"/>
              <a:t>Energy optimization</a:t>
            </a:r>
          </a:p>
          <a:p>
            <a:r>
              <a:rPr lang="en-US" dirty="0"/>
              <a:t> Energy performance is not a purpose in itself, but combined with expertise in air quality, comfort, hygiene and intelligent design, it is a significant source of energy savings. By combining the most efficient and innovative products, CIAT Medical System can offer the best energy configuration and anticipate the requirements of future Thermal Regulations.</a:t>
            </a:r>
          </a:p>
          <a:p>
            <a:endParaRPr lang="en-US" dirty="0"/>
          </a:p>
          <a:p>
            <a:r>
              <a:rPr lang="en-US" b="1" dirty="0"/>
              <a:t>Guiding you right from the start</a:t>
            </a:r>
          </a:p>
          <a:p>
            <a:r>
              <a:rPr lang="en-US" dirty="0"/>
              <a:t> To ensure you are provided with the right solutions, the CIAT Healthcare Experts, in your area, will work alongside you from conception and throughout the implementation of your project. They will </a:t>
            </a:r>
            <a:r>
              <a:rPr lang="en-US" dirty="0" err="1"/>
              <a:t>analyse</a:t>
            </a:r>
            <a:r>
              <a:rPr lang="en-US" dirty="0"/>
              <a:t> your specifications, and thanks to </a:t>
            </a:r>
            <a:r>
              <a:rPr lang="en-US" b="1" dirty="0"/>
              <a:t>their expertise and specific software designed by our engineers, will provide you with the optimum solution to meet your requirements.</a:t>
            </a:r>
          </a:p>
          <a:p>
            <a:r>
              <a:rPr lang="en-US" b="1" dirty="0"/>
              <a:t>CIAT services bring lasting confidence</a:t>
            </a:r>
          </a:p>
          <a:p>
            <a:r>
              <a:rPr lang="en-US" dirty="0"/>
              <a:t> CIAT equipment will constantly give you the very best compromise between energy performance, hygiene and comfort, now and for the future. It is with this aim in mind that we have developed a range of service contracts: preventive and curative maintenance and renewed repair contracts. </a:t>
            </a:r>
          </a:p>
          <a:p>
            <a:r>
              <a:rPr lang="en-US" b="1" dirty="0"/>
              <a:t>A CIAT Healthcare exclusive: </a:t>
            </a:r>
          </a:p>
          <a:p>
            <a:r>
              <a:rPr lang="en-US" dirty="0"/>
              <a:t>the Comfort Unit test chamber At the heart of our Centre for Research and Innovation, the Comfort Unit, in addition to the computer-generated models, is an important base for tests in real conditions. Depending on the equipment selected and the options retained, we can perform a simulation in 1:1 scale according to ISO 7730 and in this way guarantee the comfort levels of your individual project. </a:t>
            </a:r>
          </a:p>
          <a:p>
            <a:endParaRPr lang="en-US" dirty="0"/>
          </a:p>
          <a:p>
            <a:endParaRPr lang="fr-FR" dirty="0"/>
          </a:p>
        </p:txBody>
      </p:sp>
      <p:sp>
        <p:nvSpPr>
          <p:cNvPr id="4" name="Espace réservé du numéro de diapositive 3"/>
          <p:cNvSpPr>
            <a:spLocks noGrp="1"/>
          </p:cNvSpPr>
          <p:nvPr>
            <p:ph type="sldNum" sz="quarter" idx="10"/>
          </p:nvPr>
        </p:nvSpPr>
        <p:spPr/>
        <p:txBody>
          <a:bodyPr/>
          <a:lstStyle/>
          <a:p>
            <a:fld id="{03ECF1E2-3985-4D18-A662-1604AAFD541D}" type="slidenum">
              <a:rPr lang="fr-FR" smtClean="0"/>
              <a:t>5</a:t>
            </a:fld>
            <a:endParaRPr lang="fr-FR"/>
          </a:p>
        </p:txBody>
      </p:sp>
    </p:spTree>
    <p:extLst>
      <p:ext uri="{BB962C8B-B14F-4D97-AF65-F5344CB8AC3E}">
        <p14:creationId xmlns:p14="http://schemas.microsoft.com/office/powerpoint/2010/main" val="2668047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3ECF1E2-3985-4D18-A662-1604AAFD541D}" type="slidenum">
              <a:rPr lang="fr-FR" smtClean="0"/>
              <a:t>6</a:t>
            </a:fld>
            <a:endParaRPr lang="fr-FR"/>
          </a:p>
        </p:txBody>
      </p:sp>
    </p:spTree>
    <p:extLst>
      <p:ext uri="{BB962C8B-B14F-4D97-AF65-F5344CB8AC3E}">
        <p14:creationId xmlns:p14="http://schemas.microsoft.com/office/powerpoint/2010/main" val="3153569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3ECF1E2-3985-4D18-A662-1604AAFD541D}" type="slidenum">
              <a:rPr lang="fr-FR" smtClean="0"/>
              <a:t>7</a:t>
            </a:fld>
            <a:endParaRPr lang="fr-FR"/>
          </a:p>
        </p:txBody>
      </p:sp>
    </p:spTree>
    <p:extLst>
      <p:ext uri="{BB962C8B-B14F-4D97-AF65-F5344CB8AC3E}">
        <p14:creationId xmlns:p14="http://schemas.microsoft.com/office/powerpoint/2010/main" val="922615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3ECF1E2-3985-4D18-A662-1604AAFD541D}" type="slidenum">
              <a:rPr lang="fr-FR" smtClean="0"/>
              <a:t>8</a:t>
            </a:fld>
            <a:endParaRPr lang="fr-FR"/>
          </a:p>
        </p:txBody>
      </p:sp>
    </p:spTree>
    <p:extLst>
      <p:ext uri="{BB962C8B-B14F-4D97-AF65-F5344CB8AC3E}">
        <p14:creationId xmlns:p14="http://schemas.microsoft.com/office/powerpoint/2010/main" val="457883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3ECF1E2-3985-4D18-A662-1604AAFD541D}" type="slidenum">
              <a:rPr lang="fr-FR" smtClean="0"/>
              <a:t>9</a:t>
            </a:fld>
            <a:endParaRPr lang="fr-FR" dirty="0"/>
          </a:p>
        </p:txBody>
      </p:sp>
    </p:spTree>
    <p:extLst>
      <p:ext uri="{BB962C8B-B14F-4D97-AF65-F5344CB8AC3E}">
        <p14:creationId xmlns:p14="http://schemas.microsoft.com/office/powerpoint/2010/main" val="108060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3ECF1E2-3985-4D18-A662-1604AAFD541D}" type="slidenum">
              <a:rPr lang="fr-FR" smtClean="0"/>
              <a:t>10</a:t>
            </a:fld>
            <a:endParaRPr lang="fr-FR" dirty="0"/>
          </a:p>
        </p:txBody>
      </p:sp>
    </p:spTree>
    <p:extLst>
      <p:ext uri="{BB962C8B-B14F-4D97-AF65-F5344CB8AC3E}">
        <p14:creationId xmlns:p14="http://schemas.microsoft.com/office/powerpoint/2010/main" val="1409268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3ECF1E2-3985-4D18-A662-1604AAFD541D}" type="slidenum">
              <a:rPr lang="fr-FR" smtClean="0"/>
              <a:t>21</a:t>
            </a:fld>
            <a:endParaRPr lang="fr-FR"/>
          </a:p>
        </p:txBody>
      </p:sp>
    </p:spTree>
    <p:extLst>
      <p:ext uri="{BB962C8B-B14F-4D97-AF65-F5344CB8AC3E}">
        <p14:creationId xmlns:p14="http://schemas.microsoft.com/office/powerpoint/2010/main" val="1357058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3ECF1E2-3985-4D18-A662-1604AAFD541D}" type="slidenum">
              <a:rPr lang="fr-FR" smtClean="0"/>
              <a:t>37</a:t>
            </a:fld>
            <a:endParaRPr lang="fr-FR"/>
          </a:p>
        </p:txBody>
      </p:sp>
    </p:spTree>
    <p:extLst>
      <p:ext uri="{BB962C8B-B14F-4D97-AF65-F5344CB8AC3E}">
        <p14:creationId xmlns:p14="http://schemas.microsoft.com/office/powerpoint/2010/main" val="2172785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1243013"/>
            <a:ext cx="5964237" cy="3355975"/>
          </a:xfrm>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03ECF1E2-3985-4D18-A662-1604AAFD541D}" type="slidenum">
              <a:rPr lang="fr-FR" smtClean="0"/>
              <a:t>51</a:t>
            </a:fld>
            <a:endParaRPr lang="fr-FR"/>
          </a:p>
        </p:txBody>
      </p:sp>
    </p:spTree>
    <p:extLst>
      <p:ext uri="{BB962C8B-B14F-4D97-AF65-F5344CB8AC3E}">
        <p14:creationId xmlns:p14="http://schemas.microsoft.com/office/powerpoint/2010/main" val="17256458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 Id="rId5" Type="http://schemas.openxmlformats.org/officeDocument/2006/relationships/image" Target="../media/image10.png"/><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1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hemeOverride" Target="../theme/themeOverride1.xml"/><Relationship Id="rId5" Type="http://schemas.openxmlformats.org/officeDocument/2006/relationships/image" Target="../media/image18.png"/><Relationship Id="rId4" Type="http://schemas.microsoft.com/office/2007/relationships/hdphoto" Target="../media/hdphoto3.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hemeOverride" Target="../theme/themeOverride2.xml"/><Relationship Id="rId5" Type="http://schemas.openxmlformats.org/officeDocument/2006/relationships/image" Target="../media/image18.png"/><Relationship Id="rId4" Type="http://schemas.microsoft.com/office/2007/relationships/hdphoto" Target="../media/hdphoto3.wdp"/></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2.xml"/><Relationship Id="rId1" Type="http://schemas.openxmlformats.org/officeDocument/2006/relationships/themeOverride" Target="../theme/themeOverride3.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hemeOverride" Target="../theme/themeOverride4.xml"/><Relationship Id="rId5" Type="http://schemas.openxmlformats.org/officeDocument/2006/relationships/image" Target="../media/image18.png"/><Relationship Id="rId4" Type="http://schemas.microsoft.com/office/2007/relationships/hdphoto" Target="../media/hdphoto3.wdp"/></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2.xml"/><Relationship Id="rId1" Type="http://schemas.openxmlformats.org/officeDocument/2006/relationships/themeOverride" Target="../theme/themeOverride5.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hemeOverride" Target="../theme/themeOverride6.xml"/><Relationship Id="rId5" Type="http://schemas.openxmlformats.org/officeDocument/2006/relationships/image" Target="../media/image18.png"/><Relationship Id="rId4" Type="http://schemas.microsoft.com/office/2007/relationships/hdphoto" Target="../media/hdphoto3.wdp"/></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hemeOverride" Target="../theme/themeOverride7.xml"/><Relationship Id="rId5" Type="http://schemas.openxmlformats.org/officeDocument/2006/relationships/image" Target="../media/image18.png"/><Relationship Id="rId4" Type="http://schemas.microsoft.com/office/2007/relationships/hdphoto" Target="../media/hdphoto3.wdp"/></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hemeOverride" Target="../theme/themeOverride8.xml"/><Relationship Id="rId5" Type="http://schemas.openxmlformats.org/officeDocument/2006/relationships/image" Target="../media/image18.png"/><Relationship Id="rId4" Type="http://schemas.microsoft.com/office/2007/relationships/hdphoto" Target="../media/hdphoto3.wdp"/></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hemeOverride" Target="../theme/themeOverride9.xml"/><Relationship Id="rId5" Type="http://schemas.openxmlformats.org/officeDocument/2006/relationships/image" Target="../media/image18.png"/><Relationship Id="rId4" Type="http://schemas.microsoft.com/office/2007/relationships/hdphoto" Target="../media/hdphoto3.wdp"/></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hemeOverride" Target="../theme/themeOverride10.xml"/><Relationship Id="rId5" Type="http://schemas.openxmlformats.org/officeDocument/2006/relationships/image" Target="../media/image18.png"/><Relationship Id="rId4" Type="http://schemas.microsoft.com/office/2007/relationships/hdphoto" Target="../media/hdphoto3.wdp"/></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2.xml"/><Relationship Id="rId1" Type="http://schemas.openxmlformats.org/officeDocument/2006/relationships/themeOverride" Target="../theme/themeOverride11.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hemeOverride" Target="../theme/themeOverride12.xml"/><Relationship Id="rId5" Type="http://schemas.openxmlformats.org/officeDocument/2006/relationships/image" Target="../media/image18.png"/><Relationship Id="rId4" Type="http://schemas.microsoft.com/office/2007/relationships/hdphoto" Target="../media/hdphoto3.wdp"/></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2.xml"/><Relationship Id="rId1" Type="http://schemas.openxmlformats.org/officeDocument/2006/relationships/themeOverride" Target="../theme/themeOverride13.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2.xml"/><Relationship Id="rId1" Type="http://schemas.openxmlformats.org/officeDocument/2006/relationships/themeOverride" Target="../theme/themeOverride14.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hemeOverride" Target="../theme/themeOverride15.xml"/><Relationship Id="rId5" Type="http://schemas.openxmlformats.org/officeDocument/2006/relationships/image" Target="../media/image18.png"/><Relationship Id="rId4" Type="http://schemas.microsoft.com/office/2007/relationships/hdphoto" Target="../media/hdphoto3.wdp"/></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hemeOverride" Target="../theme/themeOverride16.xml"/><Relationship Id="rId6" Type="http://schemas.openxmlformats.org/officeDocument/2006/relationships/image" Target="../media/image18.png"/><Relationship Id="rId5" Type="http://schemas.openxmlformats.org/officeDocument/2006/relationships/image" Target="../media/image20.png"/><Relationship Id="rId4" Type="http://schemas.microsoft.com/office/2007/relationships/hdphoto" Target="../media/hdphoto3.wdp"/></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hemeOverride" Target="../theme/themeOverride17.xml"/><Relationship Id="rId5" Type="http://schemas.openxmlformats.org/officeDocument/2006/relationships/image" Target="../media/image18.png"/><Relationship Id="rId4" Type="http://schemas.microsoft.com/office/2007/relationships/hdphoto" Target="../media/hdphoto3.wdp"/></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2.xml"/><Relationship Id="rId1" Type="http://schemas.openxmlformats.org/officeDocument/2006/relationships/themeOverride" Target="../theme/themeOverride18.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hemeOverride" Target="../theme/themeOverride19.xml"/><Relationship Id="rId5" Type="http://schemas.openxmlformats.org/officeDocument/2006/relationships/image" Target="../media/image18.png"/><Relationship Id="rId4" Type="http://schemas.microsoft.com/office/2007/relationships/hdphoto" Target="../media/hdphoto3.wdp"/></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hemeOverride" Target="../theme/themeOverride20.xml"/><Relationship Id="rId5" Type="http://schemas.openxmlformats.org/officeDocument/2006/relationships/image" Target="../media/image18.png"/><Relationship Id="rId4" Type="http://schemas.microsoft.com/office/2007/relationships/hdphoto" Target="../media/hdphoto3.wdp"/></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hemeOverride" Target="../theme/themeOverride21.xml"/><Relationship Id="rId5" Type="http://schemas.openxmlformats.org/officeDocument/2006/relationships/image" Target="../media/image18.png"/><Relationship Id="rId4" Type="http://schemas.microsoft.com/office/2007/relationships/hdphoto" Target="../media/hdphoto3.wdp"/></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hemeOverride" Target="../theme/themeOverride22.xml"/><Relationship Id="rId5" Type="http://schemas.openxmlformats.org/officeDocument/2006/relationships/image" Target="../media/image18.png"/><Relationship Id="rId4" Type="http://schemas.microsoft.com/office/2007/relationships/hdphoto" Target="../media/hdphoto3.wdp"/></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Master" Target="../slideMasters/slideMaster2.xml"/><Relationship Id="rId1" Type="http://schemas.openxmlformats.org/officeDocument/2006/relationships/themeOverride" Target="../theme/themeOverride2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2.xml"/><Relationship Id="rId1" Type="http://schemas.openxmlformats.org/officeDocument/2006/relationships/themeOverride" Target="../theme/themeOverride24.xml"/><Relationship Id="rId4" Type="http://schemas.openxmlformats.org/officeDocument/2006/relationships/image" Target="../media/image18.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Master" Target="../slideMasters/slideMaster2.xml"/><Relationship Id="rId1" Type="http://schemas.openxmlformats.org/officeDocument/2006/relationships/themeOverride" Target="../theme/themeOverride25.xml"/><Relationship Id="rId4" Type="http://schemas.openxmlformats.org/officeDocument/2006/relationships/image" Target="../media/image18.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Master" Target="../slideMasters/slideMaster2.xml"/><Relationship Id="rId1" Type="http://schemas.openxmlformats.org/officeDocument/2006/relationships/themeOverride" Target="../theme/themeOverride26.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2.xml"/><Relationship Id="rId1" Type="http://schemas.openxmlformats.org/officeDocument/2006/relationships/themeOverride" Target="../theme/themeOverride27.xml"/><Relationship Id="rId4" Type="http://schemas.openxmlformats.org/officeDocument/2006/relationships/image" Target="../media/image18.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Master" Target="../slideMasters/slideMaster2.xml"/><Relationship Id="rId1" Type="http://schemas.openxmlformats.org/officeDocument/2006/relationships/themeOverride" Target="../theme/themeOverride28.xml"/><Relationship Id="rId4" Type="http://schemas.openxmlformats.org/officeDocument/2006/relationships/image" Target="../media/image18.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2.xml"/><Relationship Id="rId1" Type="http://schemas.openxmlformats.org/officeDocument/2006/relationships/themeOverride" Target="../theme/themeOverride29.xml"/><Relationship Id="rId4" Type="http://schemas.openxmlformats.org/officeDocument/2006/relationships/image" Target="../media/image18.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Master" Target="../slideMasters/slideMaster2.xml"/><Relationship Id="rId1" Type="http://schemas.openxmlformats.org/officeDocument/2006/relationships/themeOverride" Target="../theme/themeOverride30.xml"/></Relationships>
</file>

<file path=ppt/slideLayouts/_rels/slideLayout5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4.png"/><Relationship Id="rId1" Type="http://schemas.openxmlformats.org/officeDocument/2006/relationships/slideMaster" Target="../slideMasters/slideMaster2.xml"/><Relationship Id="rId4" Type="http://schemas.openxmlformats.org/officeDocument/2006/relationships/image" Target="../media/image2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7.emf"/><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 Id="rId5" Type="http://schemas.openxmlformats.org/officeDocument/2006/relationships/image" Target="../media/image10.png"/><Relationship Id="rId4" Type="http://schemas.microsoft.com/office/2007/relationships/hdphoto" Target="../media/hdphoto1.wdp"/></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Master" Target="../slideMasters/slideMaster3.xml"/><Relationship Id="rId5" Type="http://schemas.microsoft.com/office/2007/relationships/hdphoto" Target="../media/hdphoto2.wdp"/><Relationship Id="rId4" Type="http://schemas.openxmlformats.org/officeDocument/2006/relationships/image" Target="../media/image16.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3.xml"/><Relationship Id="rId1" Type="http://schemas.openxmlformats.org/officeDocument/2006/relationships/themeOverride" Target="../theme/themeOverride31.xml"/><Relationship Id="rId5" Type="http://schemas.openxmlformats.org/officeDocument/2006/relationships/image" Target="../media/image18.png"/><Relationship Id="rId4" Type="http://schemas.microsoft.com/office/2007/relationships/hdphoto" Target="../media/hdphoto3.wdp"/></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3.xml"/><Relationship Id="rId1" Type="http://schemas.openxmlformats.org/officeDocument/2006/relationships/themeOverride" Target="../theme/themeOverride32.xml"/><Relationship Id="rId5" Type="http://schemas.openxmlformats.org/officeDocument/2006/relationships/image" Target="../media/image18.png"/><Relationship Id="rId4" Type="http://schemas.microsoft.com/office/2007/relationships/hdphoto" Target="../media/hdphoto3.wdp"/></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3.xml"/><Relationship Id="rId1" Type="http://schemas.openxmlformats.org/officeDocument/2006/relationships/themeOverride" Target="../theme/themeOverride33.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3.xml"/><Relationship Id="rId1" Type="http://schemas.openxmlformats.org/officeDocument/2006/relationships/themeOverride" Target="../theme/themeOverride34.xml"/><Relationship Id="rId5" Type="http://schemas.openxmlformats.org/officeDocument/2006/relationships/image" Target="../media/image18.png"/><Relationship Id="rId4" Type="http://schemas.microsoft.com/office/2007/relationships/hdphoto" Target="../media/hdphoto3.wdp"/></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3.xml"/><Relationship Id="rId1" Type="http://schemas.openxmlformats.org/officeDocument/2006/relationships/themeOverride" Target="../theme/themeOverride35.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3.xml"/><Relationship Id="rId1" Type="http://schemas.openxmlformats.org/officeDocument/2006/relationships/themeOverride" Target="../theme/themeOverride36.xml"/><Relationship Id="rId5" Type="http://schemas.openxmlformats.org/officeDocument/2006/relationships/image" Target="../media/image18.png"/><Relationship Id="rId4" Type="http://schemas.microsoft.com/office/2007/relationships/hdphoto" Target="../media/hdphoto3.wdp"/></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3.xml"/><Relationship Id="rId1" Type="http://schemas.openxmlformats.org/officeDocument/2006/relationships/themeOverride" Target="../theme/themeOverride37.xml"/><Relationship Id="rId5" Type="http://schemas.openxmlformats.org/officeDocument/2006/relationships/image" Target="../media/image18.png"/><Relationship Id="rId4" Type="http://schemas.microsoft.com/office/2007/relationships/hdphoto" Target="../media/hdphoto3.wdp"/></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3.xml"/><Relationship Id="rId1" Type="http://schemas.openxmlformats.org/officeDocument/2006/relationships/themeOverride" Target="../theme/themeOverride38.xml"/><Relationship Id="rId5" Type="http://schemas.openxmlformats.org/officeDocument/2006/relationships/image" Target="../media/image18.png"/><Relationship Id="rId4" Type="http://schemas.microsoft.com/office/2007/relationships/hdphoto" Target="../media/hdphoto3.wdp"/></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3.xml"/><Relationship Id="rId1" Type="http://schemas.openxmlformats.org/officeDocument/2006/relationships/themeOverride" Target="../theme/themeOverride39.xml"/><Relationship Id="rId5" Type="http://schemas.openxmlformats.org/officeDocument/2006/relationships/image" Target="../media/image18.png"/><Relationship Id="rId4" Type="http://schemas.microsoft.com/office/2007/relationships/hdphoto" Target="../media/hdphoto3.wdp"/></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3.xml"/><Relationship Id="rId1" Type="http://schemas.openxmlformats.org/officeDocument/2006/relationships/themeOverride" Target="../theme/themeOverride40.xml"/><Relationship Id="rId5" Type="http://schemas.openxmlformats.org/officeDocument/2006/relationships/image" Target="../media/image18.png"/><Relationship Id="rId4" Type="http://schemas.microsoft.com/office/2007/relationships/hdphoto" Target="../media/hdphoto3.wdp"/></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3.xml"/><Relationship Id="rId1" Type="http://schemas.openxmlformats.org/officeDocument/2006/relationships/themeOverride" Target="../theme/themeOverride41.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3.xml"/><Relationship Id="rId1" Type="http://schemas.openxmlformats.org/officeDocument/2006/relationships/themeOverride" Target="../theme/themeOverride42.xml"/><Relationship Id="rId5" Type="http://schemas.openxmlformats.org/officeDocument/2006/relationships/image" Target="../media/image18.png"/><Relationship Id="rId4" Type="http://schemas.microsoft.com/office/2007/relationships/hdphoto" Target="../media/hdphoto3.wdp"/></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3.xml"/><Relationship Id="rId1" Type="http://schemas.openxmlformats.org/officeDocument/2006/relationships/themeOverride" Target="../theme/themeOverride43.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3.xml"/><Relationship Id="rId1" Type="http://schemas.openxmlformats.org/officeDocument/2006/relationships/themeOverride" Target="../theme/themeOverride44.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3.xml"/><Relationship Id="rId1" Type="http://schemas.openxmlformats.org/officeDocument/2006/relationships/themeOverride" Target="../theme/themeOverride45.xml"/><Relationship Id="rId5" Type="http://schemas.openxmlformats.org/officeDocument/2006/relationships/image" Target="../media/image18.png"/><Relationship Id="rId4" Type="http://schemas.microsoft.com/office/2007/relationships/hdphoto" Target="../media/hdphoto3.wdp"/></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3.xml"/><Relationship Id="rId1" Type="http://schemas.openxmlformats.org/officeDocument/2006/relationships/themeOverride" Target="../theme/themeOverride46.xml"/><Relationship Id="rId6" Type="http://schemas.openxmlformats.org/officeDocument/2006/relationships/image" Target="../media/image18.png"/><Relationship Id="rId5" Type="http://schemas.openxmlformats.org/officeDocument/2006/relationships/image" Target="../media/image20.png"/><Relationship Id="rId4" Type="http://schemas.microsoft.com/office/2007/relationships/hdphoto" Target="../media/hdphoto3.wdp"/></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3.xml"/><Relationship Id="rId1" Type="http://schemas.openxmlformats.org/officeDocument/2006/relationships/themeOverride" Target="../theme/themeOverride47.xml"/><Relationship Id="rId5" Type="http://schemas.openxmlformats.org/officeDocument/2006/relationships/image" Target="../media/image18.png"/><Relationship Id="rId4" Type="http://schemas.microsoft.com/office/2007/relationships/hdphoto" Target="../media/hdphoto3.wdp"/></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3.xml"/><Relationship Id="rId1" Type="http://schemas.openxmlformats.org/officeDocument/2006/relationships/themeOverride" Target="../theme/themeOverride48.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3.xml"/><Relationship Id="rId1" Type="http://schemas.openxmlformats.org/officeDocument/2006/relationships/themeOverride" Target="../theme/themeOverride49.xml"/><Relationship Id="rId5" Type="http://schemas.openxmlformats.org/officeDocument/2006/relationships/image" Target="../media/image18.png"/><Relationship Id="rId4" Type="http://schemas.microsoft.com/office/2007/relationships/hdphoto" Target="../media/hdphoto3.wdp"/></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3.xml"/><Relationship Id="rId1" Type="http://schemas.openxmlformats.org/officeDocument/2006/relationships/themeOverride" Target="../theme/themeOverride50.xml"/><Relationship Id="rId5" Type="http://schemas.openxmlformats.org/officeDocument/2006/relationships/image" Target="../media/image18.png"/><Relationship Id="rId4" Type="http://schemas.microsoft.com/office/2007/relationships/hdphoto" Target="../media/hdphoto3.wdp"/></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3.xml"/><Relationship Id="rId1" Type="http://schemas.openxmlformats.org/officeDocument/2006/relationships/themeOverride" Target="../theme/themeOverride51.xml"/><Relationship Id="rId5" Type="http://schemas.openxmlformats.org/officeDocument/2006/relationships/image" Target="../media/image18.png"/><Relationship Id="rId4" Type="http://schemas.microsoft.com/office/2007/relationships/hdphoto" Target="../media/hdphoto3.wdp"/></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3.xml"/><Relationship Id="rId1" Type="http://schemas.openxmlformats.org/officeDocument/2006/relationships/themeOverride" Target="../theme/themeOverride52.xml"/><Relationship Id="rId5" Type="http://schemas.openxmlformats.org/officeDocument/2006/relationships/image" Target="../media/image18.png"/><Relationship Id="rId4" Type="http://schemas.microsoft.com/office/2007/relationships/hdphoto" Target="../media/hdphoto3.wdp"/></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Master" Target="../slideMasters/slideMaster3.xml"/><Relationship Id="rId1" Type="http://schemas.openxmlformats.org/officeDocument/2006/relationships/themeOverride" Target="../theme/themeOverride5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3.xml"/><Relationship Id="rId1" Type="http://schemas.openxmlformats.org/officeDocument/2006/relationships/themeOverride" Target="../theme/themeOverride54.xml"/><Relationship Id="rId4" Type="http://schemas.openxmlformats.org/officeDocument/2006/relationships/image" Target="../media/image18.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Master" Target="../slideMasters/slideMaster3.xml"/><Relationship Id="rId1" Type="http://schemas.openxmlformats.org/officeDocument/2006/relationships/themeOverride" Target="../theme/themeOverride55.xml"/><Relationship Id="rId4" Type="http://schemas.openxmlformats.org/officeDocument/2006/relationships/image" Target="../media/image18.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Master" Target="../slideMasters/slideMaster3.xml"/><Relationship Id="rId1" Type="http://schemas.openxmlformats.org/officeDocument/2006/relationships/themeOverride" Target="../theme/themeOverride56.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3.xml"/><Relationship Id="rId1" Type="http://schemas.openxmlformats.org/officeDocument/2006/relationships/themeOverride" Target="../theme/themeOverride57.xml"/><Relationship Id="rId4" Type="http://schemas.openxmlformats.org/officeDocument/2006/relationships/image" Target="../media/image18.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Master" Target="../slideMasters/slideMaster3.xml"/><Relationship Id="rId1" Type="http://schemas.openxmlformats.org/officeDocument/2006/relationships/themeOverride" Target="../theme/themeOverride58.xml"/><Relationship Id="rId4" Type="http://schemas.openxmlformats.org/officeDocument/2006/relationships/image" Target="../media/image18.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3.xml"/><Relationship Id="rId1" Type="http://schemas.openxmlformats.org/officeDocument/2006/relationships/themeOverride" Target="../theme/themeOverride59.xml"/><Relationship Id="rId4" Type="http://schemas.openxmlformats.org/officeDocument/2006/relationships/image" Target="../media/image18.pn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Master" Target="../slideMasters/slideMaster3.xml"/><Relationship Id="rId1" Type="http://schemas.openxmlformats.org/officeDocument/2006/relationships/themeOverride" Target="../theme/themeOverride60.xml"/></Relationships>
</file>

<file path=ppt/slideLayouts/_rels/slideLayout9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4.png"/><Relationship Id="rId1" Type="http://schemas.openxmlformats.org/officeDocument/2006/relationships/slideMaster" Target="../slideMasters/slideMaster3.xml"/><Relationship Id="rId4" Type="http://schemas.openxmlformats.org/officeDocument/2006/relationships/image" Target="../media/image25.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7.emf"/><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Master" Target="../slideMasters/slideMaster3.xml"/><Relationship Id="rId1" Type="http://schemas.openxmlformats.org/officeDocument/2006/relationships/themeOverride" Target="../theme/themeOverride61.xml"/><Relationship Id="rId5" Type="http://schemas.openxmlformats.org/officeDocument/2006/relationships/image" Target="../media/image32.png"/><Relationship Id="rId4" Type="http://schemas.microsoft.com/office/2007/relationships/hdphoto" Target="../media/hdphoto5.wdp"/></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 Id="rId5" Type="http://schemas.openxmlformats.org/officeDocument/2006/relationships/image" Target="../media/image10.png"/><Relationship Id="rId4" Type="http://schemas.microsoft.com/office/2007/relationships/hdphoto" Target="../media/hdphoto1.wdp"/></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Master" Target="../slideMasters/slideMaster4.xml"/><Relationship Id="rId5" Type="http://schemas.microsoft.com/office/2007/relationships/hdphoto" Target="../media/hdphoto2.wdp"/><Relationship Id="rId4" Type="http://schemas.openxmlformats.org/officeDocument/2006/relationships/image" Target="../media/image16.pn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62.xml"/><Relationship Id="rId5" Type="http://schemas.openxmlformats.org/officeDocument/2006/relationships/image" Target="../media/image18.png"/><Relationship Id="rId4" Type="http://schemas.microsoft.com/office/2007/relationships/hdphoto" Target="../media/hdphoto3.wdp"/></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63.xml"/><Relationship Id="rId5" Type="http://schemas.openxmlformats.org/officeDocument/2006/relationships/image" Target="../media/image18.png"/><Relationship Id="rId4" Type="http://schemas.microsoft.com/office/2007/relationships/hdphoto" Target="../media/hdphoto3.wdp"/></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4.xml"/><Relationship Id="rId1" Type="http://schemas.openxmlformats.org/officeDocument/2006/relationships/themeOverride" Target="../theme/themeOverride64.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65.xml"/><Relationship Id="rId5" Type="http://schemas.openxmlformats.org/officeDocument/2006/relationships/image" Target="../media/image18.png"/><Relationship Id="rId4" Type="http://schemas.microsoft.com/office/2007/relationships/hdphoto" Target="../media/hdphoto3.wdp"/></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4.xml"/><Relationship Id="rId1" Type="http://schemas.openxmlformats.org/officeDocument/2006/relationships/themeOverride" Target="../theme/themeOverride66.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67.xml"/><Relationship Id="rId5" Type="http://schemas.openxmlformats.org/officeDocument/2006/relationships/image" Target="../media/image18.png"/><Relationship Id="rId4" Type="http://schemas.microsoft.com/office/2007/relationships/hdphoto" Target="../media/hdphoto3.wdp"/></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68.xml"/><Relationship Id="rId5" Type="http://schemas.openxmlformats.org/officeDocument/2006/relationships/image" Target="../media/image18.png"/><Relationship Id="rId4" Type="http://schemas.microsoft.com/office/2007/relationships/hdphoto" Target="../media/hdphoto3.wdp"/></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69.xml"/><Relationship Id="rId5" Type="http://schemas.openxmlformats.org/officeDocument/2006/relationships/image" Target="../media/image18.png"/><Relationship Id="rId4" Type="http://schemas.microsoft.com/office/2007/relationships/hdphoto" Target="../media/hdphoto3.wdp"/></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70.xml"/><Relationship Id="rId5" Type="http://schemas.openxmlformats.org/officeDocument/2006/relationships/image" Target="../media/image18.png"/><Relationship Id="rId4" Type="http://schemas.microsoft.com/office/2007/relationships/hdphoto" Target="../media/hdphoto3.wdp"/></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71.xml"/><Relationship Id="rId5" Type="http://schemas.openxmlformats.org/officeDocument/2006/relationships/image" Target="../media/image18.png"/><Relationship Id="rId4" Type="http://schemas.microsoft.com/office/2007/relationships/hdphoto" Target="../media/hdphoto3.wdp"/></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4.xml"/><Relationship Id="rId1" Type="http://schemas.openxmlformats.org/officeDocument/2006/relationships/themeOverride" Target="../theme/themeOverride72.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73.xml"/><Relationship Id="rId5" Type="http://schemas.openxmlformats.org/officeDocument/2006/relationships/image" Target="../media/image18.png"/><Relationship Id="rId4" Type="http://schemas.microsoft.com/office/2007/relationships/hdphoto" Target="../media/hdphoto3.wdp"/></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4.xml"/><Relationship Id="rId1" Type="http://schemas.openxmlformats.org/officeDocument/2006/relationships/themeOverride" Target="../theme/themeOverride74.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4.xml"/><Relationship Id="rId1" Type="http://schemas.openxmlformats.org/officeDocument/2006/relationships/themeOverride" Target="../theme/themeOverride75.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76.xml"/><Relationship Id="rId5" Type="http://schemas.openxmlformats.org/officeDocument/2006/relationships/image" Target="../media/image18.png"/><Relationship Id="rId4" Type="http://schemas.microsoft.com/office/2007/relationships/hdphoto" Target="../media/hdphoto3.wdp"/></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77.xml"/><Relationship Id="rId6" Type="http://schemas.openxmlformats.org/officeDocument/2006/relationships/image" Target="../media/image18.png"/><Relationship Id="rId5" Type="http://schemas.openxmlformats.org/officeDocument/2006/relationships/image" Target="../media/image20.png"/><Relationship Id="rId4" Type="http://schemas.microsoft.com/office/2007/relationships/hdphoto" Target="../media/hdphoto3.wdp"/></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78.xml"/><Relationship Id="rId5" Type="http://schemas.openxmlformats.org/officeDocument/2006/relationships/image" Target="../media/image18.png"/><Relationship Id="rId4" Type="http://schemas.microsoft.com/office/2007/relationships/hdphoto" Target="../media/hdphoto3.wdp"/></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4.xml"/><Relationship Id="rId1" Type="http://schemas.openxmlformats.org/officeDocument/2006/relationships/themeOverride" Target="../theme/themeOverride79.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80.xml"/><Relationship Id="rId5" Type="http://schemas.openxmlformats.org/officeDocument/2006/relationships/image" Target="../media/image18.png"/><Relationship Id="rId4" Type="http://schemas.microsoft.com/office/2007/relationships/hdphoto" Target="../media/hdphoto3.wdp"/></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81.xml"/><Relationship Id="rId5" Type="http://schemas.openxmlformats.org/officeDocument/2006/relationships/image" Target="../media/image18.png"/><Relationship Id="rId4" Type="http://schemas.microsoft.com/office/2007/relationships/hdphoto" Target="../media/hdphoto3.wdp"/></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82.xml"/><Relationship Id="rId5" Type="http://schemas.openxmlformats.org/officeDocument/2006/relationships/image" Target="../media/image18.png"/><Relationship Id="rId4" Type="http://schemas.microsoft.com/office/2007/relationships/hdphoto" Target="../media/hdphoto3.wdp"/></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83.xml"/><Relationship Id="rId5" Type="http://schemas.openxmlformats.org/officeDocument/2006/relationships/image" Target="../media/image18.png"/><Relationship Id="rId4" Type="http://schemas.microsoft.com/office/2007/relationships/hdphoto" Target="../media/hdphoto3.wdp"/></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Master" Target="../slideMasters/slideMaster4.xml"/><Relationship Id="rId1" Type="http://schemas.openxmlformats.org/officeDocument/2006/relationships/themeOverride" Target="../theme/themeOverride84.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4.xml"/><Relationship Id="rId1" Type="http://schemas.openxmlformats.org/officeDocument/2006/relationships/themeOverride" Target="../theme/themeOverride85.xml"/><Relationship Id="rId4" Type="http://schemas.openxmlformats.org/officeDocument/2006/relationships/image" Target="../media/image18.png"/></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Master" Target="../slideMasters/slideMaster4.xml"/><Relationship Id="rId1" Type="http://schemas.openxmlformats.org/officeDocument/2006/relationships/themeOverride" Target="../theme/themeOverride86.xml"/><Relationship Id="rId4" Type="http://schemas.openxmlformats.org/officeDocument/2006/relationships/image" Target="../media/image18.png"/></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Master" Target="../slideMasters/slideMaster4.xml"/><Relationship Id="rId1" Type="http://schemas.openxmlformats.org/officeDocument/2006/relationships/themeOverride" Target="../theme/themeOverride87.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4.xml"/><Relationship Id="rId1" Type="http://schemas.openxmlformats.org/officeDocument/2006/relationships/themeOverride" Target="../theme/themeOverride88.xml"/><Relationship Id="rId4" Type="http://schemas.openxmlformats.org/officeDocument/2006/relationships/image" Target="../media/image18.png"/></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Master" Target="../slideMasters/slideMaster4.xml"/><Relationship Id="rId1" Type="http://schemas.openxmlformats.org/officeDocument/2006/relationships/themeOverride" Target="../theme/themeOverride89.xml"/><Relationship Id="rId4" Type="http://schemas.openxmlformats.org/officeDocument/2006/relationships/image" Target="../media/image18.png"/></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4.xml"/><Relationship Id="rId1" Type="http://schemas.openxmlformats.org/officeDocument/2006/relationships/themeOverride" Target="../theme/themeOverride90.xml"/><Relationship Id="rId4" Type="http://schemas.openxmlformats.org/officeDocument/2006/relationships/image" Target="../media/image18.png"/></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Master" Target="../slideMasters/slideMaster4.xml"/><Relationship Id="rId1" Type="http://schemas.openxmlformats.org/officeDocument/2006/relationships/themeOverride" Target="../theme/themeOverride91.xml"/></Relationships>
</file>

<file path=ppt/slideLayouts/_rels/slideLayout14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4.png"/><Relationship Id="rId1" Type="http://schemas.openxmlformats.org/officeDocument/2006/relationships/slideMaster" Target="../slideMasters/slideMaster4.xml"/><Relationship Id="rId4" Type="http://schemas.openxmlformats.org/officeDocument/2006/relationships/image" Target="../media/image33.png"/></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7.emf"/><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 Id="rId5" Type="http://schemas.openxmlformats.org/officeDocument/2006/relationships/image" Target="../media/image10.png"/><Relationship Id="rId4" Type="http://schemas.microsoft.com/office/2007/relationships/hdphoto" Target="../media/hdphoto1.wdp"/></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92.xml"/><Relationship Id="rId5" Type="http://schemas.openxmlformats.org/officeDocument/2006/relationships/image" Target="../media/image18.png"/><Relationship Id="rId4" Type="http://schemas.microsoft.com/office/2007/relationships/hdphoto" Target="../media/hdphoto3.wdp"/></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93.xml"/><Relationship Id="rId5" Type="http://schemas.openxmlformats.org/officeDocument/2006/relationships/image" Target="../media/image18.png"/><Relationship Id="rId4" Type="http://schemas.microsoft.com/office/2007/relationships/hdphoto" Target="../media/hdphoto3.wdp"/></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4.xml"/><Relationship Id="rId1" Type="http://schemas.openxmlformats.org/officeDocument/2006/relationships/themeOverride" Target="../theme/themeOverride94.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95.xml"/><Relationship Id="rId5" Type="http://schemas.openxmlformats.org/officeDocument/2006/relationships/image" Target="../media/image18.png"/><Relationship Id="rId4" Type="http://schemas.microsoft.com/office/2007/relationships/hdphoto" Target="../media/hdphoto3.wdp"/></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4.xml"/><Relationship Id="rId1" Type="http://schemas.openxmlformats.org/officeDocument/2006/relationships/themeOverride" Target="../theme/themeOverride96.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97.xml"/><Relationship Id="rId5" Type="http://schemas.openxmlformats.org/officeDocument/2006/relationships/image" Target="../media/image18.png"/><Relationship Id="rId4" Type="http://schemas.microsoft.com/office/2007/relationships/hdphoto" Target="../media/hdphoto3.wdp"/></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98.xml"/><Relationship Id="rId5" Type="http://schemas.openxmlformats.org/officeDocument/2006/relationships/image" Target="../media/image18.png"/><Relationship Id="rId4" Type="http://schemas.microsoft.com/office/2007/relationships/hdphoto" Target="../media/hdphoto3.wdp"/></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99.xml"/><Relationship Id="rId5" Type="http://schemas.openxmlformats.org/officeDocument/2006/relationships/image" Target="../media/image18.png"/><Relationship Id="rId4" Type="http://schemas.microsoft.com/office/2007/relationships/hdphoto" Target="../media/hdphoto3.wdp"/></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100.xml"/><Relationship Id="rId5" Type="http://schemas.openxmlformats.org/officeDocument/2006/relationships/image" Target="../media/image18.png"/><Relationship Id="rId4" Type="http://schemas.microsoft.com/office/2007/relationships/hdphoto" Target="../media/hdphoto3.wdp"/></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101.xml"/><Relationship Id="rId5" Type="http://schemas.openxmlformats.org/officeDocument/2006/relationships/image" Target="../media/image18.png"/><Relationship Id="rId4" Type="http://schemas.microsoft.com/office/2007/relationships/hdphoto" Target="../media/hdphoto3.wdp"/></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4.xml"/><Relationship Id="rId1" Type="http://schemas.openxmlformats.org/officeDocument/2006/relationships/themeOverride" Target="../theme/themeOverride102.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103.xml"/><Relationship Id="rId5" Type="http://schemas.openxmlformats.org/officeDocument/2006/relationships/image" Target="../media/image18.png"/><Relationship Id="rId4" Type="http://schemas.microsoft.com/office/2007/relationships/hdphoto" Target="../media/hdphoto3.wdp"/></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4.xml"/><Relationship Id="rId1" Type="http://schemas.openxmlformats.org/officeDocument/2006/relationships/themeOverride" Target="../theme/themeOverride104.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4.xml"/><Relationship Id="rId1" Type="http://schemas.openxmlformats.org/officeDocument/2006/relationships/themeOverride" Target="../theme/themeOverride105.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106.xml"/><Relationship Id="rId5" Type="http://schemas.openxmlformats.org/officeDocument/2006/relationships/image" Target="../media/image18.png"/><Relationship Id="rId4" Type="http://schemas.microsoft.com/office/2007/relationships/hdphoto" Target="../media/hdphoto3.wdp"/></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107.xml"/><Relationship Id="rId6" Type="http://schemas.openxmlformats.org/officeDocument/2006/relationships/image" Target="../media/image18.png"/><Relationship Id="rId5" Type="http://schemas.openxmlformats.org/officeDocument/2006/relationships/image" Target="../media/image20.png"/><Relationship Id="rId4" Type="http://schemas.microsoft.com/office/2007/relationships/hdphoto" Target="../media/hdphoto3.wdp"/></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108.xml"/><Relationship Id="rId5" Type="http://schemas.openxmlformats.org/officeDocument/2006/relationships/image" Target="../media/image18.png"/><Relationship Id="rId4" Type="http://schemas.microsoft.com/office/2007/relationships/hdphoto" Target="../media/hdphoto3.wdp"/></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slideMaster" Target="../slideMasters/slideMaster4.xml"/><Relationship Id="rId1" Type="http://schemas.openxmlformats.org/officeDocument/2006/relationships/themeOverride" Target="../theme/themeOverride109.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110.xml"/><Relationship Id="rId5" Type="http://schemas.openxmlformats.org/officeDocument/2006/relationships/image" Target="../media/image18.png"/><Relationship Id="rId4" Type="http://schemas.microsoft.com/office/2007/relationships/hdphoto" Target="../media/hdphoto3.wdp"/></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111.xml"/><Relationship Id="rId5" Type="http://schemas.openxmlformats.org/officeDocument/2006/relationships/image" Target="../media/image18.png"/><Relationship Id="rId4" Type="http://schemas.microsoft.com/office/2007/relationships/hdphoto" Target="../media/hdphoto3.wdp"/></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112.xml"/><Relationship Id="rId5" Type="http://schemas.openxmlformats.org/officeDocument/2006/relationships/image" Target="../media/image18.png"/><Relationship Id="rId4" Type="http://schemas.microsoft.com/office/2007/relationships/hdphoto" Target="../media/hdphoto3.wdp"/></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hemeOverride" Target="../theme/themeOverride113.xml"/><Relationship Id="rId5" Type="http://schemas.openxmlformats.org/officeDocument/2006/relationships/image" Target="../media/image18.png"/><Relationship Id="rId4" Type="http://schemas.microsoft.com/office/2007/relationships/hdphoto" Target="../media/hdphoto3.wdp"/></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Master" Target="../slideMasters/slideMaster4.xml"/><Relationship Id="rId1" Type="http://schemas.openxmlformats.org/officeDocument/2006/relationships/themeOverride" Target="../theme/themeOverride114.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4.xml"/><Relationship Id="rId1" Type="http://schemas.openxmlformats.org/officeDocument/2006/relationships/themeOverride" Target="../theme/themeOverride115.xml"/><Relationship Id="rId4" Type="http://schemas.openxmlformats.org/officeDocument/2006/relationships/image" Target="../media/image18.png"/></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Master" Target="../slideMasters/slideMaster4.xml"/><Relationship Id="rId1" Type="http://schemas.openxmlformats.org/officeDocument/2006/relationships/themeOverride" Target="../theme/themeOverride116.xml"/><Relationship Id="rId4" Type="http://schemas.openxmlformats.org/officeDocument/2006/relationships/image" Target="../media/image18.png"/></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Master" Target="../slideMasters/slideMaster4.xml"/><Relationship Id="rId1" Type="http://schemas.openxmlformats.org/officeDocument/2006/relationships/themeOverride" Target="../theme/themeOverride117.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4.xml"/><Relationship Id="rId1" Type="http://schemas.openxmlformats.org/officeDocument/2006/relationships/themeOverride" Target="../theme/themeOverride118.xml"/><Relationship Id="rId4" Type="http://schemas.openxmlformats.org/officeDocument/2006/relationships/image" Target="../media/image18.png"/></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Master" Target="../slideMasters/slideMaster4.xml"/><Relationship Id="rId1" Type="http://schemas.openxmlformats.org/officeDocument/2006/relationships/themeOverride" Target="../theme/themeOverride119.xml"/><Relationship Id="rId4" Type="http://schemas.openxmlformats.org/officeDocument/2006/relationships/image" Target="../media/image18.png"/></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4.xml"/><Relationship Id="rId1" Type="http://schemas.openxmlformats.org/officeDocument/2006/relationships/themeOverride" Target="../theme/themeOverride120.xml"/><Relationship Id="rId4" Type="http://schemas.openxmlformats.org/officeDocument/2006/relationships/image" Target="../media/image18.png"/></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Master" Target="../slideMasters/slideMaster4.xml"/><Relationship Id="rId1" Type="http://schemas.openxmlformats.org/officeDocument/2006/relationships/themeOverride" Target="../theme/themeOverride121.xml"/></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Master" Target="../slideMasters/slideMaster4.xml"/><Relationship Id="rId1" Type="http://schemas.openxmlformats.org/officeDocument/2006/relationships/themeOverride" Target="../theme/themeOverride122.xml"/><Relationship Id="rId5" Type="http://schemas.openxmlformats.org/officeDocument/2006/relationships/image" Target="../media/image32.png"/><Relationship Id="rId4" Type="http://schemas.microsoft.com/office/2007/relationships/hdphoto" Target="../media/hdphoto5.wdp"/></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7.emf"/><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ouvertu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7C2092-6365-438B-9B46-BB256C67058D}"/>
              </a:ext>
            </a:extLst>
          </p:cNvPr>
          <p:cNvSpPr>
            <a:spLocks noGrp="1"/>
          </p:cNvSpPr>
          <p:nvPr>
            <p:ph type="ctrTitle"/>
          </p:nvPr>
        </p:nvSpPr>
        <p:spPr bwMode="gray">
          <a:xfrm>
            <a:off x="449705" y="3474115"/>
            <a:ext cx="11292590" cy="691451"/>
          </a:xfrm>
        </p:spPr>
        <p:txBody>
          <a:bodyPr anchor="t"/>
          <a:lstStyle>
            <a:lvl1pPr algn="ctr">
              <a:defRPr sz="3600">
                <a:solidFill>
                  <a:schemeClr val="accent1"/>
                </a:solidFill>
              </a:defRPr>
            </a:lvl1pPr>
          </a:lstStyle>
          <a:p>
            <a:r>
              <a:rPr lang="fr-FR"/>
              <a:t>Modifiez le style du titre</a:t>
            </a:r>
          </a:p>
        </p:txBody>
      </p:sp>
      <p:sp>
        <p:nvSpPr>
          <p:cNvPr id="3" name="Sous-titre 2">
            <a:extLst>
              <a:ext uri="{FF2B5EF4-FFF2-40B4-BE49-F238E27FC236}">
                <a16:creationId xmlns:a16="http://schemas.microsoft.com/office/drawing/2014/main" id="{DAFA3A31-6DB8-420E-8A49-755BCFEE8D06}"/>
              </a:ext>
            </a:extLst>
          </p:cNvPr>
          <p:cNvSpPr>
            <a:spLocks noGrp="1"/>
          </p:cNvSpPr>
          <p:nvPr>
            <p:ph type="subTitle" idx="1"/>
          </p:nvPr>
        </p:nvSpPr>
        <p:spPr bwMode="gray">
          <a:xfrm>
            <a:off x="449705" y="4347652"/>
            <a:ext cx="11292590" cy="1655762"/>
          </a:xfrm>
        </p:spPr>
        <p:txBody>
          <a:bodyPr>
            <a:normAutofit/>
          </a:bodyPr>
          <a:lstStyle>
            <a:lvl1pPr marL="0" indent="0" algn="ctr">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pic>
        <p:nvPicPr>
          <p:cNvPr id="10" name="Image 9">
            <a:extLst>
              <a:ext uri="{FF2B5EF4-FFF2-40B4-BE49-F238E27FC236}">
                <a16:creationId xmlns:a16="http://schemas.microsoft.com/office/drawing/2014/main" id="{130321CE-E066-47DB-954D-C6D7474102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gray">
          <a:xfrm>
            <a:off x="4965107" y="2126057"/>
            <a:ext cx="2213360" cy="1232439"/>
          </a:xfrm>
          <a:prstGeom prst="rect">
            <a:avLst/>
          </a:prstGeom>
        </p:spPr>
      </p:pic>
      <p:pic>
        <p:nvPicPr>
          <p:cNvPr id="12" name="Image 11">
            <a:extLst>
              <a:ext uri="{FF2B5EF4-FFF2-40B4-BE49-F238E27FC236}">
                <a16:creationId xmlns:a16="http://schemas.microsoft.com/office/drawing/2014/main" id="{2B7258B0-BC6C-4FD5-BC23-ED9C4BD4C0DB}"/>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bwMode="gray">
          <a:xfrm>
            <a:off x="0" y="5426800"/>
            <a:ext cx="12192000" cy="1431200"/>
          </a:xfrm>
          <a:prstGeom prst="rect">
            <a:avLst/>
          </a:prstGeom>
        </p:spPr>
      </p:pic>
      <p:cxnSp>
        <p:nvCxnSpPr>
          <p:cNvPr id="7" name="Connecteur droit 6">
            <a:extLst>
              <a:ext uri="{FF2B5EF4-FFF2-40B4-BE49-F238E27FC236}">
                <a16:creationId xmlns:a16="http://schemas.microsoft.com/office/drawing/2014/main" id="{13DAA48F-58E0-44BE-A8B9-4D47C38ECAAF}"/>
              </a:ext>
            </a:extLst>
          </p:cNvPr>
          <p:cNvCxnSpPr>
            <a:cxnSpLocks/>
          </p:cNvCxnSpPr>
          <p:nvPr userDrawn="1"/>
        </p:nvCxnSpPr>
        <p:spPr>
          <a:xfrm>
            <a:off x="5791199" y="4156367"/>
            <a:ext cx="5588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6305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23CEE15-AE8E-4AA3-A943-FE449578F6D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bwMode="gray">
          <a:xfrm>
            <a:off x="0" y="5116061"/>
            <a:ext cx="12192000" cy="1750779"/>
          </a:xfrm>
          <a:prstGeom prst="rect">
            <a:avLst/>
          </a:prstGeom>
        </p:spPr>
      </p:pic>
      <p:sp>
        <p:nvSpPr>
          <p:cNvPr id="3" name="Espace réservé du texte 2">
            <a:extLst>
              <a:ext uri="{FF2B5EF4-FFF2-40B4-BE49-F238E27FC236}">
                <a16:creationId xmlns:a16="http://schemas.microsoft.com/office/drawing/2014/main" id="{A377F2E1-6B16-4131-B154-66B806EB0754}"/>
              </a:ext>
            </a:extLst>
          </p:cNvPr>
          <p:cNvSpPr>
            <a:spLocks noGrp="1"/>
          </p:cNvSpPr>
          <p:nvPr>
            <p:ph type="body" idx="1"/>
          </p:nvPr>
        </p:nvSpPr>
        <p:spPr bwMode="gray">
          <a:xfrm>
            <a:off x="1128448" y="3520901"/>
            <a:ext cx="9922404" cy="1500187"/>
          </a:xfrm>
        </p:spPr>
        <p:txBody>
          <a:bodyPr vert="horz" lIns="91440" tIns="45720" rIns="91440" bIns="45720" rtlCol="0" anchor="t">
            <a:noAutofit/>
          </a:bodyPr>
          <a:lstStyle>
            <a:lvl1pPr marL="355600" indent="-355600">
              <a:buFont typeface="+mj-lt"/>
              <a:buAutoNum type="alphaUcPeriod"/>
              <a:defRPr lang="fr-FR" sz="2400" b="0" cap="all" baseline="0" dirty="0">
                <a:solidFill>
                  <a:schemeClr val="tx1"/>
                </a:solidFill>
                <a:latin typeface="+mj-lt"/>
                <a:ea typeface="+mj-ea"/>
                <a:cs typeface="+mj-cs"/>
              </a:defRPr>
            </a:lvl1pPr>
          </a:lstStyle>
          <a:p>
            <a:pPr lvl="0" algn="ctr">
              <a:spcBef>
                <a:spcPct val="0"/>
              </a:spcBef>
            </a:pPr>
            <a:r>
              <a:rPr lang="fr-FR" dirty="0"/>
              <a:t>Modifier les styles du texte du masque</a:t>
            </a:r>
          </a:p>
        </p:txBody>
      </p:sp>
      <p:sp>
        <p:nvSpPr>
          <p:cNvPr id="4" name="Espace réservé de la date 3">
            <a:extLst>
              <a:ext uri="{FF2B5EF4-FFF2-40B4-BE49-F238E27FC236}">
                <a16:creationId xmlns:a16="http://schemas.microsoft.com/office/drawing/2014/main" id="{4CAC6B29-CF45-4357-8067-A09A284A1B95}"/>
              </a:ext>
            </a:extLst>
          </p:cNvPr>
          <p:cNvSpPr>
            <a:spLocks noGrp="1"/>
          </p:cNvSpPr>
          <p:nvPr>
            <p:ph type="dt" sz="half" idx="10"/>
          </p:nvPr>
        </p:nvSpPr>
        <p:spPr bwMode="gray"/>
        <p:txBody>
          <a:bodyPr/>
          <a:lstStyle>
            <a:lvl1pPr>
              <a:defRPr>
                <a:solidFill>
                  <a:schemeClr val="bg1"/>
                </a:solidFill>
              </a:defRPr>
            </a:lvl1pPr>
          </a:lstStyle>
          <a:p>
            <a:fld id="{B04E31A4-6F10-4A87-AAD3-6C143F9CA4F8}" type="datetime1">
              <a:rPr lang="fr-FR" smtClean="0"/>
              <a:t>10/07/2023</a:t>
            </a:fld>
            <a:endParaRPr lang="fr-FR"/>
          </a:p>
        </p:txBody>
      </p:sp>
      <p:sp>
        <p:nvSpPr>
          <p:cNvPr id="5" name="Espace réservé du pied de page 4">
            <a:extLst>
              <a:ext uri="{FF2B5EF4-FFF2-40B4-BE49-F238E27FC236}">
                <a16:creationId xmlns:a16="http://schemas.microsoft.com/office/drawing/2014/main" id="{201F2484-2EBE-4205-96CC-02C2BE0BEFA2}"/>
              </a:ext>
            </a:extLst>
          </p:cNvPr>
          <p:cNvSpPr>
            <a:spLocks noGrp="1"/>
          </p:cNvSpPr>
          <p:nvPr>
            <p:ph type="ftr" sz="quarter" idx="11"/>
          </p:nvPr>
        </p:nvSpPr>
        <p:spPr bwMode="gray"/>
        <p:txBody>
          <a:bodyPr/>
          <a:lstStyle>
            <a:lvl1pPr>
              <a:defRPr>
                <a:solidFill>
                  <a:schemeClr val="bg1"/>
                </a:solidFill>
              </a:defRPr>
            </a:lvl1pPr>
          </a:lstStyle>
          <a:p>
            <a:r>
              <a:rPr lang="fr-FR"/>
              <a:t>- Pied de page</a:t>
            </a:r>
          </a:p>
        </p:txBody>
      </p:sp>
      <p:sp>
        <p:nvSpPr>
          <p:cNvPr id="6" name="Espace réservé du numéro de diapositive 5">
            <a:extLst>
              <a:ext uri="{FF2B5EF4-FFF2-40B4-BE49-F238E27FC236}">
                <a16:creationId xmlns:a16="http://schemas.microsoft.com/office/drawing/2014/main" id="{D0BEA9D7-1B11-4211-A7FA-88DE4AFFB57D}"/>
              </a:ext>
            </a:extLst>
          </p:cNvPr>
          <p:cNvSpPr>
            <a:spLocks noGrp="1"/>
          </p:cNvSpPr>
          <p:nvPr>
            <p:ph type="sldNum" sz="quarter" idx="12"/>
          </p:nvPr>
        </p:nvSpPr>
        <p:spPr bwMode="gray">
          <a:ln>
            <a:solidFill>
              <a:schemeClr val="bg1"/>
            </a:solidFill>
          </a:ln>
        </p:spPr>
        <p:txBody>
          <a:bodyPr/>
          <a:lstStyle>
            <a:lvl1pPr>
              <a:defRPr>
                <a:solidFill>
                  <a:schemeClr val="bg1"/>
                </a:solidFill>
              </a:defRPr>
            </a:lvl1pPr>
          </a:lstStyle>
          <a:p>
            <a:fld id="{391C56C8-480A-4BEA-BD3F-551A9BCB35B7}" type="slidenum">
              <a:rPr lang="fr-FR" smtClean="0"/>
              <a:pPr/>
              <a:t>‹#›</a:t>
            </a:fld>
            <a:endParaRPr lang="fr-FR"/>
          </a:p>
        </p:txBody>
      </p:sp>
      <p:sp>
        <p:nvSpPr>
          <p:cNvPr id="8" name="Titre 1">
            <a:extLst>
              <a:ext uri="{FF2B5EF4-FFF2-40B4-BE49-F238E27FC236}">
                <a16:creationId xmlns:a16="http://schemas.microsoft.com/office/drawing/2014/main" id="{9B4946AB-8146-4C0E-AE48-EEF3BDE49347}"/>
              </a:ext>
            </a:extLst>
          </p:cNvPr>
          <p:cNvSpPr>
            <a:spLocks noGrp="1"/>
          </p:cNvSpPr>
          <p:nvPr>
            <p:ph type="ctrTitle"/>
          </p:nvPr>
        </p:nvSpPr>
        <p:spPr bwMode="gray">
          <a:xfrm>
            <a:off x="1128448" y="2670171"/>
            <a:ext cx="9935104" cy="691451"/>
          </a:xfrm>
        </p:spPr>
        <p:txBody>
          <a:bodyPr anchor="b"/>
          <a:lstStyle>
            <a:lvl1pPr marL="539750" indent="-539750" algn="ctr">
              <a:buFont typeface="+mj-lt"/>
              <a:buAutoNum type="arabicPeriod"/>
              <a:defRPr sz="4000">
                <a:solidFill>
                  <a:schemeClr val="accent1"/>
                </a:solidFill>
              </a:defRPr>
            </a:lvl1pPr>
          </a:lstStyle>
          <a:p>
            <a:r>
              <a:rPr lang="fr-FR" dirty="0"/>
              <a:t>Modifiez le style du titre</a:t>
            </a:r>
          </a:p>
        </p:txBody>
      </p:sp>
    </p:spTree>
    <p:extLst>
      <p:ext uri="{BB962C8B-B14F-4D97-AF65-F5344CB8AC3E}">
        <p14:creationId xmlns:p14="http://schemas.microsoft.com/office/powerpoint/2010/main" val="432856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e courrant 1 co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54304A-8C11-4C2B-85D7-3536CA2DC28F}"/>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3" name="Espace réservé du contenu 2">
            <a:extLst>
              <a:ext uri="{FF2B5EF4-FFF2-40B4-BE49-F238E27FC236}">
                <a16:creationId xmlns:a16="http://schemas.microsoft.com/office/drawing/2014/main" id="{27A5D4DC-7E8F-41D4-A03F-017D05A127BC}"/>
              </a:ext>
            </a:extLst>
          </p:cNvPr>
          <p:cNvSpPr>
            <a:spLocks noGrp="1"/>
          </p:cNvSpPr>
          <p:nvPr>
            <p:ph idx="1"/>
          </p:nvPr>
        </p:nvSpPr>
        <p:spPr bwMode="gray">
          <a:xfrm>
            <a:off x="1199921" y="2300438"/>
            <a:ext cx="10515600" cy="3311090"/>
          </a:xfrm>
        </p:spPr>
        <p:txBody>
          <a:bodyPr>
            <a:normAutofit/>
          </a:bodyPr>
          <a:lstStyle>
            <a:lvl1pPr>
              <a:spcBef>
                <a:spcPts val="600"/>
              </a:spcBef>
              <a:spcAft>
                <a:spcPts val="300"/>
              </a:spcAft>
              <a:defRPr sz="2000"/>
            </a:lvl1pPr>
            <a:lvl2pPr>
              <a:spcBef>
                <a:spcPts val="600"/>
              </a:spcBef>
              <a:spcAft>
                <a:spcPts val="300"/>
              </a:spcAft>
              <a:defRPr sz="1800"/>
            </a:lvl2pPr>
            <a:lvl3pPr>
              <a:spcBef>
                <a:spcPts val="600"/>
              </a:spcBef>
              <a:spcAft>
                <a:spcPts val="300"/>
              </a:spcAft>
              <a:defRPr sz="1600"/>
            </a:lvl3pPr>
            <a:lvl4pPr>
              <a:spcBef>
                <a:spcPts val="600"/>
              </a:spcBef>
              <a:spcAft>
                <a:spcPts val="300"/>
              </a:spcAft>
              <a:defRPr sz="1400"/>
            </a:lvl4pPr>
            <a:lvl5pPr>
              <a:spcBef>
                <a:spcPts val="600"/>
              </a:spcBef>
              <a:spcAft>
                <a:spcPts val="300"/>
              </a:spcAft>
              <a:defRPr sz="14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C706CD0B-F2F3-47E0-9798-73876AE17A06}"/>
              </a:ext>
            </a:extLst>
          </p:cNvPr>
          <p:cNvSpPr>
            <a:spLocks noGrp="1"/>
          </p:cNvSpPr>
          <p:nvPr>
            <p:ph type="dt" sz="half" idx="10"/>
          </p:nvPr>
        </p:nvSpPr>
        <p:spPr bwMode="gray"/>
        <p:txBody>
          <a:bodyPr/>
          <a:lstStyle/>
          <a:p>
            <a:fld id="{9E3821AF-DFDE-47FB-AE4F-A36FDB706072}" type="datetime1">
              <a:rPr lang="fr-FR" smtClean="0"/>
              <a:t>10/07/2023</a:t>
            </a:fld>
            <a:endParaRPr lang="fr-FR"/>
          </a:p>
        </p:txBody>
      </p:sp>
      <p:sp>
        <p:nvSpPr>
          <p:cNvPr id="5" name="Espace réservé du pied de page 4">
            <a:extLst>
              <a:ext uri="{FF2B5EF4-FFF2-40B4-BE49-F238E27FC236}">
                <a16:creationId xmlns:a16="http://schemas.microsoft.com/office/drawing/2014/main" id="{C87C8035-FD29-4C6A-944B-18EE0AF18D01}"/>
              </a:ext>
            </a:extLst>
          </p:cNvPr>
          <p:cNvSpPr>
            <a:spLocks noGrp="1"/>
          </p:cNvSpPr>
          <p:nvPr>
            <p:ph type="ftr" sz="quarter" idx="11"/>
          </p:nvPr>
        </p:nvSpPr>
        <p:spPr bwMode="gray"/>
        <p:txBody>
          <a:bodyPr/>
          <a:lstStyle/>
          <a:p>
            <a:r>
              <a:rPr lang="fr-FR"/>
              <a:t>- Pied de page</a:t>
            </a:r>
          </a:p>
        </p:txBody>
      </p:sp>
      <p:sp>
        <p:nvSpPr>
          <p:cNvPr id="6" name="Espace réservé du numéro de diapositive 5">
            <a:extLst>
              <a:ext uri="{FF2B5EF4-FFF2-40B4-BE49-F238E27FC236}">
                <a16:creationId xmlns:a16="http://schemas.microsoft.com/office/drawing/2014/main" id="{4150F6BE-39DC-4A26-BC8B-7FCCD604BCF0}"/>
              </a:ext>
            </a:extLst>
          </p:cNvPr>
          <p:cNvSpPr>
            <a:spLocks noGrp="1"/>
          </p:cNvSpPr>
          <p:nvPr>
            <p:ph type="sldNum" sz="quarter" idx="12"/>
          </p:nvPr>
        </p:nvSpPr>
        <p:spPr bwMode="gray"/>
        <p:txBody>
          <a:bodyPr/>
          <a:lstStyle/>
          <a:p>
            <a:fld id="{391C56C8-480A-4BEA-BD3F-551A9BCB35B7}" type="slidenum">
              <a:rPr lang="fr-FR" smtClean="0"/>
              <a:t>‹#›</a:t>
            </a:fld>
            <a:endParaRPr lang="fr-FR"/>
          </a:p>
        </p:txBody>
      </p:sp>
      <p:sp>
        <p:nvSpPr>
          <p:cNvPr id="8" name="Espace réservé du texte 2">
            <a:extLst>
              <a:ext uri="{FF2B5EF4-FFF2-40B4-BE49-F238E27FC236}">
                <a16:creationId xmlns:a16="http://schemas.microsoft.com/office/drawing/2014/main" id="{F7369696-4D8F-426D-A20B-529C6A916FE1}"/>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Tree>
    <p:extLst>
      <p:ext uri="{BB962C8B-B14F-4D97-AF65-F5344CB8AC3E}">
        <p14:creationId xmlns:p14="http://schemas.microsoft.com/office/powerpoint/2010/main" val="3595198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courrant 2 col">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C706CD0B-F2F3-47E0-9798-73876AE17A06}"/>
              </a:ext>
            </a:extLst>
          </p:cNvPr>
          <p:cNvSpPr>
            <a:spLocks noGrp="1"/>
          </p:cNvSpPr>
          <p:nvPr>
            <p:ph type="dt" sz="half" idx="10"/>
          </p:nvPr>
        </p:nvSpPr>
        <p:spPr bwMode="gray"/>
        <p:txBody>
          <a:bodyPr/>
          <a:lstStyle/>
          <a:p>
            <a:fld id="{073741D7-DBDF-43A6-94F0-20CF2C1375A6}" type="datetime1">
              <a:rPr lang="fr-FR" smtClean="0"/>
              <a:t>10/07/2023</a:t>
            </a:fld>
            <a:endParaRPr lang="fr-FR"/>
          </a:p>
        </p:txBody>
      </p:sp>
      <p:sp>
        <p:nvSpPr>
          <p:cNvPr id="5" name="Espace réservé du pied de page 4">
            <a:extLst>
              <a:ext uri="{FF2B5EF4-FFF2-40B4-BE49-F238E27FC236}">
                <a16:creationId xmlns:a16="http://schemas.microsoft.com/office/drawing/2014/main" id="{C87C8035-FD29-4C6A-944B-18EE0AF18D01}"/>
              </a:ext>
            </a:extLst>
          </p:cNvPr>
          <p:cNvSpPr>
            <a:spLocks noGrp="1"/>
          </p:cNvSpPr>
          <p:nvPr>
            <p:ph type="ftr" sz="quarter" idx="11"/>
          </p:nvPr>
        </p:nvSpPr>
        <p:spPr bwMode="gray"/>
        <p:txBody>
          <a:bodyPr/>
          <a:lstStyle/>
          <a:p>
            <a:r>
              <a:rPr lang="fr-FR"/>
              <a:t>- Pied de page</a:t>
            </a:r>
          </a:p>
        </p:txBody>
      </p:sp>
      <p:sp>
        <p:nvSpPr>
          <p:cNvPr id="6" name="Espace réservé du numéro de diapositive 5">
            <a:extLst>
              <a:ext uri="{FF2B5EF4-FFF2-40B4-BE49-F238E27FC236}">
                <a16:creationId xmlns:a16="http://schemas.microsoft.com/office/drawing/2014/main" id="{4150F6BE-39DC-4A26-BC8B-7FCCD604BCF0}"/>
              </a:ext>
            </a:extLst>
          </p:cNvPr>
          <p:cNvSpPr>
            <a:spLocks noGrp="1"/>
          </p:cNvSpPr>
          <p:nvPr>
            <p:ph type="sldNum" sz="quarter" idx="12"/>
          </p:nvPr>
        </p:nvSpPr>
        <p:spPr bwMode="gray"/>
        <p:txBody>
          <a:bodyPr/>
          <a:lstStyle/>
          <a:p>
            <a:fld id="{391C56C8-480A-4BEA-BD3F-551A9BCB35B7}" type="slidenum">
              <a:rPr lang="fr-FR" smtClean="0"/>
              <a:t>‹#›</a:t>
            </a:fld>
            <a:endParaRPr lang="fr-FR"/>
          </a:p>
        </p:txBody>
      </p:sp>
      <p:sp>
        <p:nvSpPr>
          <p:cNvPr id="9" name="Titre 1">
            <a:extLst>
              <a:ext uri="{FF2B5EF4-FFF2-40B4-BE49-F238E27FC236}">
                <a16:creationId xmlns:a16="http://schemas.microsoft.com/office/drawing/2014/main" id="{8F576A27-4A00-4016-9F13-460E0E57E08F}"/>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0" name="Espace réservé du contenu 2">
            <a:extLst>
              <a:ext uri="{FF2B5EF4-FFF2-40B4-BE49-F238E27FC236}">
                <a16:creationId xmlns:a16="http://schemas.microsoft.com/office/drawing/2014/main" id="{8440459A-E3F7-4CD3-996B-7B16BED5BC33}"/>
              </a:ext>
            </a:extLst>
          </p:cNvPr>
          <p:cNvSpPr>
            <a:spLocks noGrp="1"/>
          </p:cNvSpPr>
          <p:nvPr>
            <p:ph idx="1"/>
          </p:nvPr>
        </p:nvSpPr>
        <p:spPr bwMode="gray">
          <a:xfrm>
            <a:off x="1199921" y="2300438"/>
            <a:ext cx="10515600" cy="3311090"/>
          </a:xfrm>
        </p:spPr>
        <p:txBody>
          <a:bodyPr numCol="2" spcCol="360000">
            <a:normAutofit/>
          </a:bodyPr>
          <a:lstStyle>
            <a:lvl1pPr>
              <a:spcBef>
                <a:spcPts val="600"/>
              </a:spcBef>
              <a:spcAft>
                <a:spcPts val="300"/>
              </a:spcAft>
              <a:defRPr sz="2000"/>
            </a:lvl1pPr>
            <a:lvl2pPr>
              <a:spcBef>
                <a:spcPts val="600"/>
              </a:spcBef>
              <a:spcAft>
                <a:spcPts val="300"/>
              </a:spcAft>
              <a:defRPr sz="1800"/>
            </a:lvl2pPr>
            <a:lvl3pPr>
              <a:spcBef>
                <a:spcPts val="600"/>
              </a:spcBef>
              <a:spcAft>
                <a:spcPts val="300"/>
              </a:spcAft>
              <a:defRPr sz="1600"/>
            </a:lvl3pPr>
            <a:lvl4pPr>
              <a:spcBef>
                <a:spcPts val="600"/>
              </a:spcBef>
              <a:spcAft>
                <a:spcPts val="300"/>
              </a:spcAft>
              <a:defRPr sz="1400"/>
            </a:lvl4pPr>
            <a:lvl5pPr>
              <a:spcBef>
                <a:spcPts val="600"/>
              </a:spcBef>
              <a:spcAft>
                <a:spcPts val="300"/>
              </a:spcAft>
              <a:defRPr sz="14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Espace réservé du texte 2">
            <a:extLst>
              <a:ext uri="{FF2B5EF4-FFF2-40B4-BE49-F238E27FC236}">
                <a16:creationId xmlns:a16="http://schemas.microsoft.com/office/drawing/2014/main" id="{73C78DFA-0A8D-4109-92B3-7DCBCD0BB0ED}"/>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Tree>
    <p:extLst>
      <p:ext uri="{BB962C8B-B14F-4D97-AF65-F5344CB8AC3E}">
        <p14:creationId xmlns:p14="http://schemas.microsoft.com/office/powerpoint/2010/main" val="401372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 haut">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59B5F867-63BE-418A-B575-50DF1094B2A0}"/>
              </a:ext>
            </a:extLst>
          </p:cNvPr>
          <p:cNvSpPr>
            <a:spLocks noGrp="1"/>
          </p:cNvSpPr>
          <p:nvPr>
            <p:ph sz="half" idx="2"/>
          </p:nvPr>
        </p:nvSpPr>
        <p:spPr bwMode="gray">
          <a:xfrm>
            <a:off x="1193531" y="1428371"/>
            <a:ext cx="5178393" cy="4777696"/>
          </a:xfrm>
        </p:spPr>
        <p:txBody>
          <a:bodyPr>
            <a:normAutofit/>
          </a:bodyPr>
          <a:lstStyle>
            <a:lvl1pPr>
              <a:spcBef>
                <a:spcPts val="1200"/>
              </a:spcBef>
              <a:defRPr sz="2000" b="1"/>
            </a:lvl1pPr>
            <a:lvl2pPr>
              <a:defRPr sz="1800"/>
            </a:lvl2pPr>
            <a:lvl3pPr>
              <a:defRPr sz="1600"/>
            </a:lvl3pPr>
            <a:lvl4pPr>
              <a:defRPr sz="1400"/>
            </a:lvl4pPr>
            <a:lvl5pPr>
              <a:defRPr sz="14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contenu 5">
            <a:extLst>
              <a:ext uri="{FF2B5EF4-FFF2-40B4-BE49-F238E27FC236}">
                <a16:creationId xmlns:a16="http://schemas.microsoft.com/office/drawing/2014/main" id="{EC8389A9-A36B-4EF3-A9B3-561FA5403B75}"/>
              </a:ext>
            </a:extLst>
          </p:cNvPr>
          <p:cNvSpPr>
            <a:spLocks noGrp="1"/>
          </p:cNvSpPr>
          <p:nvPr>
            <p:ph sz="quarter" idx="4"/>
          </p:nvPr>
        </p:nvSpPr>
        <p:spPr bwMode="gray">
          <a:xfrm>
            <a:off x="6528159" y="1428371"/>
            <a:ext cx="5203896" cy="4777696"/>
          </a:xfrm>
        </p:spPr>
        <p:txBody>
          <a:bodyPr>
            <a:normAutofit/>
          </a:bodyPr>
          <a:lstStyle>
            <a:lvl1pPr>
              <a:spcBef>
                <a:spcPts val="1200"/>
              </a:spcBef>
              <a:defRPr sz="2000" b="1"/>
            </a:lvl1pPr>
            <a:lvl2pPr>
              <a:defRPr sz="1800"/>
            </a:lvl2pPr>
            <a:lvl3pPr>
              <a:defRPr sz="1600"/>
            </a:lvl3pPr>
            <a:lvl4pPr>
              <a:defRPr sz="1400"/>
            </a:lvl4pPr>
            <a:lvl5pPr>
              <a:defRPr sz="14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e la date 6">
            <a:extLst>
              <a:ext uri="{FF2B5EF4-FFF2-40B4-BE49-F238E27FC236}">
                <a16:creationId xmlns:a16="http://schemas.microsoft.com/office/drawing/2014/main" id="{5573344E-0906-47BF-8192-067A1531C4AD}"/>
              </a:ext>
            </a:extLst>
          </p:cNvPr>
          <p:cNvSpPr>
            <a:spLocks noGrp="1"/>
          </p:cNvSpPr>
          <p:nvPr>
            <p:ph type="dt" sz="half" idx="10"/>
          </p:nvPr>
        </p:nvSpPr>
        <p:spPr bwMode="gray"/>
        <p:txBody>
          <a:bodyPr/>
          <a:lstStyle/>
          <a:p>
            <a:fld id="{F97E8749-F815-4973-B5F7-268F627D96F8}" type="datetime1">
              <a:rPr lang="fr-FR" smtClean="0"/>
              <a:t>10/07/2023</a:t>
            </a:fld>
            <a:endParaRPr lang="fr-FR"/>
          </a:p>
        </p:txBody>
      </p:sp>
      <p:sp>
        <p:nvSpPr>
          <p:cNvPr id="8" name="Espace réservé du pied de page 7">
            <a:extLst>
              <a:ext uri="{FF2B5EF4-FFF2-40B4-BE49-F238E27FC236}">
                <a16:creationId xmlns:a16="http://schemas.microsoft.com/office/drawing/2014/main" id="{1D7F7451-AFE3-4C8D-8B1D-23126CEFE3FB}"/>
              </a:ext>
            </a:extLst>
          </p:cNvPr>
          <p:cNvSpPr>
            <a:spLocks noGrp="1"/>
          </p:cNvSpPr>
          <p:nvPr>
            <p:ph type="ftr" sz="quarter" idx="11"/>
          </p:nvPr>
        </p:nvSpPr>
        <p:spPr bwMode="gray"/>
        <p:txBody>
          <a:bodyPr/>
          <a:lstStyle/>
          <a:p>
            <a:r>
              <a:rPr lang="fr-FR"/>
              <a:t>- Pied de page</a:t>
            </a:r>
          </a:p>
        </p:txBody>
      </p:sp>
      <p:sp>
        <p:nvSpPr>
          <p:cNvPr id="9" name="Espace réservé du numéro de diapositive 8">
            <a:extLst>
              <a:ext uri="{FF2B5EF4-FFF2-40B4-BE49-F238E27FC236}">
                <a16:creationId xmlns:a16="http://schemas.microsoft.com/office/drawing/2014/main" id="{BDD01CA6-59F3-4567-9059-89667F49EB24}"/>
              </a:ext>
            </a:extLst>
          </p:cNvPr>
          <p:cNvSpPr>
            <a:spLocks noGrp="1"/>
          </p:cNvSpPr>
          <p:nvPr>
            <p:ph type="sldNum" sz="quarter" idx="12"/>
          </p:nvPr>
        </p:nvSpPr>
        <p:spPr bwMode="gray"/>
        <p:txBody>
          <a:bodyPr/>
          <a:lstStyle/>
          <a:p>
            <a:fld id="{391C56C8-480A-4BEA-BD3F-551A9BCB35B7}" type="slidenum">
              <a:rPr lang="fr-FR" smtClean="0"/>
              <a:t>‹#›</a:t>
            </a:fld>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Tree>
    <p:extLst>
      <p:ext uri="{BB962C8B-B14F-4D97-AF65-F5344CB8AC3E}">
        <p14:creationId xmlns:p14="http://schemas.microsoft.com/office/powerpoint/2010/main" val="2191548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long 2 col haut">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59B5F867-63BE-418A-B575-50DF1094B2A0}"/>
              </a:ext>
            </a:extLst>
          </p:cNvPr>
          <p:cNvSpPr>
            <a:spLocks noGrp="1"/>
          </p:cNvSpPr>
          <p:nvPr>
            <p:ph sz="half" idx="2"/>
          </p:nvPr>
        </p:nvSpPr>
        <p:spPr bwMode="gray">
          <a:xfrm>
            <a:off x="1193531" y="1428371"/>
            <a:ext cx="5178393" cy="4777696"/>
          </a:xfrm>
        </p:spPr>
        <p:txBody>
          <a:bodyPr vert="horz" lIns="91440" tIns="45720" rIns="91440" bIns="45720" numCol="1" spcCol="360000" rtlCol="0">
            <a:normAutofit/>
          </a:bodyPr>
          <a:lstStyle>
            <a:lvl1pPr>
              <a:defRPr lang="fr-FR" sz="1600" b="1" dirty="0"/>
            </a:lvl1pPr>
            <a:lvl2pPr>
              <a:defRPr lang="fr-FR" sz="1400" dirty="0"/>
            </a:lvl2pPr>
            <a:lvl3pPr>
              <a:defRPr lang="fr-FR" sz="1200" dirty="0"/>
            </a:lvl3pPr>
            <a:lvl4pPr>
              <a:defRPr lang="fr-FR" sz="1000" dirty="0"/>
            </a:lvl4pPr>
            <a:lvl5pPr>
              <a:defRPr lang="fr-FR" sz="900" dirty="0"/>
            </a:lvl5pPr>
          </a:lstStyle>
          <a:p>
            <a:pPr lvl="0">
              <a:spcBef>
                <a:spcPts val="1200"/>
              </a:spcBef>
              <a:spcAft>
                <a:spcPts val="225"/>
              </a:spcAft>
            </a:pPr>
            <a:r>
              <a:rPr lang="fr-FR" dirty="0"/>
              <a:t>Modifier les styles du texte du masque</a:t>
            </a:r>
          </a:p>
          <a:p>
            <a:pPr lvl="1">
              <a:spcBef>
                <a:spcPts val="450"/>
              </a:spcBef>
              <a:spcAft>
                <a:spcPts val="225"/>
              </a:spcAft>
            </a:pPr>
            <a:r>
              <a:rPr lang="fr-FR" dirty="0"/>
              <a:t>Deuxième niveau</a:t>
            </a:r>
          </a:p>
          <a:p>
            <a:pPr marL="171450" lvl="2" indent="-171450">
              <a:spcBef>
                <a:spcPts val="450"/>
              </a:spcBef>
              <a:spcAft>
                <a:spcPts val="225"/>
              </a:spcAft>
              <a:buClr>
                <a:schemeClr val="tx2"/>
              </a:buClr>
              <a:buFont typeface="Wingdings 3" panose="05040102010807070707" pitchFamily="18" charset="2"/>
              <a:buChar char=""/>
            </a:pPr>
            <a:r>
              <a:rPr lang="fr-FR" dirty="0"/>
              <a:t>Troisième niveau</a:t>
            </a:r>
          </a:p>
          <a:p>
            <a:pPr marL="311150" lvl="3" indent="-134938">
              <a:spcBef>
                <a:spcPts val="450"/>
              </a:spcBef>
              <a:spcAft>
                <a:spcPts val="225"/>
              </a:spcAft>
              <a:buClr>
                <a:schemeClr val="tx2"/>
              </a:buClr>
              <a:buFont typeface="Arial" panose="020B0604020202020204" pitchFamily="34" charset="0"/>
              <a:buChar char="•"/>
            </a:pPr>
            <a:r>
              <a:rPr lang="fr-FR" dirty="0"/>
              <a:t>Quatrième niveau</a:t>
            </a:r>
          </a:p>
          <a:p>
            <a:pPr marL="314325" lvl="4" indent="-3175">
              <a:spcBef>
                <a:spcPts val="450"/>
              </a:spcBef>
              <a:spcAft>
                <a:spcPts val="225"/>
              </a:spcAft>
            </a:pPr>
            <a:r>
              <a:rPr lang="fr-FR" dirty="0"/>
              <a:t>Cinquième niveau</a:t>
            </a:r>
          </a:p>
        </p:txBody>
      </p:sp>
      <p:sp>
        <p:nvSpPr>
          <p:cNvPr id="6" name="Espace réservé du contenu 5">
            <a:extLst>
              <a:ext uri="{FF2B5EF4-FFF2-40B4-BE49-F238E27FC236}">
                <a16:creationId xmlns:a16="http://schemas.microsoft.com/office/drawing/2014/main" id="{EC8389A9-A36B-4EF3-A9B3-561FA5403B75}"/>
              </a:ext>
            </a:extLst>
          </p:cNvPr>
          <p:cNvSpPr>
            <a:spLocks noGrp="1"/>
          </p:cNvSpPr>
          <p:nvPr>
            <p:ph sz="quarter" idx="4"/>
          </p:nvPr>
        </p:nvSpPr>
        <p:spPr bwMode="gray">
          <a:xfrm>
            <a:off x="6528159" y="1428371"/>
            <a:ext cx="5203896" cy="4777696"/>
          </a:xfrm>
        </p:spPr>
        <p:txBody>
          <a:bodyPr vert="horz" lIns="91440" tIns="45720" rIns="91440" bIns="45720" numCol="1" spcCol="360000" rtlCol="0">
            <a:normAutofit/>
          </a:bodyPr>
          <a:lstStyle>
            <a:lvl1pPr>
              <a:defRPr lang="fr-FR" sz="1600" b="1" dirty="0"/>
            </a:lvl1pPr>
            <a:lvl2pPr>
              <a:defRPr lang="fr-FR" sz="1400" dirty="0"/>
            </a:lvl2pPr>
            <a:lvl3pPr>
              <a:defRPr lang="fr-FR" sz="1200" dirty="0"/>
            </a:lvl3pPr>
            <a:lvl4pPr>
              <a:defRPr lang="fr-FR" sz="1000" dirty="0"/>
            </a:lvl4pPr>
            <a:lvl5pPr>
              <a:defRPr lang="fr-FR" sz="900" dirty="0"/>
            </a:lvl5pPr>
          </a:lstStyle>
          <a:p>
            <a:pPr lvl="0">
              <a:spcBef>
                <a:spcPts val="1200"/>
              </a:spcBef>
              <a:spcAft>
                <a:spcPts val="225"/>
              </a:spcAft>
            </a:pPr>
            <a:r>
              <a:rPr lang="fr-FR" dirty="0"/>
              <a:t>Modifier les styles du texte du masque</a:t>
            </a:r>
          </a:p>
          <a:p>
            <a:pPr lvl="1">
              <a:spcBef>
                <a:spcPts val="450"/>
              </a:spcBef>
              <a:spcAft>
                <a:spcPts val="225"/>
              </a:spcAft>
            </a:pPr>
            <a:r>
              <a:rPr lang="fr-FR" dirty="0"/>
              <a:t>Deuxième niveau</a:t>
            </a:r>
          </a:p>
          <a:p>
            <a:pPr marL="171450" lvl="2" indent="-171450">
              <a:spcBef>
                <a:spcPts val="450"/>
              </a:spcBef>
              <a:spcAft>
                <a:spcPts val="225"/>
              </a:spcAft>
              <a:buClr>
                <a:schemeClr val="tx2"/>
              </a:buClr>
              <a:buFont typeface="Wingdings 3" panose="05040102010807070707" pitchFamily="18" charset="2"/>
              <a:buChar char=""/>
            </a:pPr>
            <a:r>
              <a:rPr lang="fr-FR" dirty="0"/>
              <a:t>Troisième niveau</a:t>
            </a:r>
          </a:p>
          <a:p>
            <a:pPr marL="311150" lvl="3" indent="-134938">
              <a:spcBef>
                <a:spcPts val="450"/>
              </a:spcBef>
              <a:spcAft>
                <a:spcPts val="225"/>
              </a:spcAft>
              <a:buClr>
                <a:schemeClr val="tx2"/>
              </a:buClr>
              <a:buFont typeface="Arial" panose="020B0604020202020204" pitchFamily="34" charset="0"/>
              <a:buChar char="•"/>
            </a:pPr>
            <a:r>
              <a:rPr lang="fr-FR" dirty="0"/>
              <a:t>Quatrième niveau</a:t>
            </a:r>
          </a:p>
          <a:p>
            <a:pPr marL="314325" lvl="4" indent="-3175">
              <a:spcBef>
                <a:spcPts val="450"/>
              </a:spcBef>
              <a:spcAft>
                <a:spcPts val="225"/>
              </a:spcAft>
            </a:pPr>
            <a:r>
              <a:rPr lang="fr-FR" dirty="0"/>
              <a:t>Cinquième niveau</a:t>
            </a:r>
          </a:p>
        </p:txBody>
      </p:sp>
      <p:sp>
        <p:nvSpPr>
          <p:cNvPr id="7" name="Espace réservé de la date 6">
            <a:extLst>
              <a:ext uri="{FF2B5EF4-FFF2-40B4-BE49-F238E27FC236}">
                <a16:creationId xmlns:a16="http://schemas.microsoft.com/office/drawing/2014/main" id="{5573344E-0906-47BF-8192-067A1531C4AD}"/>
              </a:ext>
            </a:extLst>
          </p:cNvPr>
          <p:cNvSpPr>
            <a:spLocks noGrp="1"/>
          </p:cNvSpPr>
          <p:nvPr>
            <p:ph type="dt" sz="half" idx="10"/>
          </p:nvPr>
        </p:nvSpPr>
        <p:spPr bwMode="gray"/>
        <p:txBody>
          <a:bodyPr/>
          <a:lstStyle/>
          <a:p>
            <a:fld id="{F97E8749-F815-4973-B5F7-268F627D96F8}" type="datetime1">
              <a:rPr lang="fr-FR" smtClean="0"/>
              <a:t>10/07/2023</a:t>
            </a:fld>
            <a:endParaRPr lang="fr-FR"/>
          </a:p>
        </p:txBody>
      </p:sp>
      <p:sp>
        <p:nvSpPr>
          <p:cNvPr id="8" name="Espace réservé du pied de page 7">
            <a:extLst>
              <a:ext uri="{FF2B5EF4-FFF2-40B4-BE49-F238E27FC236}">
                <a16:creationId xmlns:a16="http://schemas.microsoft.com/office/drawing/2014/main" id="{1D7F7451-AFE3-4C8D-8B1D-23126CEFE3FB}"/>
              </a:ext>
            </a:extLst>
          </p:cNvPr>
          <p:cNvSpPr>
            <a:spLocks noGrp="1"/>
          </p:cNvSpPr>
          <p:nvPr>
            <p:ph type="ftr" sz="quarter" idx="11"/>
          </p:nvPr>
        </p:nvSpPr>
        <p:spPr bwMode="gray"/>
        <p:txBody>
          <a:bodyPr/>
          <a:lstStyle/>
          <a:p>
            <a:r>
              <a:rPr lang="fr-FR"/>
              <a:t>- Pied de page</a:t>
            </a:r>
          </a:p>
        </p:txBody>
      </p:sp>
      <p:sp>
        <p:nvSpPr>
          <p:cNvPr id="9" name="Espace réservé du numéro de diapositive 8">
            <a:extLst>
              <a:ext uri="{FF2B5EF4-FFF2-40B4-BE49-F238E27FC236}">
                <a16:creationId xmlns:a16="http://schemas.microsoft.com/office/drawing/2014/main" id="{BDD01CA6-59F3-4567-9059-89667F49EB24}"/>
              </a:ext>
            </a:extLst>
          </p:cNvPr>
          <p:cNvSpPr>
            <a:spLocks noGrp="1"/>
          </p:cNvSpPr>
          <p:nvPr>
            <p:ph type="sldNum" sz="quarter" idx="12"/>
          </p:nvPr>
        </p:nvSpPr>
        <p:spPr bwMode="gray"/>
        <p:txBody>
          <a:bodyPr/>
          <a:lstStyle/>
          <a:p>
            <a:fld id="{391C56C8-480A-4BEA-BD3F-551A9BCB35B7}" type="slidenum">
              <a:rPr lang="fr-FR" smtClean="0"/>
              <a:t>‹#›</a:t>
            </a:fld>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Tree>
    <p:extLst>
      <p:ext uri="{BB962C8B-B14F-4D97-AF65-F5344CB8AC3E}">
        <p14:creationId xmlns:p14="http://schemas.microsoft.com/office/powerpoint/2010/main" val="786992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long gauche photo droite">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59B5F867-63BE-418A-B575-50DF1094B2A0}"/>
              </a:ext>
            </a:extLst>
          </p:cNvPr>
          <p:cNvSpPr>
            <a:spLocks noGrp="1"/>
          </p:cNvSpPr>
          <p:nvPr>
            <p:ph sz="half" idx="2"/>
          </p:nvPr>
        </p:nvSpPr>
        <p:spPr bwMode="gray">
          <a:xfrm>
            <a:off x="1193531" y="1428371"/>
            <a:ext cx="5178393" cy="4777696"/>
          </a:xfrm>
        </p:spPr>
        <p:txBody>
          <a:bodyPr vert="horz" lIns="91440" tIns="45720" rIns="91440" bIns="45720" numCol="1" spcCol="360000" rtlCol="0">
            <a:normAutofit/>
          </a:bodyPr>
          <a:lstStyle>
            <a:lvl1pPr>
              <a:defRPr lang="fr-FR" sz="1600" b="1" dirty="0"/>
            </a:lvl1pPr>
            <a:lvl2pPr>
              <a:defRPr lang="fr-FR" sz="1400" dirty="0"/>
            </a:lvl2pPr>
            <a:lvl3pPr>
              <a:defRPr lang="fr-FR" sz="1200" dirty="0"/>
            </a:lvl3pPr>
            <a:lvl4pPr>
              <a:defRPr lang="fr-FR" sz="1000" dirty="0"/>
            </a:lvl4pPr>
            <a:lvl5pPr>
              <a:defRPr lang="fr-FR" sz="900" dirty="0"/>
            </a:lvl5pPr>
          </a:lstStyle>
          <a:p>
            <a:pPr lvl="0">
              <a:spcBef>
                <a:spcPts val="1200"/>
              </a:spcBef>
              <a:spcAft>
                <a:spcPts val="225"/>
              </a:spcAft>
            </a:pPr>
            <a:r>
              <a:rPr lang="fr-FR" dirty="0"/>
              <a:t>Modifier les styles du texte du masque</a:t>
            </a:r>
          </a:p>
          <a:p>
            <a:pPr lvl="1">
              <a:spcBef>
                <a:spcPts val="450"/>
              </a:spcBef>
              <a:spcAft>
                <a:spcPts val="225"/>
              </a:spcAft>
            </a:pPr>
            <a:r>
              <a:rPr lang="fr-FR" dirty="0"/>
              <a:t>Deuxième niveau</a:t>
            </a:r>
          </a:p>
          <a:p>
            <a:pPr marL="171450" lvl="2" indent="-171450">
              <a:spcBef>
                <a:spcPts val="450"/>
              </a:spcBef>
              <a:spcAft>
                <a:spcPts val="225"/>
              </a:spcAft>
              <a:buClr>
                <a:schemeClr val="tx2"/>
              </a:buClr>
              <a:buFont typeface="Wingdings 3" panose="05040102010807070707" pitchFamily="18" charset="2"/>
              <a:buChar char=""/>
            </a:pPr>
            <a:r>
              <a:rPr lang="fr-FR" dirty="0"/>
              <a:t>Troisième niveau</a:t>
            </a:r>
          </a:p>
          <a:p>
            <a:pPr marL="311150" lvl="3" indent="-134938">
              <a:spcBef>
                <a:spcPts val="450"/>
              </a:spcBef>
              <a:spcAft>
                <a:spcPts val="225"/>
              </a:spcAft>
              <a:buClr>
                <a:schemeClr val="tx2"/>
              </a:buClr>
              <a:buFont typeface="Arial" panose="020B0604020202020204" pitchFamily="34" charset="0"/>
              <a:buChar char="•"/>
            </a:pPr>
            <a:r>
              <a:rPr lang="fr-FR" dirty="0"/>
              <a:t>Quatrième niveau</a:t>
            </a:r>
          </a:p>
          <a:p>
            <a:pPr marL="314325" lvl="4" indent="-3175">
              <a:spcBef>
                <a:spcPts val="450"/>
              </a:spcBef>
              <a:spcAft>
                <a:spcPts val="225"/>
              </a:spcAft>
            </a:pPr>
            <a:r>
              <a:rPr lang="fr-FR" dirty="0"/>
              <a:t>Cinquième niveau</a:t>
            </a:r>
          </a:p>
        </p:txBody>
      </p:sp>
      <p:sp>
        <p:nvSpPr>
          <p:cNvPr id="7" name="Espace réservé de la date 6">
            <a:extLst>
              <a:ext uri="{FF2B5EF4-FFF2-40B4-BE49-F238E27FC236}">
                <a16:creationId xmlns:a16="http://schemas.microsoft.com/office/drawing/2014/main" id="{5573344E-0906-47BF-8192-067A1531C4AD}"/>
              </a:ext>
            </a:extLst>
          </p:cNvPr>
          <p:cNvSpPr>
            <a:spLocks noGrp="1"/>
          </p:cNvSpPr>
          <p:nvPr>
            <p:ph type="dt" sz="half" idx="10"/>
          </p:nvPr>
        </p:nvSpPr>
        <p:spPr bwMode="gray"/>
        <p:txBody>
          <a:bodyPr/>
          <a:lstStyle/>
          <a:p>
            <a:fld id="{F97E8749-F815-4973-B5F7-268F627D96F8}" type="datetime1">
              <a:rPr lang="fr-FR" smtClean="0"/>
              <a:t>10/07/2023</a:t>
            </a:fld>
            <a:endParaRPr lang="fr-FR"/>
          </a:p>
        </p:txBody>
      </p:sp>
      <p:sp>
        <p:nvSpPr>
          <p:cNvPr id="8" name="Espace réservé du pied de page 7">
            <a:extLst>
              <a:ext uri="{FF2B5EF4-FFF2-40B4-BE49-F238E27FC236}">
                <a16:creationId xmlns:a16="http://schemas.microsoft.com/office/drawing/2014/main" id="{1D7F7451-AFE3-4C8D-8B1D-23126CEFE3FB}"/>
              </a:ext>
            </a:extLst>
          </p:cNvPr>
          <p:cNvSpPr>
            <a:spLocks noGrp="1"/>
          </p:cNvSpPr>
          <p:nvPr>
            <p:ph type="ftr" sz="quarter" idx="11"/>
          </p:nvPr>
        </p:nvSpPr>
        <p:spPr bwMode="gray"/>
        <p:txBody>
          <a:bodyPr/>
          <a:lstStyle/>
          <a:p>
            <a:r>
              <a:rPr lang="fr-FR"/>
              <a:t>- Pied de page</a:t>
            </a:r>
          </a:p>
        </p:txBody>
      </p:sp>
      <p:sp>
        <p:nvSpPr>
          <p:cNvPr id="9" name="Espace réservé du numéro de diapositive 8">
            <a:extLst>
              <a:ext uri="{FF2B5EF4-FFF2-40B4-BE49-F238E27FC236}">
                <a16:creationId xmlns:a16="http://schemas.microsoft.com/office/drawing/2014/main" id="{BDD01CA6-59F3-4567-9059-89667F49EB24}"/>
              </a:ext>
            </a:extLst>
          </p:cNvPr>
          <p:cNvSpPr>
            <a:spLocks noGrp="1"/>
          </p:cNvSpPr>
          <p:nvPr>
            <p:ph type="sldNum" sz="quarter" idx="12"/>
          </p:nvPr>
        </p:nvSpPr>
        <p:spPr bwMode="gray"/>
        <p:txBody>
          <a:bodyPr/>
          <a:lstStyle/>
          <a:p>
            <a:fld id="{391C56C8-480A-4BEA-BD3F-551A9BCB35B7}" type="slidenum">
              <a:rPr lang="fr-FR" smtClean="0"/>
              <a:t>‹#›</a:t>
            </a:fld>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3" name="Espace réservé pour une image  2">
            <a:extLst>
              <a:ext uri="{FF2B5EF4-FFF2-40B4-BE49-F238E27FC236}">
                <a16:creationId xmlns:a16="http://schemas.microsoft.com/office/drawing/2014/main" id="{D0A01971-F999-46C3-B5D2-62819A01A7A4}"/>
              </a:ext>
            </a:extLst>
          </p:cNvPr>
          <p:cNvSpPr>
            <a:spLocks noGrp="1"/>
          </p:cNvSpPr>
          <p:nvPr>
            <p:ph type="pic" sz="quarter" idx="14"/>
          </p:nvPr>
        </p:nvSpPr>
        <p:spPr>
          <a:xfrm>
            <a:off x="6527800" y="1428750"/>
            <a:ext cx="5203825" cy="4776788"/>
          </a:xfrm>
        </p:spPr>
        <p:txBody>
          <a:bodyPr/>
          <a:lstStyle>
            <a:lvl1pPr algn="ctr">
              <a:defRPr/>
            </a:lvl1pPr>
          </a:lstStyle>
          <a:p>
            <a:endParaRPr lang="fr-FR"/>
          </a:p>
        </p:txBody>
      </p:sp>
    </p:spTree>
    <p:extLst>
      <p:ext uri="{BB962C8B-B14F-4D97-AF65-F5344CB8AC3E}">
        <p14:creationId xmlns:p14="http://schemas.microsoft.com/office/powerpoint/2010/main" val="4000000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llustration gauche + text long droite">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EC8389A9-A36B-4EF3-A9B3-561FA5403B75}"/>
              </a:ext>
            </a:extLst>
          </p:cNvPr>
          <p:cNvSpPr>
            <a:spLocks noGrp="1"/>
          </p:cNvSpPr>
          <p:nvPr>
            <p:ph sz="quarter" idx="4"/>
          </p:nvPr>
        </p:nvSpPr>
        <p:spPr bwMode="gray">
          <a:xfrm>
            <a:off x="6528159" y="1428371"/>
            <a:ext cx="5203896" cy="4777696"/>
          </a:xfrm>
        </p:spPr>
        <p:txBody>
          <a:bodyPr vert="horz" lIns="91440" tIns="45720" rIns="91440" bIns="45720" numCol="1" spcCol="360000" rtlCol="0">
            <a:normAutofit/>
          </a:bodyPr>
          <a:lstStyle>
            <a:lvl1pPr>
              <a:defRPr lang="fr-FR" sz="1600" b="1" dirty="0"/>
            </a:lvl1pPr>
            <a:lvl2pPr>
              <a:defRPr lang="fr-FR" sz="1400" dirty="0"/>
            </a:lvl2pPr>
            <a:lvl3pPr>
              <a:defRPr lang="fr-FR" sz="1200" dirty="0"/>
            </a:lvl3pPr>
            <a:lvl4pPr>
              <a:defRPr lang="fr-FR" sz="1000" dirty="0"/>
            </a:lvl4pPr>
            <a:lvl5pPr>
              <a:defRPr lang="fr-FR" sz="900" dirty="0"/>
            </a:lvl5pPr>
          </a:lstStyle>
          <a:p>
            <a:pPr lvl="0">
              <a:spcBef>
                <a:spcPts val="1200"/>
              </a:spcBef>
              <a:spcAft>
                <a:spcPts val="225"/>
              </a:spcAft>
            </a:pPr>
            <a:r>
              <a:rPr lang="fr-FR" dirty="0"/>
              <a:t>Modifier les styles du texte du masque</a:t>
            </a:r>
          </a:p>
          <a:p>
            <a:pPr lvl="1">
              <a:spcBef>
                <a:spcPts val="450"/>
              </a:spcBef>
              <a:spcAft>
                <a:spcPts val="225"/>
              </a:spcAft>
            </a:pPr>
            <a:r>
              <a:rPr lang="fr-FR" dirty="0"/>
              <a:t>Deuxième niveau</a:t>
            </a:r>
          </a:p>
          <a:p>
            <a:pPr marL="171450" lvl="2" indent="-171450">
              <a:spcBef>
                <a:spcPts val="450"/>
              </a:spcBef>
              <a:spcAft>
                <a:spcPts val="225"/>
              </a:spcAft>
              <a:buClr>
                <a:schemeClr val="tx2"/>
              </a:buClr>
              <a:buFont typeface="Wingdings 3" panose="05040102010807070707" pitchFamily="18" charset="2"/>
              <a:buChar char=""/>
            </a:pPr>
            <a:r>
              <a:rPr lang="fr-FR" dirty="0"/>
              <a:t>Troisième niveau</a:t>
            </a:r>
          </a:p>
          <a:p>
            <a:pPr marL="311150" lvl="3" indent="-134938">
              <a:spcBef>
                <a:spcPts val="450"/>
              </a:spcBef>
              <a:spcAft>
                <a:spcPts val="225"/>
              </a:spcAft>
              <a:buClr>
                <a:schemeClr val="tx2"/>
              </a:buClr>
              <a:buFont typeface="Arial" panose="020B0604020202020204" pitchFamily="34" charset="0"/>
              <a:buChar char="•"/>
            </a:pPr>
            <a:r>
              <a:rPr lang="fr-FR" dirty="0"/>
              <a:t>Quatrième niveau</a:t>
            </a:r>
          </a:p>
          <a:p>
            <a:pPr marL="314325" lvl="4" indent="-3175">
              <a:spcBef>
                <a:spcPts val="450"/>
              </a:spcBef>
              <a:spcAft>
                <a:spcPts val="225"/>
              </a:spcAft>
            </a:pPr>
            <a:r>
              <a:rPr lang="fr-FR" dirty="0"/>
              <a:t>Cinquième niveau</a:t>
            </a:r>
          </a:p>
        </p:txBody>
      </p:sp>
      <p:sp>
        <p:nvSpPr>
          <p:cNvPr id="7" name="Espace réservé de la date 6">
            <a:extLst>
              <a:ext uri="{FF2B5EF4-FFF2-40B4-BE49-F238E27FC236}">
                <a16:creationId xmlns:a16="http://schemas.microsoft.com/office/drawing/2014/main" id="{5573344E-0906-47BF-8192-067A1531C4AD}"/>
              </a:ext>
            </a:extLst>
          </p:cNvPr>
          <p:cNvSpPr>
            <a:spLocks noGrp="1"/>
          </p:cNvSpPr>
          <p:nvPr>
            <p:ph type="dt" sz="half" idx="10"/>
          </p:nvPr>
        </p:nvSpPr>
        <p:spPr bwMode="gray"/>
        <p:txBody>
          <a:bodyPr/>
          <a:lstStyle/>
          <a:p>
            <a:fld id="{F97E8749-F815-4973-B5F7-268F627D96F8}" type="datetime1">
              <a:rPr lang="fr-FR" smtClean="0"/>
              <a:t>10/07/2023</a:t>
            </a:fld>
            <a:endParaRPr lang="fr-FR"/>
          </a:p>
        </p:txBody>
      </p:sp>
      <p:sp>
        <p:nvSpPr>
          <p:cNvPr id="8" name="Espace réservé du pied de page 7">
            <a:extLst>
              <a:ext uri="{FF2B5EF4-FFF2-40B4-BE49-F238E27FC236}">
                <a16:creationId xmlns:a16="http://schemas.microsoft.com/office/drawing/2014/main" id="{1D7F7451-AFE3-4C8D-8B1D-23126CEFE3FB}"/>
              </a:ext>
            </a:extLst>
          </p:cNvPr>
          <p:cNvSpPr>
            <a:spLocks noGrp="1"/>
          </p:cNvSpPr>
          <p:nvPr>
            <p:ph type="ftr" sz="quarter" idx="11"/>
          </p:nvPr>
        </p:nvSpPr>
        <p:spPr bwMode="gray"/>
        <p:txBody>
          <a:bodyPr/>
          <a:lstStyle/>
          <a:p>
            <a:r>
              <a:rPr lang="fr-FR"/>
              <a:t>- Pied de page</a:t>
            </a:r>
          </a:p>
        </p:txBody>
      </p:sp>
      <p:sp>
        <p:nvSpPr>
          <p:cNvPr id="9" name="Espace réservé du numéro de diapositive 8">
            <a:extLst>
              <a:ext uri="{FF2B5EF4-FFF2-40B4-BE49-F238E27FC236}">
                <a16:creationId xmlns:a16="http://schemas.microsoft.com/office/drawing/2014/main" id="{BDD01CA6-59F3-4567-9059-89667F49EB24}"/>
              </a:ext>
            </a:extLst>
          </p:cNvPr>
          <p:cNvSpPr>
            <a:spLocks noGrp="1"/>
          </p:cNvSpPr>
          <p:nvPr>
            <p:ph type="sldNum" sz="quarter" idx="12"/>
          </p:nvPr>
        </p:nvSpPr>
        <p:spPr bwMode="gray"/>
        <p:txBody>
          <a:bodyPr/>
          <a:lstStyle/>
          <a:p>
            <a:fld id="{391C56C8-480A-4BEA-BD3F-551A9BCB35B7}" type="slidenum">
              <a:rPr lang="fr-FR" smtClean="0"/>
              <a:t>‹#›</a:t>
            </a:fld>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0" name="Espace réservé pour une image  9">
            <a:extLst>
              <a:ext uri="{FF2B5EF4-FFF2-40B4-BE49-F238E27FC236}">
                <a16:creationId xmlns:a16="http://schemas.microsoft.com/office/drawing/2014/main" id="{1A49CDF0-9206-454E-A807-5B0AC2DF5A00}"/>
              </a:ext>
            </a:extLst>
          </p:cNvPr>
          <p:cNvSpPr>
            <a:spLocks noGrp="1"/>
          </p:cNvSpPr>
          <p:nvPr>
            <p:ph type="pic" sz="quarter" idx="28" hasCustomPrompt="1"/>
          </p:nvPr>
        </p:nvSpPr>
        <p:spPr bwMode="gray">
          <a:xfrm>
            <a:off x="1760920" y="4008489"/>
            <a:ext cx="3902922" cy="879284"/>
          </a:xfrm>
          <a:solidFill>
            <a:schemeClr val="bg2"/>
          </a:solidFill>
        </p:spPr>
        <p:txBody>
          <a:bodyPr anchor="b"/>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accent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fr-FR" dirty="0"/>
              <a:t>image</a:t>
            </a:r>
          </a:p>
        </p:txBody>
      </p:sp>
      <p:sp>
        <p:nvSpPr>
          <p:cNvPr id="13" name="Espace réservé du texte 4">
            <a:extLst>
              <a:ext uri="{FF2B5EF4-FFF2-40B4-BE49-F238E27FC236}">
                <a16:creationId xmlns:a16="http://schemas.microsoft.com/office/drawing/2014/main" id="{465BEC1A-31B2-437B-9B67-565CF538BAE4}"/>
              </a:ext>
            </a:extLst>
          </p:cNvPr>
          <p:cNvSpPr>
            <a:spLocks noGrp="1"/>
          </p:cNvSpPr>
          <p:nvPr>
            <p:ph type="body" sz="quarter" idx="29" hasCustomPrompt="1"/>
          </p:nvPr>
        </p:nvSpPr>
        <p:spPr>
          <a:xfrm>
            <a:off x="1761253" y="4930572"/>
            <a:ext cx="3902544" cy="174521"/>
          </a:xfrm>
        </p:spPr>
        <p:txBody>
          <a:bodyPr lIns="72000" tIns="36000" rIns="72000" bIns="36000">
            <a:noAutofit/>
          </a:bodyPr>
          <a:lstStyle>
            <a:lvl1pPr marL="0" indent="0" algn="ctr">
              <a:buFontTx/>
              <a:buNone/>
              <a:defRPr sz="1600" b="1">
                <a:solidFill>
                  <a:schemeClr val="accent1"/>
                </a:solidFill>
              </a:defRPr>
            </a:lvl1pPr>
          </a:lstStyle>
          <a:p>
            <a:pPr lvl="0"/>
            <a:r>
              <a:rPr lang="fr-FR" dirty="0"/>
              <a:t>Légendes</a:t>
            </a:r>
          </a:p>
        </p:txBody>
      </p:sp>
      <p:sp>
        <p:nvSpPr>
          <p:cNvPr id="14" name="Espace réservé pour une image  9">
            <a:extLst>
              <a:ext uri="{FF2B5EF4-FFF2-40B4-BE49-F238E27FC236}">
                <a16:creationId xmlns:a16="http://schemas.microsoft.com/office/drawing/2014/main" id="{9DE5F32F-483D-4A87-BE2E-ED758F2BBEE8}"/>
              </a:ext>
            </a:extLst>
          </p:cNvPr>
          <p:cNvSpPr>
            <a:spLocks noGrp="1"/>
          </p:cNvSpPr>
          <p:nvPr>
            <p:ph type="pic" sz="quarter" idx="18" hasCustomPrompt="1"/>
          </p:nvPr>
        </p:nvSpPr>
        <p:spPr bwMode="gray">
          <a:xfrm>
            <a:off x="1761298" y="2711679"/>
            <a:ext cx="3902922" cy="879284"/>
          </a:xfrm>
          <a:solidFill>
            <a:schemeClr val="bg2"/>
          </a:solidFill>
        </p:spPr>
        <p:txBody>
          <a:bodyPr anchor="b"/>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accent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fr-FR" dirty="0"/>
              <a:t>image</a:t>
            </a:r>
          </a:p>
        </p:txBody>
      </p:sp>
      <p:sp>
        <p:nvSpPr>
          <p:cNvPr id="15" name="Espace réservé pour une image  9">
            <a:extLst>
              <a:ext uri="{FF2B5EF4-FFF2-40B4-BE49-F238E27FC236}">
                <a16:creationId xmlns:a16="http://schemas.microsoft.com/office/drawing/2014/main" id="{DA77A8EA-2631-4079-9AEE-E4123CFFACB6}"/>
              </a:ext>
            </a:extLst>
          </p:cNvPr>
          <p:cNvSpPr>
            <a:spLocks noGrp="1"/>
          </p:cNvSpPr>
          <p:nvPr>
            <p:ph type="pic" sz="quarter" idx="22" hasCustomPrompt="1"/>
          </p:nvPr>
        </p:nvSpPr>
        <p:spPr bwMode="gray">
          <a:xfrm>
            <a:off x="1761298" y="1428371"/>
            <a:ext cx="3902922" cy="879284"/>
          </a:xfrm>
          <a:solidFill>
            <a:schemeClr val="bg2"/>
          </a:solidFill>
        </p:spPr>
        <p:txBody>
          <a:bodyPr anchor="b"/>
          <a:lstStyle>
            <a:lvl1pPr algn="ctr">
              <a:defRPr>
                <a:solidFill>
                  <a:schemeClr val="accent1"/>
                </a:solidFill>
              </a:defRPr>
            </a:lvl1pPr>
          </a:lstStyle>
          <a:p>
            <a:r>
              <a:rPr lang="fr-FR" dirty="0"/>
              <a:t>image</a:t>
            </a:r>
          </a:p>
        </p:txBody>
      </p:sp>
      <p:sp>
        <p:nvSpPr>
          <p:cNvPr id="16" name="Espace réservé du texte 4">
            <a:extLst>
              <a:ext uri="{FF2B5EF4-FFF2-40B4-BE49-F238E27FC236}">
                <a16:creationId xmlns:a16="http://schemas.microsoft.com/office/drawing/2014/main" id="{D0B076B8-6421-4144-835C-2D14C2822443}"/>
              </a:ext>
            </a:extLst>
          </p:cNvPr>
          <p:cNvSpPr>
            <a:spLocks noGrp="1"/>
          </p:cNvSpPr>
          <p:nvPr>
            <p:ph type="body" sz="quarter" idx="23" hasCustomPrompt="1"/>
          </p:nvPr>
        </p:nvSpPr>
        <p:spPr>
          <a:xfrm>
            <a:off x="1761631" y="3648565"/>
            <a:ext cx="3902544" cy="174521"/>
          </a:xfrm>
        </p:spPr>
        <p:txBody>
          <a:bodyPr lIns="72000" tIns="36000" rIns="72000" bIns="36000">
            <a:noAutofit/>
          </a:bodyPr>
          <a:lstStyle>
            <a:lvl1pPr marL="0" indent="0" algn="ctr">
              <a:buFontTx/>
              <a:buNone/>
              <a:defRPr sz="1600" b="1">
                <a:solidFill>
                  <a:schemeClr val="accent1"/>
                </a:solidFill>
              </a:defRPr>
            </a:lvl1pPr>
          </a:lstStyle>
          <a:p>
            <a:pPr lvl="0"/>
            <a:r>
              <a:rPr lang="fr-FR" dirty="0"/>
              <a:t>Légendes</a:t>
            </a:r>
          </a:p>
        </p:txBody>
      </p:sp>
      <p:sp>
        <p:nvSpPr>
          <p:cNvPr id="17" name="Espace réservé du texte 4">
            <a:extLst>
              <a:ext uri="{FF2B5EF4-FFF2-40B4-BE49-F238E27FC236}">
                <a16:creationId xmlns:a16="http://schemas.microsoft.com/office/drawing/2014/main" id="{32C317A2-0C2B-4169-AE6E-458C2F70D033}"/>
              </a:ext>
            </a:extLst>
          </p:cNvPr>
          <p:cNvSpPr>
            <a:spLocks noGrp="1"/>
          </p:cNvSpPr>
          <p:nvPr>
            <p:ph type="body" sz="quarter" idx="27" hasCustomPrompt="1"/>
          </p:nvPr>
        </p:nvSpPr>
        <p:spPr>
          <a:xfrm>
            <a:off x="1761298" y="2370801"/>
            <a:ext cx="3902544" cy="174521"/>
          </a:xfrm>
        </p:spPr>
        <p:txBody>
          <a:bodyPr lIns="72000" tIns="36000" rIns="72000" bIns="36000">
            <a:noAutofit/>
          </a:bodyPr>
          <a:lstStyle>
            <a:lvl1pPr marL="0" indent="0" algn="ctr">
              <a:buFontTx/>
              <a:buNone/>
              <a:defRPr sz="1600" b="1">
                <a:solidFill>
                  <a:schemeClr val="accent1"/>
                </a:solidFill>
              </a:defRPr>
            </a:lvl1pPr>
          </a:lstStyle>
          <a:p>
            <a:pPr lvl="0"/>
            <a:r>
              <a:rPr lang="fr-FR" dirty="0"/>
              <a:t>Légendes</a:t>
            </a:r>
          </a:p>
        </p:txBody>
      </p:sp>
    </p:spTree>
    <p:extLst>
      <p:ext uri="{BB962C8B-B14F-4D97-AF65-F5344CB8AC3E}">
        <p14:creationId xmlns:p14="http://schemas.microsoft.com/office/powerpoint/2010/main" val="1487328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59B5F867-63BE-418A-B575-50DF1094B2A0}"/>
              </a:ext>
            </a:extLst>
          </p:cNvPr>
          <p:cNvSpPr>
            <a:spLocks noGrp="1"/>
          </p:cNvSpPr>
          <p:nvPr>
            <p:ph sz="half" idx="2"/>
          </p:nvPr>
        </p:nvSpPr>
        <p:spPr bwMode="gray">
          <a:xfrm>
            <a:off x="1193531" y="2300438"/>
            <a:ext cx="5178393" cy="3272589"/>
          </a:xfrm>
        </p:spPr>
        <p:txBody>
          <a:bodyPr>
            <a:normAutofit/>
          </a:bodyPr>
          <a:lstStyle>
            <a:lvl1pPr>
              <a:defRPr sz="2000"/>
            </a:lvl1pPr>
            <a:lvl2pPr>
              <a:defRPr sz="1800"/>
            </a:lvl2pPr>
            <a:lvl3pPr>
              <a:defRPr sz="1600"/>
            </a:lvl3pPr>
            <a:lvl4pPr>
              <a:defRPr sz="1400"/>
            </a:lvl4pPr>
            <a:lvl5pPr>
              <a:defRPr sz="14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contenu 5">
            <a:extLst>
              <a:ext uri="{FF2B5EF4-FFF2-40B4-BE49-F238E27FC236}">
                <a16:creationId xmlns:a16="http://schemas.microsoft.com/office/drawing/2014/main" id="{EC8389A9-A36B-4EF3-A9B3-561FA5403B75}"/>
              </a:ext>
            </a:extLst>
          </p:cNvPr>
          <p:cNvSpPr>
            <a:spLocks noGrp="1"/>
          </p:cNvSpPr>
          <p:nvPr>
            <p:ph sz="quarter" idx="4"/>
          </p:nvPr>
        </p:nvSpPr>
        <p:spPr bwMode="gray">
          <a:xfrm>
            <a:off x="6528159" y="2300438"/>
            <a:ext cx="5203896" cy="3272589"/>
          </a:xfrm>
        </p:spPr>
        <p:txBody>
          <a:bodyPr>
            <a:normAutofit/>
          </a:bodyPr>
          <a:lstStyle>
            <a:lvl1pPr>
              <a:defRPr sz="2000"/>
            </a:lvl1pPr>
            <a:lvl2pPr>
              <a:defRPr sz="1800"/>
            </a:lvl2pPr>
            <a:lvl3pPr>
              <a:defRPr sz="1600"/>
            </a:lvl3pPr>
            <a:lvl4pPr>
              <a:defRPr sz="1400"/>
            </a:lvl4pPr>
            <a:lvl5pPr>
              <a:defRPr sz="140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573344E-0906-47BF-8192-067A1531C4AD}"/>
              </a:ext>
            </a:extLst>
          </p:cNvPr>
          <p:cNvSpPr>
            <a:spLocks noGrp="1"/>
          </p:cNvSpPr>
          <p:nvPr>
            <p:ph type="dt" sz="half" idx="10"/>
          </p:nvPr>
        </p:nvSpPr>
        <p:spPr bwMode="gray"/>
        <p:txBody>
          <a:bodyPr/>
          <a:lstStyle/>
          <a:p>
            <a:fld id="{F97E8749-F815-4973-B5F7-268F627D96F8}" type="datetime1">
              <a:rPr lang="fr-FR" smtClean="0"/>
              <a:t>10/07/2023</a:t>
            </a:fld>
            <a:endParaRPr lang="fr-FR"/>
          </a:p>
        </p:txBody>
      </p:sp>
      <p:sp>
        <p:nvSpPr>
          <p:cNvPr id="8" name="Espace réservé du pied de page 7">
            <a:extLst>
              <a:ext uri="{FF2B5EF4-FFF2-40B4-BE49-F238E27FC236}">
                <a16:creationId xmlns:a16="http://schemas.microsoft.com/office/drawing/2014/main" id="{1D7F7451-AFE3-4C8D-8B1D-23126CEFE3FB}"/>
              </a:ext>
            </a:extLst>
          </p:cNvPr>
          <p:cNvSpPr>
            <a:spLocks noGrp="1"/>
          </p:cNvSpPr>
          <p:nvPr>
            <p:ph type="ftr" sz="quarter" idx="11"/>
          </p:nvPr>
        </p:nvSpPr>
        <p:spPr bwMode="gray"/>
        <p:txBody>
          <a:bodyPr/>
          <a:lstStyle/>
          <a:p>
            <a:r>
              <a:rPr lang="fr-FR"/>
              <a:t>- Pied de page</a:t>
            </a:r>
          </a:p>
        </p:txBody>
      </p:sp>
      <p:sp>
        <p:nvSpPr>
          <p:cNvPr id="9" name="Espace réservé du numéro de diapositive 8">
            <a:extLst>
              <a:ext uri="{FF2B5EF4-FFF2-40B4-BE49-F238E27FC236}">
                <a16:creationId xmlns:a16="http://schemas.microsoft.com/office/drawing/2014/main" id="{BDD01CA6-59F3-4567-9059-89667F49EB24}"/>
              </a:ext>
            </a:extLst>
          </p:cNvPr>
          <p:cNvSpPr>
            <a:spLocks noGrp="1"/>
          </p:cNvSpPr>
          <p:nvPr>
            <p:ph type="sldNum" sz="quarter" idx="12"/>
          </p:nvPr>
        </p:nvSpPr>
        <p:spPr bwMode="gray"/>
        <p:txBody>
          <a:bodyPr/>
          <a:lstStyle/>
          <a:p>
            <a:fld id="{391C56C8-480A-4BEA-BD3F-551A9BCB35B7}" type="slidenum">
              <a:rPr lang="fr-FR" smtClean="0"/>
              <a:t>‹#›</a:t>
            </a:fld>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Tree>
    <p:extLst>
      <p:ext uri="{BB962C8B-B14F-4D97-AF65-F5344CB8AC3E}">
        <p14:creationId xmlns:p14="http://schemas.microsoft.com/office/powerpoint/2010/main" val="1593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10" name="Espace réservé pour une image  9">
            <a:extLst>
              <a:ext uri="{FF2B5EF4-FFF2-40B4-BE49-F238E27FC236}">
                <a16:creationId xmlns:a16="http://schemas.microsoft.com/office/drawing/2014/main" id="{67AAA51E-A165-4CB3-BEA1-1B901BFAD374}"/>
              </a:ext>
            </a:extLst>
          </p:cNvPr>
          <p:cNvSpPr>
            <a:spLocks noGrp="1"/>
          </p:cNvSpPr>
          <p:nvPr>
            <p:ph type="pic" sz="quarter" idx="14"/>
          </p:nvPr>
        </p:nvSpPr>
        <p:spPr bwMode="gray">
          <a:xfrm>
            <a:off x="5718175" y="1549400"/>
            <a:ext cx="6213475" cy="4467225"/>
          </a:xfrm>
          <a:solidFill>
            <a:schemeClr val="bg2"/>
          </a:solidFill>
        </p:spPr>
        <p:txBody>
          <a:bodyPr/>
          <a:lstStyle/>
          <a:p>
            <a:endParaRPr lang="fr-FR"/>
          </a:p>
        </p:txBody>
      </p:sp>
      <p:sp>
        <p:nvSpPr>
          <p:cNvPr id="4" name="Espace réservé du contenu 3">
            <a:extLst>
              <a:ext uri="{FF2B5EF4-FFF2-40B4-BE49-F238E27FC236}">
                <a16:creationId xmlns:a16="http://schemas.microsoft.com/office/drawing/2014/main" id="{59B5F867-63BE-418A-B575-50DF1094B2A0}"/>
              </a:ext>
            </a:extLst>
          </p:cNvPr>
          <p:cNvSpPr>
            <a:spLocks noGrp="1"/>
          </p:cNvSpPr>
          <p:nvPr>
            <p:ph sz="half" idx="2"/>
          </p:nvPr>
        </p:nvSpPr>
        <p:spPr bwMode="gray">
          <a:xfrm>
            <a:off x="1078029" y="1982804"/>
            <a:ext cx="5293895" cy="3590224"/>
          </a:xfrm>
          <a:solidFill>
            <a:schemeClr val="accent2"/>
          </a:solidFill>
        </p:spPr>
        <p:txBody>
          <a:bodyPr lIns="252000" tIns="252000" rIns="252000" bIns="252000">
            <a:normAutofit/>
          </a:bodyPr>
          <a:lstStyle>
            <a:lvl1pPr>
              <a:defRPr sz="2000"/>
            </a:lvl1pPr>
            <a:lvl2pPr>
              <a:defRPr sz="1800"/>
            </a:lvl2pPr>
            <a:lvl3pPr>
              <a:defRPr sz="1600"/>
            </a:lvl3pPr>
            <a:lvl4pPr>
              <a:defRPr sz="1400"/>
            </a:lvl4pPr>
            <a:lvl5pPr>
              <a:defRPr sz="14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e la date 6">
            <a:extLst>
              <a:ext uri="{FF2B5EF4-FFF2-40B4-BE49-F238E27FC236}">
                <a16:creationId xmlns:a16="http://schemas.microsoft.com/office/drawing/2014/main" id="{5573344E-0906-47BF-8192-067A1531C4AD}"/>
              </a:ext>
            </a:extLst>
          </p:cNvPr>
          <p:cNvSpPr>
            <a:spLocks noGrp="1"/>
          </p:cNvSpPr>
          <p:nvPr>
            <p:ph type="dt" sz="half" idx="10"/>
          </p:nvPr>
        </p:nvSpPr>
        <p:spPr bwMode="gray"/>
        <p:txBody>
          <a:bodyPr/>
          <a:lstStyle/>
          <a:p>
            <a:fld id="{0B2CBBEF-457B-41BA-8579-EC3311CF5B41}" type="datetime1">
              <a:rPr lang="fr-FR" smtClean="0"/>
              <a:t>10/07/2023</a:t>
            </a:fld>
            <a:endParaRPr lang="fr-FR"/>
          </a:p>
        </p:txBody>
      </p:sp>
      <p:sp>
        <p:nvSpPr>
          <p:cNvPr id="8" name="Espace réservé du pied de page 7">
            <a:extLst>
              <a:ext uri="{FF2B5EF4-FFF2-40B4-BE49-F238E27FC236}">
                <a16:creationId xmlns:a16="http://schemas.microsoft.com/office/drawing/2014/main" id="{1D7F7451-AFE3-4C8D-8B1D-23126CEFE3FB}"/>
              </a:ext>
            </a:extLst>
          </p:cNvPr>
          <p:cNvSpPr>
            <a:spLocks noGrp="1"/>
          </p:cNvSpPr>
          <p:nvPr>
            <p:ph type="ftr" sz="quarter" idx="11"/>
          </p:nvPr>
        </p:nvSpPr>
        <p:spPr bwMode="gray"/>
        <p:txBody>
          <a:bodyPr/>
          <a:lstStyle/>
          <a:p>
            <a:r>
              <a:rPr lang="fr-FR"/>
              <a:t>- Pied de page</a:t>
            </a:r>
          </a:p>
        </p:txBody>
      </p:sp>
      <p:sp>
        <p:nvSpPr>
          <p:cNvPr id="9" name="Espace réservé du numéro de diapositive 8">
            <a:extLst>
              <a:ext uri="{FF2B5EF4-FFF2-40B4-BE49-F238E27FC236}">
                <a16:creationId xmlns:a16="http://schemas.microsoft.com/office/drawing/2014/main" id="{BDD01CA6-59F3-4567-9059-89667F49EB24}"/>
              </a:ext>
            </a:extLst>
          </p:cNvPr>
          <p:cNvSpPr>
            <a:spLocks noGrp="1"/>
          </p:cNvSpPr>
          <p:nvPr>
            <p:ph type="sldNum" sz="quarter" idx="12"/>
          </p:nvPr>
        </p:nvSpPr>
        <p:spPr bwMode="gray"/>
        <p:txBody>
          <a:bodyPr/>
          <a:lstStyle/>
          <a:p>
            <a:fld id="{391C56C8-480A-4BEA-BD3F-551A9BCB35B7}" type="slidenum">
              <a:rPr lang="fr-FR" smtClean="0"/>
              <a:t>‹#›</a:t>
            </a:fld>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Tree>
    <p:extLst>
      <p:ext uri="{BB962C8B-B14F-4D97-AF65-F5344CB8AC3E}">
        <p14:creationId xmlns:p14="http://schemas.microsoft.com/office/powerpoint/2010/main" val="2702107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 photo">
    <p:spTree>
      <p:nvGrpSpPr>
        <p:cNvPr id="1" name=""/>
        <p:cNvGrpSpPr/>
        <p:nvPr/>
      </p:nvGrpSpPr>
      <p:grpSpPr>
        <a:xfrm>
          <a:off x="0" y="0"/>
          <a:ext cx="0" cy="0"/>
          <a:chOff x="0" y="0"/>
          <a:chExt cx="0" cy="0"/>
        </a:xfrm>
      </p:grpSpPr>
      <p:sp>
        <p:nvSpPr>
          <p:cNvPr id="10" name="Espace réservé pour une image  9">
            <a:extLst>
              <a:ext uri="{FF2B5EF4-FFF2-40B4-BE49-F238E27FC236}">
                <a16:creationId xmlns:a16="http://schemas.microsoft.com/office/drawing/2014/main" id="{67AAA51E-A165-4CB3-BEA1-1B901BFAD374}"/>
              </a:ext>
            </a:extLst>
          </p:cNvPr>
          <p:cNvSpPr>
            <a:spLocks noGrp="1"/>
          </p:cNvSpPr>
          <p:nvPr>
            <p:ph type="pic" sz="quarter" idx="14"/>
          </p:nvPr>
        </p:nvSpPr>
        <p:spPr bwMode="gray">
          <a:xfrm>
            <a:off x="6583681" y="2059807"/>
            <a:ext cx="5102966" cy="3407342"/>
          </a:xfrm>
          <a:solidFill>
            <a:schemeClr val="bg2"/>
          </a:solidFill>
        </p:spPr>
        <p:txBody>
          <a:bodyPr/>
          <a:lstStyle/>
          <a:p>
            <a:endParaRPr lang="fr-FR"/>
          </a:p>
        </p:txBody>
      </p:sp>
      <p:sp>
        <p:nvSpPr>
          <p:cNvPr id="7" name="Espace réservé de la date 6">
            <a:extLst>
              <a:ext uri="{FF2B5EF4-FFF2-40B4-BE49-F238E27FC236}">
                <a16:creationId xmlns:a16="http://schemas.microsoft.com/office/drawing/2014/main" id="{5573344E-0906-47BF-8192-067A1531C4AD}"/>
              </a:ext>
            </a:extLst>
          </p:cNvPr>
          <p:cNvSpPr>
            <a:spLocks noGrp="1"/>
          </p:cNvSpPr>
          <p:nvPr>
            <p:ph type="dt" sz="half" idx="10"/>
          </p:nvPr>
        </p:nvSpPr>
        <p:spPr bwMode="gray"/>
        <p:txBody>
          <a:bodyPr/>
          <a:lstStyle/>
          <a:p>
            <a:fld id="{F29A3864-042E-4517-86B8-0FDDD53A1460}" type="datetime1">
              <a:rPr lang="fr-FR" smtClean="0"/>
              <a:t>10/07/2023</a:t>
            </a:fld>
            <a:endParaRPr lang="fr-FR"/>
          </a:p>
        </p:txBody>
      </p:sp>
      <p:sp>
        <p:nvSpPr>
          <p:cNvPr id="8" name="Espace réservé du pied de page 7">
            <a:extLst>
              <a:ext uri="{FF2B5EF4-FFF2-40B4-BE49-F238E27FC236}">
                <a16:creationId xmlns:a16="http://schemas.microsoft.com/office/drawing/2014/main" id="{1D7F7451-AFE3-4C8D-8B1D-23126CEFE3FB}"/>
              </a:ext>
            </a:extLst>
          </p:cNvPr>
          <p:cNvSpPr>
            <a:spLocks noGrp="1"/>
          </p:cNvSpPr>
          <p:nvPr>
            <p:ph type="ftr" sz="quarter" idx="11"/>
          </p:nvPr>
        </p:nvSpPr>
        <p:spPr bwMode="gray"/>
        <p:txBody>
          <a:bodyPr/>
          <a:lstStyle/>
          <a:p>
            <a:r>
              <a:rPr lang="fr-FR"/>
              <a:t>- Pied de page</a:t>
            </a:r>
          </a:p>
        </p:txBody>
      </p:sp>
      <p:sp>
        <p:nvSpPr>
          <p:cNvPr id="9" name="Espace réservé du numéro de diapositive 8">
            <a:extLst>
              <a:ext uri="{FF2B5EF4-FFF2-40B4-BE49-F238E27FC236}">
                <a16:creationId xmlns:a16="http://schemas.microsoft.com/office/drawing/2014/main" id="{BDD01CA6-59F3-4567-9059-89667F49EB24}"/>
              </a:ext>
            </a:extLst>
          </p:cNvPr>
          <p:cNvSpPr>
            <a:spLocks noGrp="1"/>
          </p:cNvSpPr>
          <p:nvPr>
            <p:ph type="sldNum" sz="quarter" idx="12"/>
          </p:nvPr>
        </p:nvSpPr>
        <p:spPr bwMode="gray"/>
        <p:txBody>
          <a:bodyPr/>
          <a:lstStyle/>
          <a:p>
            <a:fld id="{391C56C8-480A-4BEA-BD3F-551A9BCB35B7}" type="slidenum">
              <a:rPr lang="fr-FR" smtClean="0"/>
              <a:t>‹#›</a:t>
            </a:fld>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3" name="Espace réservé pour une image  9">
            <a:extLst>
              <a:ext uri="{FF2B5EF4-FFF2-40B4-BE49-F238E27FC236}">
                <a16:creationId xmlns:a16="http://schemas.microsoft.com/office/drawing/2014/main" id="{4BF0ACBB-40E8-4BD9-BB2E-99C3C3D76EFF}"/>
              </a:ext>
            </a:extLst>
          </p:cNvPr>
          <p:cNvSpPr>
            <a:spLocks noGrp="1"/>
          </p:cNvSpPr>
          <p:nvPr>
            <p:ph type="pic" sz="quarter" idx="15"/>
          </p:nvPr>
        </p:nvSpPr>
        <p:spPr bwMode="gray">
          <a:xfrm>
            <a:off x="1278557" y="2059807"/>
            <a:ext cx="5102966" cy="3407342"/>
          </a:xfrm>
          <a:solidFill>
            <a:schemeClr val="bg2"/>
          </a:solidFill>
        </p:spPr>
        <p:txBody>
          <a:bodyPr/>
          <a:lstStyle/>
          <a:p>
            <a:endParaRPr lang="fr-FR"/>
          </a:p>
        </p:txBody>
      </p:sp>
    </p:spTree>
    <p:extLst>
      <p:ext uri="{BB962C8B-B14F-4D97-AF65-F5344CB8AC3E}">
        <p14:creationId xmlns:p14="http://schemas.microsoft.com/office/powerpoint/2010/main" val="3497633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alerie photos">
    <p:spTree>
      <p:nvGrpSpPr>
        <p:cNvPr id="1" name=""/>
        <p:cNvGrpSpPr/>
        <p:nvPr/>
      </p:nvGrpSpPr>
      <p:grpSpPr>
        <a:xfrm>
          <a:off x="0" y="0"/>
          <a:ext cx="0" cy="0"/>
          <a:chOff x="0" y="0"/>
          <a:chExt cx="0" cy="0"/>
        </a:xfrm>
      </p:grpSpPr>
      <p:sp>
        <p:nvSpPr>
          <p:cNvPr id="7" name="Espace réservé de la date 6">
            <a:extLst>
              <a:ext uri="{FF2B5EF4-FFF2-40B4-BE49-F238E27FC236}">
                <a16:creationId xmlns:a16="http://schemas.microsoft.com/office/drawing/2014/main" id="{5573344E-0906-47BF-8192-067A1531C4AD}"/>
              </a:ext>
            </a:extLst>
          </p:cNvPr>
          <p:cNvSpPr>
            <a:spLocks noGrp="1"/>
          </p:cNvSpPr>
          <p:nvPr>
            <p:ph type="dt" sz="half" idx="10"/>
          </p:nvPr>
        </p:nvSpPr>
        <p:spPr bwMode="gray"/>
        <p:txBody>
          <a:bodyPr/>
          <a:lstStyle/>
          <a:p>
            <a:fld id="{F29A3864-042E-4517-86B8-0FDDD53A1460}" type="datetime1">
              <a:rPr lang="fr-FR" smtClean="0"/>
              <a:t>10/07/2023</a:t>
            </a:fld>
            <a:endParaRPr lang="fr-FR"/>
          </a:p>
        </p:txBody>
      </p:sp>
      <p:sp>
        <p:nvSpPr>
          <p:cNvPr id="8" name="Espace réservé du pied de page 7">
            <a:extLst>
              <a:ext uri="{FF2B5EF4-FFF2-40B4-BE49-F238E27FC236}">
                <a16:creationId xmlns:a16="http://schemas.microsoft.com/office/drawing/2014/main" id="{1D7F7451-AFE3-4C8D-8B1D-23126CEFE3FB}"/>
              </a:ext>
            </a:extLst>
          </p:cNvPr>
          <p:cNvSpPr>
            <a:spLocks noGrp="1"/>
          </p:cNvSpPr>
          <p:nvPr>
            <p:ph type="ftr" sz="quarter" idx="11"/>
          </p:nvPr>
        </p:nvSpPr>
        <p:spPr bwMode="gray"/>
        <p:txBody>
          <a:bodyPr/>
          <a:lstStyle/>
          <a:p>
            <a:r>
              <a:rPr lang="fr-FR"/>
              <a:t>- Pied de page</a:t>
            </a:r>
          </a:p>
        </p:txBody>
      </p:sp>
      <p:sp>
        <p:nvSpPr>
          <p:cNvPr id="9" name="Espace réservé du numéro de diapositive 8">
            <a:extLst>
              <a:ext uri="{FF2B5EF4-FFF2-40B4-BE49-F238E27FC236}">
                <a16:creationId xmlns:a16="http://schemas.microsoft.com/office/drawing/2014/main" id="{BDD01CA6-59F3-4567-9059-89667F49EB24}"/>
              </a:ext>
            </a:extLst>
          </p:cNvPr>
          <p:cNvSpPr>
            <a:spLocks noGrp="1"/>
          </p:cNvSpPr>
          <p:nvPr>
            <p:ph type="sldNum" sz="quarter" idx="12"/>
          </p:nvPr>
        </p:nvSpPr>
        <p:spPr bwMode="gray"/>
        <p:txBody>
          <a:bodyPr/>
          <a:lstStyle/>
          <a:p>
            <a:fld id="{391C56C8-480A-4BEA-BD3F-551A9BCB35B7}" type="slidenum">
              <a:rPr lang="fr-FR" smtClean="0"/>
              <a:t>‹#›</a:t>
            </a:fld>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3" name="Espace réservé pour une image  9">
            <a:extLst>
              <a:ext uri="{FF2B5EF4-FFF2-40B4-BE49-F238E27FC236}">
                <a16:creationId xmlns:a16="http://schemas.microsoft.com/office/drawing/2014/main" id="{4BF0ACBB-40E8-4BD9-BB2E-99C3C3D76EFF}"/>
              </a:ext>
            </a:extLst>
          </p:cNvPr>
          <p:cNvSpPr>
            <a:spLocks noGrp="1"/>
          </p:cNvSpPr>
          <p:nvPr>
            <p:ph type="pic" sz="quarter" idx="15"/>
          </p:nvPr>
        </p:nvSpPr>
        <p:spPr bwMode="gray">
          <a:xfrm>
            <a:off x="1153412" y="1794299"/>
            <a:ext cx="2444919" cy="1570330"/>
          </a:xfrm>
          <a:solidFill>
            <a:schemeClr val="bg2"/>
          </a:solidFill>
        </p:spPr>
        <p:txBody>
          <a:bodyPr anchor="b"/>
          <a:lstStyle>
            <a:lvl1pPr algn="ctr">
              <a:defRPr/>
            </a:lvl1pPr>
          </a:lstStyle>
          <a:p>
            <a:endParaRPr lang="fr-FR"/>
          </a:p>
        </p:txBody>
      </p:sp>
      <p:sp>
        <p:nvSpPr>
          <p:cNvPr id="14" name="Espace réservé pour une image  9">
            <a:extLst>
              <a:ext uri="{FF2B5EF4-FFF2-40B4-BE49-F238E27FC236}">
                <a16:creationId xmlns:a16="http://schemas.microsoft.com/office/drawing/2014/main" id="{8AC46D72-B798-48D9-B5A9-DD4647DEB473}"/>
              </a:ext>
            </a:extLst>
          </p:cNvPr>
          <p:cNvSpPr>
            <a:spLocks noGrp="1"/>
          </p:cNvSpPr>
          <p:nvPr>
            <p:ph type="pic" sz="quarter" idx="16"/>
          </p:nvPr>
        </p:nvSpPr>
        <p:spPr bwMode="gray">
          <a:xfrm>
            <a:off x="3801267" y="1794299"/>
            <a:ext cx="2444919" cy="1570330"/>
          </a:xfrm>
          <a:solidFill>
            <a:schemeClr val="bg2"/>
          </a:solidFill>
        </p:spPr>
        <p:txBody>
          <a:bodyPr anchor="b"/>
          <a:lstStyle>
            <a:lvl1pPr algn="ctr">
              <a:defRPr/>
            </a:lvl1pPr>
          </a:lstStyle>
          <a:p>
            <a:endParaRPr lang="fr-FR"/>
          </a:p>
        </p:txBody>
      </p:sp>
      <p:sp>
        <p:nvSpPr>
          <p:cNvPr id="15" name="Espace réservé pour une image  9">
            <a:extLst>
              <a:ext uri="{FF2B5EF4-FFF2-40B4-BE49-F238E27FC236}">
                <a16:creationId xmlns:a16="http://schemas.microsoft.com/office/drawing/2014/main" id="{4A8CCDF1-68FC-439B-B629-2B4EC95B7103}"/>
              </a:ext>
            </a:extLst>
          </p:cNvPr>
          <p:cNvSpPr>
            <a:spLocks noGrp="1"/>
          </p:cNvSpPr>
          <p:nvPr>
            <p:ph type="pic" sz="quarter" idx="17"/>
          </p:nvPr>
        </p:nvSpPr>
        <p:spPr bwMode="gray">
          <a:xfrm>
            <a:off x="6449122" y="1794299"/>
            <a:ext cx="2444919" cy="1570330"/>
          </a:xfrm>
          <a:solidFill>
            <a:schemeClr val="bg2"/>
          </a:solidFill>
        </p:spPr>
        <p:txBody>
          <a:bodyPr anchor="b"/>
          <a:lstStyle>
            <a:lvl1pPr algn="ctr">
              <a:defRPr/>
            </a:lvl1pPr>
          </a:lstStyle>
          <a:p>
            <a:endParaRPr lang="fr-FR"/>
          </a:p>
        </p:txBody>
      </p:sp>
      <p:sp>
        <p:nvSpPr>
          <p:cNvPr id="16" name="Espace réservé pour une image  9">
            <a:extLst>
              <a:ext uri="{FF2B5EF4-FFF2-40B4-BE49-F238E27FC236}">
                <a16:creationId xmlns:a16="http://schemas.microsoft.com/office/drawing/2014/main" id="{C9A4BDE3-F04E-40D6-B5C3-5F47189B948C}"/>
              </a:ext>
            </a:extLst>
          </p:cNvPr>
          <p:cNvSpPr>
            <a:spLocks noGrp="1"/>
          </p:cNvSpPr>
          <p:nvPr>
            <p:ph type="pic" sz="quarter" idx="18"/>
          </p:nvPr>
        </p:nvSpPr>
        <p:spPr bwMode="gray">
          <a:xfrm>
            <a:off x="9096978" y="1794299"/>
            <a:ext cx="2444919" cy="1570330"/>
          </a:xfrm>
          <a:solidFill>
            <a:schemeClr val="bg2"/>
          </a:solidFill>
        </p:spPr>
        <p:txBody>
          <a:bodyPr anchor="b"/>
          <a:lstStyle>
            <a:lvl1pPr algn="ctr">
              <a:defRPr/>
            </a:lvl1pPr>
          </a:lstStyle>
          <a:p>
            <a:endParaRPr lang="fr-FR"/>
          </a:p>
        </p:txBody>
      </p:sp>
      <p:sp>
        <p:nvSpPr>
          <p:cNvPr id="17" name="Espace réservé pour une image  9">
            <a:extLst>
              <a:ext uri="{FF2B5EF4-FFF2-40B4-BE49-F238E27FC236}">
                <a16:creationId xmlns:a16="http://schemas.microsoft.com/office/drawing/2014/main" id="{FB433263-8326-4349-BF42-C4CD85B2AD4C}"/>
              </a:ext>
            </a:extLst>
          </p:cNvPr>
          <p:cNvSpPr>
            <a:spLocks noGrp="1"/>
          </p:cNvSpPr>
          <p:nvPr>
            <p:ph type="pic" sz="quarter" idx="19"/>
          </p:nvPr>
        </p:nvSpPr>
        <p:spPr bwMode="gray">
          <a:xfrm>
            <a:off x="1153412" y="3797345"/>
            <a:ext cx="2444919" cy="1570330"/>
          </a:xfrm>
          <a:solidFill>
            <a:schemeClr val="bg2"/>
          </a:solidFill>
        </p:spPr>
        <p:txBody>
          <a:bodyPr anchor="b"/>
          <a:lstStyle>
            <a:lvl1pPr algn="ctr">
              <a:defRPr/>
            </a:lvl1pPr>
          </a:lstStyle>
          <a:p>
            <a:endParaRPr lang="fr-FR"/>
          </a:p>
        </p:txBody>
      </p:sp>
      <p:sp>
        <p:nvSpPr>
          <p:cNvPr id="18" name="Espace réservé pour une image  9">
            <a:extLst>
              <a:ext uri="{FF2B5EF4-FFF2-40B4-BE49-F238E27FC236}">
                <a16:creationId xmlns:a16="http://schemas.microsoft.com/office/drawing/2014/main" id="{1C717223-395A-495A-8E8B-190FE11D401C}"/>
              </a:ext>
            </a:extLst>
          </p:cNvPr>
          <p:cNvSpPr>
            <a:spLocks noGrp="1"/>
          </p:cNvSpPr>
          <p:nvPr>
            <p:ph type="pic" sz="quarter" idx="20"/>
          </p:nvPr>
        </p:nvSpPr>
        <p:spPr bwMode="gray">
          <a:xfrm>
            <a:off x="3801267" y="3797345"/>
            <a:ext cx="2444919" cy="1570330"/>
          </a:xfrm>
          <a:solidFill>
            <a:schemeClr val="bg2"/>
          </a:solidFill>
        </p:spPr>
        <p:txBody>
          <a:bodyPr anchor="b"/>
          <a:lstStyle>
            <a:lvl1pPr algn="ctr">
              <a:defRPr/>
            </a:lvl1pPr>
          </a:lstStyle>
          <a:p>
            <a:endParaRPr lang="fr-FR"/>
          </a:p>
        </p:txBody>
      </p:sp>
      <p:sp>
        <p:nvSpPr>
          <p:cNvPr id="19" name="Espace réservé pour une image  9">
            <a:extLst>
              <a:ext uri="{FF2B5EF4-FFF2-40B4-BE49-F238E27FC236}">
                <a16:creationId xmlns:a16="http://schemas.microsoft.com/office/drawing/2014/main" id="{24686E60-6F04-4D1B-B11A-B037350B7DD2}"/>
              </a:ext>
            </a:extLst>
          </p:cNvPr>
          <p:cNvSpPr>
            <a:spLocks noGrp="1"/>
          </p:cNvSpPr>
          <p:nvPr>
            <p:ph type="pic" sz="quarter" idx="21"/>
          </p:nvPr>
        </p:nvSpPr>
        <p:spPr bwMode="gray">
          <a:xfrm>
            <a:off x="6449122" y="3797345"/>
            <a:ext cx="2444919" cy="1570330"/>
          </a:xfrm>
          <a:solidFill>
            <a:schemeClr val="bg2"/>
          </a:solidFill>
        </p:spPr>
        <p:txBody>
          <a:bodyPr anchor="b"/>
          <a:lstStyle>
            <a:lvl1pPr algn="ctr">
              <a:defRPr/>
            </a:lvl1pPr>
          </a:lstStyle>
          <a:p>
            <a:endParaRPr lang="fr-FR"/>
          </a:p>
        </p:txBody>
      </p:sp>
      <p:sp>
        <p:nvSpPr>
          <p:cNvPr id="20" name="Espace réservé pour une image  9">
            <a:extLst>
              <a:ext uri="{FF2B5EF4-FFF2-40B4-BE49-F238E27FC236}">
                <a16:creationId xmlns:a16="http://schemas.microsoft.com/office/drawing/2014/main" id="{01E0CA03-39BB-47EF-8F02-42C53A96B45A}"/>
              </a:ext>
            </a:extLst>
          </p:cNvPr>
          <p:cNvSpPr>
            <a:spLocks noGrp="1"/>
          </p:cNvSpPr>
          <p:nvPr>
            <p:ph type="pic" sz="quarter" idx="22"/>
          </p:nvPr>
        </p:nvSpPr>
        <p:spPr bwMode="gray">
          <a:xfrm>
            <a:off x="9096978" y="3797345"/>
            <a:ext cx="2444919" cy="1570330"/>
          </a:xfrm>
          <a:solidFill>
            <a:schemeClr val="bg2"/>
          </a:solidFill>
        </p:spPr>
        <p:txBody>
          <a:bodyPr anchor="b"/>
          <a:lstStyle>
            <a:lvl1pPr algn="ctr">
              <a:defRPr/>
            </a:lvl1pPr>
          </a:lstStyle>
          <a:p>
            <a:endParaRPr lang="fr-FR"/>
          </a:p>
        </p:txBody>
      </p:sp>
      <p:sp>
        <p:nvSpPr>
          <p:cNvPr id="5" name="Espace réservé du texte 4">
            <a:extLst>
              <a:ext uri="{FF2B5EF4-FFF2-40B4-BE49-F238E27FC236}">
                <a16:creationId xmlns:a16="http://schemas.microsoft.com/office/drawing/2014/main" id="{C185D6C8-9066-4F9B-83BF-3A723565D573}"/>
              </a:ext>
            </a:extLst>
          </p:cNvPr>
          <p:cNvSpPr>
            <a:spLocks noGrp="1"/>
          </p:cNvSpPr>
          <p:nvPr>
            <p:ph type="body" sz="quarter" idx="23" hasCustomPrompt="1"/>
          </p:nvPr>
        </p:nvSpPr>
        <p:spPr>
          <a:xfrm>
            <a:off x="1153411" y="3398497"/>
            <a:ext cx="2444919" cy="323282"/>
          </a:xfrm>
        </p:spPr>
        <p:txBody>
          <a:bodyPr>
            <a:normAutofit/>
          </a:bodyPr>
          <a:lstStyle>
            <a:lvl1pPr>
              <a:defRPr sz="1200" b="1">
                <a:solidFill>
                  <a:schemeClr val="tx1"/>
                </a:solidFill>
              </a:defRPr>
            </a:lvl1pPr>
          </a:lstStyle>
          <a:p>
            <a:pPr lvl="0"/>
            <a:r>
              <a:rPr lang="fr-FR" dirty="0"/>
              <a:t>Légendes</a:t>
            </a:r>
          </a:p>
        </p:txBody>
      </p:sp>
      <p:sp>
        <p:nvSpPr>
          <p:cNvPr id="21" name="Espace réservé du texte 4">
            <a:extLst>
              <a:ext uri="{FF2B5EF4-FFF2-40B4-BE49-F238E27FC236}">
                <a16:creationId xmlns:a16="http://schemas.microsoft.com/office/drawing/2014/main" id="{ADAD63D2-E461-4EC8-8FC7-533FD1611659}"/>
              </a:ext>
            </a:extLst>
          </p:cNvPr>
          <p:cNvSpPr>
            <a:spLocks noGrp="1"/>
          </p:cNvSpPr>
          <p:nvPr>
            <p:ph type="body" sz="quarter" idx="24" hasCustomPrompt="1"/>
          </p:nvPr>
        </p:nvSpPr>
        <p:spPr>
          <a:xfrm>
            <a:off x="3801267" y="3398497"/>
            <a:ext cx="2444919" cy="323282"/>
          </a:xfrm>
        </p:spPr>
        <p:txBody>
          <a:bodyPr>
            <a:normAutofit/>
          </a:bodyPr>
          <a:lstStyle>
            <a:lvl1pPr>
              <a:defRPr sz="1200" b="1">
                <a:solidFill>
                  <a:schemeClr val="tx1"/>
                </a:solidFill>
              </a:defRPr>
            </a:lvl1pPr>
          </a:lstStyle>
          <a:p>
            <a:pPr lvl="0"/>
            <a:r>
              <a:rPr lang="fr-FR" dirty="0"/>
              <a:t>Légendes</a:t>
            </a:r>
          </a:p>
        </p:txBody>
      </p:sp>
      <p:sp>
        <p:nvSpPr>
          <p:cNvPr id="22" name="Espace réservé du texte 4">
            <a:extLst>
              <a:ext uri="{FF2B5EF4-FFF2-40B4-BE49-F238E27FC236}">
                <a16:creationId xmlns:a16="http://schemas.microsoft.com/office/drawing/2014/main" id="{F4E2B888-A379-4FCB-9AB7-C725AADD8A32}"/>
              </a:ext>
            </a:extLst>
          </p:cNvPr>
          <p:cNvSpPr>
            <a:spLocks noGrp="1"/>
          </p:cNvSpPr>
          <p:nvPr>
            <p:ph type="body" sz="quarter" idx="25" hasCustomPrompt="1"/>
          </p:nvPr>
        </p:nvSpPr>
        <p:spPr>
          <a:xfrm>
            <a:off x="6449123" y="3398497"/>
            <a:ext cx="2444919" cy="323282"/>
          </a:xfrm>
        </p:spPr>
        <p:txBody>
          <a:bodyPr>
            <a:normAutofit/>
          </a:bodyPr>
          <a:lstStyle>
            <a:lvl1pPr>
              <a:defRPr sz="1200" b="1">
                <a:solidFill>
                  <a:schemeClr val="tx1"/>
                </a:solidFill>
              </a:defRPr>
            </a:lvl1pPr>
          </a:lstStyle>
          <a:p>
            <a:pPr lvl="0"/>
            <a:r>
              <a:rPr lang="fr-FR" dirty="0"/>
              <a:t>Légendes</a:t>
            </a:r>
          </a:p>
        </p:txBody>
      </p:sp>
      <p:sp>
        <p:nvSpPr>
          <p:cNvPr id="23" name="Espace réservé du texte 4">
            <a:extLst>
              <a:ext uri="{FF2B5EF4-FFF2-40B4-BE49-F238E27FC236}">
                <a16:creationId xmlns:a16="http://schemas.microsoft.com/office/drawing/2014/main" id="{D9E1C15D-CED5-41B0-B06B-17F9C49C858A}"/>
              </a:ext>
            </a:extLst>
          </p:cNvPr>
          <p:cNvSpPr>
            <a:spLocks noGrp="1"/>
          </p:cNvSpPr>
          <p:nvPr>
            <p:ph type="body" sz="quarter" idx="26" hasCustomPrompt="1"/>
          </p:nvPr>
        </p:nvSpPr>
        <p:spPr>
          <a:xfrm>
            <a:off x="9096979" y="3398497"/>
            <a:ext cx="2444919" cy="323282"/>
          </a:xfrm>
        </p:spPr>
        <p:txBody>
          <a:bodyPr>
            <a:normAutofit/>
          </a:bodyPr>
          <a:lstStyle>
            <a:lvl1pPr>
              <a:defRPr sz="1200" b="1">
                <a:solidFill>
                  <a:schemeClr val="tx1"/>
                </a:solidFill>
              </a:defRPr>
            </a:lvl1pPr>
          </a:lstStyle>
          <a:p>
            <a:pPr lvl="0"/>
            <a:r>
              <a:rPr lang="fr-FR" dirty="0"/>
              <a:t>Légendes</a:t>
            </a:r>
          </a:p>
        </p:txBody>
      </p:sp>
      <p:sp>
        <p:nvSpPr>
          <p:cNvPr id="24" name="Espace réservé du texte 4">
            <a:extLst>
              <a:ext uri="{FF2B5EF4-FFF2-40B4-BE49-F238E27FC236}">
                <a16:creationId xmlns:a16="http://schemas.microsoft.com/office/drawing/2014/main" id="{35378891-2D60-4B0E-B88F-B242A80BC743}"/>
              </a:ext>
            </a:extLst>
          </p:cNvPr>
          <p:cNvSpPr>
            <a:spLocks noGrp="1"/>
          </p:cNvSpPr>
          <p:nvPr>
            <p:ph type="body" sz="quarter" idx="27" hasCustomPrompt="1"/>
          </p:nvPr>
        </p:nvSpPr>
        <p:spPr>
          <a:xfrm>
            <a:off x="1153411" y="5405875"/>
            <a:ext cx="2444919" cy="323282"/>
          </a:xfrm>
        </p:spPr>
        <p:txBody>
          <a:bodyPr>
            <a:normAutofit/>
          </a:bodyPr>
          <a:lstStyle>
            <a:lvl1pPr>
              <a:defRPr sz="1200" b="1">
                <a:solidFill>
                  <a:schemeClr val="tx1"/>
                </a:solidFill>
              </a:defRPr>
            </a:lvl1pPr>
          </a:lstStyle>
          <a:p>
            <a:pPr lvl="0"/>
            <a:r>
              <a:rPr lang="fr-FR" dirty="0"/>
              <a:t>Légendes</a:t>
            </a:r>
          </a:p>
        </p:txBody>
      </p:sp>
      <p:sp>
        <p:nvSpPr>
          <p:cNvPr id="25" name="Espace réservé du texte 4">
            <a:extLst>
              <a:ext uri="{FF2B5EF4-FFF2-40B4-BE49-F238E27FC236}">
                <a16:creationId xmlns:a16="http://schemas.microsoft.com/office/drawing/2014/main" id="{38BB49B2-5430-469E-ACBE-FBD1EC52BF2B}"/>
              </a:ext>
            </a:extLst>
          </p:cNvPr>
          <p:cNvSpPr>
            <a:spLocks noGrp="1"/>
          </p:cNvSpPr>
          <p:nvPr>
            <p:ph type="body" sz="quarter" idx="28" hasCustomPrompt="1"/>
          </p:nvPr>
        </p:nvSpPr>
        <p:spPr>
          <a:xfrm>
            <a:off x="3801267" y="5405875"/>
            <a:ext cx="2444919" cy="323282"/>
          </a:xfrm>
        </p:spPr>
        <p:txBody>
          <a:bodyPr>
            <a:normAutofit/>
          </a:bodyPr>
          <a:lstStyle>
            <a:lvl1pPr>
              <a:defRPr sz="1200" b="1">
                <a:solidFill>
                  <a:schemeClr val="tx1"/>
                </a:solidFill>
              </a:defRPr>
            </a:lvl1pPr>
          </a:lstStyle>
          <a:p>
            <a:pPr lvl="0"/>
            <a:r>
              <a:rPr lang="fr-FR" dirty="0"/>
              <a:t>Légendes</a:t>
            </a:r>
          </a:p>
        </p:txBody>
      </p:sp>
      <p:sp>
        <p:nvSpPr>
          <p:cNvPr id="26" name="Espace réservé du texte 4">
            <a:extLst>
              <a:ext uri="{FF2B5EF4-FFF2-40B4-BE49-F238E27FC236}">
                <a16:creationId xmlns:a16="http://schemas.microsoft.com/office/drawing/2014/main" id="{724DE813-F257-47D9-B007-6069C146E8E4}"/>
              </a:ext>
            </a:extLst>
          </p:cNvPr>
          <p:cNvSpPr>
            <a:spLocks noGrp="1"/>
          </p:cNvSpPr>
          <p:nvPr>
            <p:ph type="body" sz="quarter" idx="29" hasCustomPrompt="1"/>
          </p:nvPr>
        </p:nvSpPr>
        <p:spPr>
          <a:xfrm>
            <a:off x="6449123" y="5405875"/>
            <a:ext cx="2444919" cy="323282"/>
          </a:xfrm>
        </p:spPr>
        <p:txBody>
          <a:bodyPr>
            <a:normAutofit/>
          </a:bodyPr>
          <a:lstStyle>
            <a:lvl1pPr>
              <a:defRPr sz="1200" b="1">
                <a:solidFill>
                  <a:schemeClr val="tx1"/>
                </a:solidFill>
              </a:defRPr>
            </a:lvl1pPr>
          </a:lstStyle>
          <a:p>
            <a:pPr lvl="0"/>
            <a:r>
              <a:rPr lang="fr-FR" dirty="0"/>
              <a:t>Légendes</a:t>
            </a:r>
          </a:p>
        </p:txBody>
      </p:sp>
      <p:sp>
        <p:nvSpPr>
          <p:cNvPr id="27" name="Espace réservé du texte 4">
            <a:extLst>
              <a:ext uri="{FF2B5EF4-FFF2-40B4-BE49-F238E27FC236}">
                <a16:creationId xmlns:a16="http://schemas.microsoft.com/office/drawing/2014/main" id="{83E04E21-A1DA-49BC-9A50-578EF3E40451}"/>
              </a:ext>
            </a:extLst>
          </p:cNvPr>
          <p:cNvSpPr>
            <a:spLocks noGrp="1"/>
          </p:cNvSpPr>
          <p:nvPr>
            <p:ph type="body" sz="quarter" idx="30" hasCustomPrompt="1"/>
          </p:nvPr>
        </p:nvSpPr>
        <p:spPr>
          <a:xfrm>
            <a:off x="9096979" y="5405875"/>
            <a:ext cx="2444919" cy="323282"/>
          </a:xfrm>
        </p:spPr>
        <p:txBody>
          <a:bodyPr>
            <a:normAutofit/>
          </a:bodyPr>
          <a:lstStyle>
            <a:lvl1pPr>
              <a:defRPr sz="1200" b="1">
                <a:solidFill>
                  <a:schemeClr val="tx1"/>
                </a:solidFill>
              </a:defRPr>
            </a:lvl1pPr>
          </a:lstStyle>
          <a:p>
            <a:pPr lvl="0"/>
            <a:r>
              <a:rPr lang="fr-FR" dirty="0"/>
              <a:t>Légendes</a:t>
            </a:r>
          </a:p>
        </p:txBody>
      </p:sp>
    </p:spTree>
    <p:extLst>
      <p:ext uri="{BB962C8B-B14F-4D97-AF65-F5344CB8AC3E}">
        <p14:creationId xmlns:p14="http://schemas.microsoft.com/office/powerpoint/2010/main" val="30319148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 grande photo">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4B509CAD-D977-4A48-958A-FE7BB3281AC9}"/>
              </a:ext>
            </a:extLst>
          </p:cNvPr>
          <p:cNvSpPr>
            <a:spLocks noGrp="1"/>
          </p:cNvSpPr>
          <p:nvPr>
            <p:ph type="dt" sz="half" idx="10"/>
          </p:nvPr>
        </p:nvSpPr>
        <p:spPr bwMode="gray"/>
        <p:txBody>
          <a:bodyPr/>
          <a:lstStyle/>
          <a:p>
            <a:fld id="{65CFFCF7-BBD7-4B80-9537-BBE532F8A822}" type="datetime1">
              <a:rPr lang="fr-FR" smtClean="0"/>
              <a:t>10/07/2023</a:t>
            </a:fld>
            <a:endParaRPr lang="fr-FR"/>
          </a:p>
        </p:txBody>
      </p:sp>
      <p:sp>
        <p:nvSpPr>
          <p:cNvPr id="4" name="Espace réservé du pied de page 3">
            <a:extLst>
              <a:ext uri="{FF2B5EF4-FFF2-40B4-BE49-F238E27FC236}">
                <a16:creationId xmlns:a16="http://schemas.microsoft.com/office/drawing/2014/main" id="{D591D14C-79AD-4D29-A7F9-C619CE207812}"/>
              </a:ext>
            </a:extLst>
          </p:cNvPr>
          <p:cNvSpPr>
            <a:spLocks noGrp="1"/>
          </p:cNvSpPr>
          <p:nvPr>
            <p:ph type="ftr" sz="quarter" idx="11"/>
          </p:nvPr>
        </p:nvSpPr>
        <p:spPr bwMode="gray"/>
        <p:txBody>
          <a:bodyPr/>
          <a:lstStyle/>
          <a:p>
            <a:r>
              <a:rPr lang="fr-FR"/>
              <a:t>- Pied de page</a:t>
            </a:r>
          </a:p>
        </p:txBody>
      </p:sp>
      <p:sp>
        <p:nvSpPr>
          <p:cNvPr id="5" name="Espace réservé du numéro de diapositive 4">
            <a:extLst>
              <a:ext uri="{FF2B5EF4-FFF2-40B4-BE49-F238E27FC236}">
                <a16:creationId xmlns:a16="http://schemas.microsoft.com/office/drawing/2014/main" id="{A6B7BB93-55BE-4D22-A9F9-9056FFAB83B6}"/>
              </a:ext>
            </a:extLst>
          </p:cNvPr>
          <p:cNvSpPr>
            <a:spLocks noGrp="1"/>
          </p:cNvSpPr>
          <p:nvPr>
            <p:ph type="sldNum" sz="quarter" idx="12"/>
          </p:nvPr>
        </p:nvSpPr>
        <p:spPr bwMode="gray"/>
        <p:txBody>
          <a:bodyPr/>
          <a:lstStyle/>
          <a:p>
            <a:fld id="{391C56C8-480A-4BEA-BD3F-551A9BCB35B7}" type="slidenum">
              <a:rPr lang="fr-FR" smtClean="0"/>
              <a:t>‹#›</a:t>
            </a:fld>
            <a:endParaRPr lang="fr-FR"/>
          </a:p>
        </p:txBody>
      </p:sp>
      <p:sp>
        <p:nvSpPr>
          <p:cNvPr id="6" name="Titre 1">
            <a:extLst>
              <a:ext uri="{FF2B5EF4-FFF2-40B4-BE49-F238E27FC236}">
                <a16:creationId xmlns:a16="http://schemas.microsoft.com/office/drawing/2014/main" id="{9E08DC7C-CF73-4921-BEA5-51306C83B55E}"/>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7" name="Espace réservé du texte 2">
            <a:extLst>
              <a:ext uri="{FF2B5EF4-FFF2-40B4-BE49-F238E27FC236}">
                <a16:creationId xmlns:a16="http://schemas.microsoft.com/office/drawing/2014/main" id="{5F54D785-998C-4834-8C4D-59980EC3B3AB}"/>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10">
            <a:extLst>
              <a:ext uri="{FF2B5EF4-FFF2-40B4-BE49-F238E27FC236}">
                <a16:creationId xmlns:a16="http://schemas.microsoft.com/office/drawing/2014/main" id="{2565051A-D1F8-40B2-84A6-1548CB50BF01}"/>
              </a:ext>
            </a:extLst>
          </p:cNvPr>
          <p:cNvSpPr>
            <a:spLocks noGrp="1"/>
          </p:cNvSpPr>
          <p:nvPr>
            <p:ph type="pic" sz="quarter" idx="14"/>
          </p:nvPr>
        </p:nvSpPr>
        <p:spPr bwMode="gray">
          <a:xfrm>
            <a:off x="1077426" y="1324995"/>
            <a:ext cx="9952523" cy="4902549"/>
          </a:xfrm>
          <a:solidFill>
            <a:schemeClr val="bg2"/>
          </a:solidFill>
        </p:spPr>
        <p:txBody>
          <a:bodyPr/>
          <a:lstStyle/>
          <a:p>
            <a:endParaRPr lang="fr-FR"/>
          </a:p>
        </p:txBody>
      </p:sp>
    </p:spTree>
    <p:extLst>
      <p:ext uri="{BB962C8B-B14F-4D97-AF65-F5344CB8AC3E}">
        <p14:creationId xmlns:p14="http://schemas.microsoft.com/office/powerpoint/2010/main" val="548324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ande photo seul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992C482-0FEC-4FF6-8B4B-030CA2B2BDF6}"/>
              </a:ext>
            </a:extLst>
          </p:cNvPr>
          <p:cNvSpPr>
            <a:spLocks noGrp="1"/>
          </p:cNvSpPr>
          <p:nvPr>
            <p:ph type="dt" sz="half" idx="10"/>
          </p:nvPr>
        </p:nvSpPr>
        <p:spPr bwMode="gray"/>
        <p:txBody>
          <a:bodyPr/>
          <a:lstStyle/>
          <a:p>
            <a:fld id="{F13C125C-AEEF-4D42-849B-14193698E235}" type="datetime1">
              <a:rPr lang="fr-FR" smtClean="0"/>
              <a:t>10/07/2023</a:t>
            </a:fld>
            <a:endParaRPr lang="fr-FR"/>
          </a:p>
        </p:txBody>
      </p:sp>
      <p:sp>
        <p:nvSpPr>
          <p:cNvPr id="3" name="Espace réservé du pied de page 2">
            <a:extLst>
              <a:ext uri="{FF2B5EF4-FFF2-40B4-BE49-F238E27FC236}">
                <a16:creationId xmlns:a16="http://schemas.microsoft.com/office/drawing/2014/main" id="{7336FA91-930C-4F11-B375-8724AFC944E7}"/>
              </a:ext>
            </a:extLst>
          </p:cNvPr>
          <p:cNvSpPr>
            <a:spLocks noGrp="1"/>
          </p:cNvSpPr>
          <p:nvPr>
            <p:ph type="ftr" sz="quarter" idx="11"/>
          </p:nvPr>
        </p:nvSpPr>
        <p:spPr bwMode="gray"/>
        <p:txBody>
          <a:bodyPr/>
          <a:lstStyle/>
          <a:p>
            <a:r>
              <a:rPr lang="fr-FR"/>
              <a:t>- Pied de page</a:t>
            </a:r>
          </a:p>
        </p:txBody>
      </p:sp>
      <p:sp>
        <p:nvSpPr>
          <p:cNvPr id="4" name="Espace réservé du numéro de diapositive 3">
            <a:extLst>
              <a:ext uri="{FF2B5EF4-FFF2-40B4-BE49-F238E27FC236}">
                <a16:creationId xmlns:a16="http://schemas.microsoft.com/office/drawing/2014/main" id="{7F5DEC7E-6D47-4C89-A9AE-25C9911F797B}"/>
              </a:ext>
            </a:extLst>
          </p:cNvPr>
          <p:cNvSpPr>
            <a:spLocks noGrp="1"/>
          </p:cNvSpPr>
          <p:nvPr>
            <p:ph type="sldNum" sz="quarter" idx="12"/>
          </p:nvPr>
        </p:nvSpPr>
        <p:spPr bwMode="gray"/>
        <p:txBody>
          <a:bodyPr/>
          <a:lstStyle/>
          <a:p>
            <a:fld id="{391C56C8-480A-4BEA-BD3F-551A9BCB35B7}" type="slidenum">
              <a:rPr lang="fr-FR" smtClean="0"/>
              <a:t>‹#›</a:t>
            </a:fld>
            <a:endParaRPr lang="fr-FR"/>
          </a:p>
        </p:txBody>
      </p:sp>
      <p:sp>
        <p:nvSpPr>
          <p:cNvPr id="6" name="Espace réservé pour une image  5">
            <a:extLst>
              <a:ext uri="{FF2B5EF4-FFF2-40B4-BE49-F238E27FC236}">
                <a16:creationId xmlns:a16="http://schemas.microsoft.com/office/drawing/2014/main" id="{1EDE5DA1-9B58-41EA-A362-6D826D710D28}"/>
              </a:ext>
            </a:extLst>
          </p:cNvPr>
          <p:cNvSpPr>
            <a:spLocks noGrp="1"/>
          </p:cNvSpPr>
          <p:nvPr>
            <p:ph type="pic" sz="quarter" idx="13"/>
          </p:nvPr>
        </p:nvSpPr>
        <p:spPr bwMode="gray">
          <a:xfrm>
            <a:off x="0" y="0"/>
            <a:ext cx="12192000" cy="6858000"/>
          </a:xfrm>
          <a:solidFill>
            <a:schemeClr val="bg2"/>
          </a:solidFill>
        </p:spPr>
        <p:txBody>
          <a:bodyPr/>
          <a:lstStyle/>
          <a:p>
            <a:endParaRPr lang="fr-FR"/>
          </a:p>
        </p:txBody>
      </p:sp>
    </p:spTree>
    <p:extLst>
      <p:ext uri="{BB962C8B-B14F-4D97-AF65-F5344CB8AC3E}">
        <p14:creationId xmlns:p14="http://schemas.microsoft.com/office/powerpoint/2010/main" val="4221751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xergue 50/50 rou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40A7AA-F3B7-40CC-B824-907E8499DF65}"/>
              </a:ext>
            </a:extLst>
          </p:cNvPr>
          <p:cNvSpPr/>
          <p:nvPr userDrawn="1"/>
        </p:nvSpPr>
        <p:spPr bwMode="gray">
          <a:xfrm>
            <a:off x="0" y="0"/>
            <a:ext cx="12192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pour une image  12">
            <a:extLst>
              <a:ext uri="{FF2B5EF4-FFF2-40B4-BE49-F238E27FC236}">
                <a16:creationId xmlns:a16="http://schemas.microsoft.com/office/drawing/2014/main" id="{90396453-64C4-451C-8368-023DCED975B2}"/>
              </a:ext>
            </a:extLst>
          </p:cNvPr>
          <p:cNvSpPr>
            <a:spLocks noGrp="1"/>
          </p:cNvSpPr>
          <p:nvPr>
            <p:ph type="pic" sz="quarter" idx="13"/>
          </p:nvPr>
        </p:nvSpPr>
        <p:spPr bwMode="gray">
          <a:xfrm>
            <a:off x="6096000" y="0"/>
            <a:ext cx="6096000" cy="6858000"/>
          </a:xfrm>
          <a:solidFill>
            <a:schemeClr val="bg2"/>
          </a:solidFill>
        </p:spPr>
        <p:txBody>
          <a:bodyPr/>
          <a:lstStyle/>
          <a:p>
            <a:endParaRPr lang="fr-FR"/>
          </a:p>
        </p:txBody>
      </p:sp>
      <p:sp>
        <p:nvSpPr>
          <p:cNvPr id="4" name="Espace réservé de la date 3">
            <a:extLst>
              <a:ext uri="{FF2B5EF4-FFF2-40B4-BE49-F238E27FC236}">
                <a16:creationId xmlns:a16="http://schemas.microsoft.com/office/drawing/2014/main" id="{C706CD0B-F2F3-47E0-9798-73876AE17A06}"/>
              </a:ext>
            </a:extLst>
          </p:cNvPr>
          <p:cNvSpPr>
            <a:spLocks noGrp="1"/>
          </p:cNvSpPr>
          <p:nvPr>
            <p:ph type="dt" sz="half" idx="10"/>
          </p:nvPr>
        </p:nvSpPr>
        <p:spPr bwMode="gray"/>
        <p:txBody>
          <a:bodyPr/>
          <a:lstStyle>
            <a:lvl1pPr>
              <a:defRPr>
                <a:solidFill>
                  <a:schemeClr val="bg1"/>
                </a:solidFill>
              </a:defRPr>
            </a:lvl1pPr>
          </a:lstStyle>
          <a:p>
            <a:fld id="{1E909EEE-7245-4125-9F5D-F339774B3921}" type="datetime1">
              <a:rPr lang="fr-FR" smtClean="0"/>
              <a:t>10/07/2023</a:t>
            </a:fld>
            <a:endParaRPr lang="fr-FR"/>
          </a:p>
        </p:txBody>
      </p:sp>
      <p:sp>
        <p:nvSpPr>
          <p:cNvPr id="5" name="Espace réservé du pied de page 4">
            <a:extLst>
              <a:ext uri="{FF2B5EF4-FFF2-40B4-BE49-F238E27FC236}">
                <a16:creationId xmlns:a16="http://schemas.microsoft.com/office/drawing/2014/main" id="{C87C8035-FD29-4C6A-944B-18EE0AF18D01}"/>
              </a:ext>
            </a:extLst>
          </p:cNvPr>
          <p:cNvSpPr>
            <a:spLocks noGrp="1"/>
          </p:cNvSpPr>
          <p:nvPr>
            <p:ph type="ftr" sz="quarter" idx="11"/>
          </p:nvPr>
        </p:nvSpPr>
        <p:spPr bwMode="gray"/>
        <p:txBody>
          <a:bodyPr/>
          <a:lstStyle>
            <a:lvl1pPr>
              <a:defRPr>
                <a:solidFill>
                  <a:schemeClr val="bg1"/>
                </a:solidFill>
              </a:defRPr>
            </a:lvl1pPr>
          </a:lstStyle>
          <a:p>
            <a:r>
              <a:rPr lang="fr-FR"/>
              <a:t>- Pied de page</a:t>
            </a:r>
          </a:p>
        </p:txBody>
      </p:sp>
      <p:sp>
        <p:nvSpPr>
          <p:cNvPr id="6" name="Espace réservé du numéro de diapositive 5">
            <a:extLst>
              <a:ext uri="{FF2B5EF4-FFF2-40B4-BE49-F238E27FC236}">
                <a16:creationId xmlns:a16="http://schemas.microsoft.com/office/drawing/2014/main" id="{4150F6BE-39DC-4A26-BC8B-7FCCD604BCF0}"/>
              </a:ext>
            </a:extLst>
          </p:cNvPr>
          <p:cNvSpPr>
            <a:spLocks noGrp="1"/>
          </p:cNvSpPr>
          <p:nvPr>
            <p:ph type="sldNum" sz="quarter" idx="12"/>
          </p:nvPr>
        </p:nvSpPr>
        <p:spPr bwMode="gray">
          <a:ln>
            <a:solidFill>
              <a:schemeClr val="bg1"/>
            </a:solidFill>
          </a:ln>
        </p:spPr>
        <p:txBody>
          <a:bodyPr/>
          <a:lstStyle>
            <a:lvl1pPr>
              <a:defRPr>
                <a:solidFill>
                  <a:schemeClr val="bg1"/>
                </a:solidFill>
              </a:defRPr>
            </a:lvl1pPr>
          </a:lstStyle>
          <a:p>
            <a:fld id="{391C56C8-480A-4BEA-BD3F-551A9BCB35B7}" type="slidenum">
              <a:rPr lang="fr-FR" smtClean="0"/>
              <a:pPr/>
              <a:t>‹#›</a:t>
            </a:fld>
            <a:endParaRPr lang="fr-FR"/>
          </a:p>
        </p:txBody>
      </p:sp>
      <p:sp>
        <p:nvSpPr>
          <p:cNvPr id="14" name="Titre 1">
            <a:extLst>
              <a:ext uri="{FF2B5EF4-FFF2-40B4-BE49-F238E27FC236}">
                <a16:creationId xmlns:a16="http://schemas.microsoft.com/office/drawing/2014/main" id="{7F2C327C-4E05-4228-A09E-FD3E84C379CA}"/>
              </a:ext>
            </a:extLst>
          </p:cNvPr>
          <p:cNvSpPr>
            <a:spLocks noGrp="1"/>
          </p:cNvSpPr>
          <p:nvPr>
            <p:ph type="title"/>
          </p:nvPr>
        </p:nvSpPr>
        <p:spPr bwMode="gray">
          <a:xfrm>
            <a:off x="1235092" y="827773"/>
            <a:ext cx="4114800" cy="1645920"/>
          </a:xfrm>
        </p:spPr>
        <p:txBody>
          <a:bodyPr anchor="b"/>
          <a:lstStyle>
            <a:lvl1pPr marL="0" indent="0">
              <a:buFontTx/>
              <a:buNone/>
              <a:defRPr sz="4000">
                <a:solidFill>
                  <a:schemeClr val="bg1"/>
                </a:solidFill>
              </a:defRPr>
            </a:lvl1pPr>
          </a:lstStyle>
          <a:p>
            <a:r>
              <a:rPr lang="fr-FR" dirty="0"/>
              <a:t>Modifiez le style du titre</a:t>
            </a:r>
          </a:p>
        </p:txBody>
      </p:sp>
      <p:sp>
        <p:nvSpPr>
          <p:cNvPr id="15" name="Espace réservé du contenu 3">
            <a:extLst>
              <a:ext uri="{FF2B5EF4-FFF2-40B4-BE49-F238E27FC236}">
                <a16:creationId xmlns:a16="http://schemas.microsoft.com/office/drawing/2014/main" id="{F0FAA00B-3C34-427B-B923-F5F5F8D59161}"/>
              </a:ext>
            </a:extLst>
          </p:cNvPr>
          <p:cNvSpPr>
            <a:spLocks noGrp="1"/>
          </p:cNvSpPr>
          <p:nvPr>
            <p:ph sz="half" idx="2"/>
          </p:nvPr>
        </p:nvSpPr>
        <p:spPr bwMode="gray">
          <a:xfrm>
            <a:off x="1078030" y="2290813"/>
            <a:ext cx="4271862" cy="3590224"/>
          </a:xfrm>
          <a:noFill/>
        </p:spPr>
        <p:txBody>
          <a:bodyPr lIns="252000" tIns="252000" rIns="252000" bIns="252000">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3394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Exergue 50/50 blanch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F16E61-931A-42EC-B653-CD484CF3487C}"/>
              </a:ext>
            </a:extLst>
          </p:cNvPr>
          <p:cNvSpPr/>
          <p:nvPr userDrawn="1"/>
        </p:nvSpPr>
        <p:spPr bwMode="white">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pour une image  12">
            <a:extLst>
              <a:ext uri="{FF2B5EF4-FFF2-40B4-BE49-F238E27FC236}">
                <a16:creationId xmlns:a16="http://schemas.microsoft.com/office/drawing/2014/main" id="{80CB0EF7-3885-4FF0-8118-FD5E66B5A822}"/>
              </a:ext>
            </a:extLst>
          </p:cNvPr>
          <p:cNvSpPr>
            <a:spLocks noGrp="1"/>
          </p:cNvSpPr>
          <p:nvPr>
            <p:ph type="pic" sz="quarter" idx="13"/>
          </p:nvPr>
        </p:nvSpPr>
        <p:spPr bwMode="gray">
          <a:xfrm>
            <a:off x="6096000" y="0"/>
            <a:ext cx="6096000" cy="6858000"/>
          </a:xfrm>
          <a:solidFill>
            <a:schemeClr val="bg2"/>
          </a:solidFill>
        </p:spPr>
        <p:txBody>
          <a:bodyPr/>
          <a:lstStyle/>
          <a:p>
            <a:endParaRPr lang="fr-FR"/>
          </a:p>
        </p:txBody>
      </p:sp>
      <p:sp>
        <p:nvSpPr>
          <p:cNvPr id="11" name="Titre 1">
            <a:extLst>
              <a:ext uri="{FF2B5EF4-FFF2-40B4-BE49-F238E27FC236}">
                <a16:creationId xmlns:a16="http://schemas.microsoft.com/office/drawing/2014/main" id="{DD25F30B-BE53-4E59-B123-C891518D2F9D}"/>
              </a:ext>
            </a:extLst>
          </p:cNvPr>
          <p:cNvSpPr>
            <a:spLocks noGrp="1"/>
          </p:cNvSpPr>
          <p:nvPr>
            <p:ph type="title"/>
          </p:nvPr>
        </p:nvSpPr>
        <p:spPr bwMode="gray">
          <a:xfrm>
            <a:off x="1235092" y="827773"/>
            <a:ext cx="4114800" cy="1645920"/>
          </a:xfrm>
        </p:spPr>
        <p:txBody>
          <a:bodyPr anchor="b"/>
          <a:lstStyle>
            <a:lvl1pPr marL="0" indent="0">
              <a:buFontTx/>
              <a:buNone/>
              <a:defRPr sz="4000">
                <a:solidFill>
                  <a:schemeClr val="tx2"/>
                </a:solidFill>
              </a:defRPr>
            </a:lvl1pPr>
          </a:lstStyle>
          <a:p>
            <a:r>
              <a:rPr lang="fr-FR" dirty="0"/>
              <a:t>Modifiez le style du titre</a:t>
            </a:r>
          </a:p>
        </p:txBody>
      </p:sp>
      <p:sp>
        <p:nvSpPr>
          <p:cNvPr id="12" name="Espace réservé du contenu 3">
            <a:extLst>
              <a:ext uri="{FF2B5EF4-FFF2-40B4-BE49-F238E27FC236}">
                <a16:creationId xmlns:a16="http://schemas.microsoft.com/office/drawing/2014/main" id="{68F15457-801A-4EE2-B85B-9C05530D6DC5}"/>
              </a:ext>
            </a:extLst>
          </p:cNvPr>
          <p:cNvSpPr>
            <a:spLocks noGrp="1"/>
          </p:cNvSpPr>
          <p:nvPr>
            <p:ph sz="half" idx="2"/>
          </p:nvPr>
        </p:nvSpPr>
        <p:spPr bwMode="gray">
          <a:xfrm>
            <a:off x="1078030" y="2290813"/>
            <a:ext cx="4271862" cy="3590224"/>
          </a:xfrm>
          <a:noFill/>
        </p:spPr>
        <p:txBody>
          <a:bodyPr lIns="252000" tIns="252000" rIns="252000" bIns="252000">
            <a:normAutofit/>
          </a:bodyPr>
          <a:lstStyle>
            <a:lvl1pPr>
              <a:defRPr sz="2000">
                <a:solidFill>
                  <a:schemeClr val="tx2"/>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C706CD0B-F2F3-47E0-9798-73876AE17A06}"/>
              </a:ext>
            </a:extLst>
          </p:cNvPr>
          <p:cNvSpPr>
            <a:spLocks noGrp="1"/>
          </p:cNvSpPr>
          <p:nvPr>
            <p:ph type="dt" sz="half" idx="10"/>
          </p:nvPr>
        </p:nvSpPr>
        <p:spPr bwMode="gray"/>
        <p:txBody>
          <a:bodyPr/>
          <a:lstStyle/>
          <a:p>
            <a:fld id="{DE5BA47E-5B29-49FA-A8D3-85D3485A3577}" type="datetime1">
              <a:rPr lang="fr-FR" smtClean="0"/>
              <a:t>10/07/2023</a:t>
            </a:fld>
            <a:endParaRPr lang="fr-FR"/>
          </a:p>
        </p:txBody>
      </p:sp>
      <p:sp>
        <p:nvSpPr>
          <p:cNvPr id="5" name="Espace réservé du pied de page 4">
            <a:extLst>
              <a:ext uri="{FF2B5EF4-FFF2-40B4-BE49-F238E27FC236}">
                <a16:creationId xmlns:a16="http://schemas.microsoft.com/office/drawing/2014/main" id="{C87C8035-FD29-4C6A-944B-18EE0AF18D01}"/>
              </a:ext>
            </a:extLst>
          </p:cNvPr>
          <p:cNvSpPr>
            <a:spLocks noGrp="1"/>
          </p:cNvSpPr>
          <p:nvPr>
            <p:ph type="ftr" sz="quarter" idx="11"/>
          </p:nvPr>
        </p:nvSpPr>
        <p:spPr bwMode="gray"/>
        <p:txBody>
          <a:bodyPr/>
          <a:lstStyle/>
          <a:p>
            <a:r>
              <a:rPr lang="fr-FR"/>
              <a:t>- Pied de page</a:t>
            </a:r>
          </a:p>
        </p:txBody>
      </p:sp>
      <p:sp>
        <p:nvSpPr>
          <p:cNvPr id="6" name="Espace réservé du numéro de diapositive 5">
            <a:extLst>
              <a:ext uri="{FF2B5EF4-FFF2-40B4-BE49-F238E27FC236}">
                <a16:creationId xmlns:a16="http://schemas.microsoft.com/office/drawing/2014/main" id="{4150F6BE-39DC-4A26-BC8B-7FCCD604BCF0}"/>
              </a:ext>
            </a:extLst>
          </p:cNvPr>
          <p:cNvSpPr>
            <a:spLocks noGrp="1"/>
          </p:cNvSpPr>
          <p:nvPr>
            <p:ph type="sldNum" sz="quarter" idx="12"/>
          </p:nvPr>
        </p:nvSpPr>
        <p:spPr bwMode="gray">
          <a:ln>
            <a:solidFill>
              <a:schemeClr val="bg1"/>
            </a:solidFill>
          </a:ln>
        </p:spPr>
        <p:txBody>
          <a:bodyPr/>
          <a:lstStyle>
            <a:lvl1pPr>
              <a:defRPr>
                <a:solidFill>
                  <a:schemeClr val="bg1"/>
                </a:solidFill>
              </a:defRPr>
            </a:lvl1pPr>
          </a:lstStyle>
          <a:p>
            <a:fld id="{391C56C8-480A-4BEA-BD3F-551A9BCB35B7}" type="slidenum">
              <a:rPr lang="fr-FR" smtClean="0"/>
              <a:pPr/>
              <a:t>‹#›</a:t>
            </a:fld>
            <a:endParaRPr lang="fr-FR"/>
          </a:p>
        </p:txBody>
      </p:sp>
    </p:spTree>
    <p:extLst>
      <p:ext uri="{BB962C8B-B14F-4D97-AF65-F5344CB8AC3E}">
        <p14:creationId xmlns:p14="http://schemas.microsoft.com/office/powerpoint/2010/main" val="14920562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xergue engrenage">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1D3490AE-73B7-48B3-89F3-3803ABCF5EF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bwMode="gray">
          <a:xfrm>
            <a:off x="6096000" y="0"/>
            <a:ext cx="6096000" cy="6858000"/>
          </a:xfrm>
          <a:prstGeom prst="rect">
            <a:avLst/>
          </a:prstGeom>
        </p:spPr>
      </p:pic>
      <p:sp>
        <p:nvSpPr>
          <p:cNvPr id="4" name="Espace réservé de la date 3">
            <a:extLst>
              <a:ext uri="{FF2B5EF4-FFF2-40B4-BE49-F238E27FC236}">
                <a16:creationId xmlns:a16="http://schemas.microsoft.com/office/drawing/2014/main" id="{C706CD0B-F2F3-47E0-9798-73876AE17A06}"/>
              </a:ext>
            </a:extLst>
          </p:cNvPr>
          <p:cNvSpPr>
            <a:spLocks noGrp="1"/>
          </p:cNvSpPr>
          <p:nvPr>
            <p:ph type="dt" sz="half" idx="10"/>
          </p:nvPr>
        </p:nvSpPr>
        <p:spPr bwMode="gray"/>
        <p:txBody>
          <a:bodyPr/>
          <a:lstStyle/>
          <a:p>
            <a:fld id="{231FD289-29E1-4A8E-A460-21EDE5CB6B67}" type="datetime1">
              <a:rPr lang="fr-FR" smtClean="0"/>
              <a:t>10/07/2023</a:t>
            </a:fld>
            <a:endParaRPr lang="fr-FR"/>
          </a:p>
        </p:txBody>
      </p:sp>
      <p:sp>
        <p:nvSpPr>
          <p:cNvPr id="5" name="Espace réservé du pied de page 4">
            <a:extLst>
              <a:ext uri="{FF2B5EF4-FFF2-40B4-BE49-F238E27FC236}">
                <a16:creationId xmlns:a16="http://schemas.microsoft.com/office/drawing/2014/main" id="{C87C8035-FD29-4C6A-944B-18EE0AF18D01}"/>
              </a:ext>
            </a:extLst>
          </p:cNvPr>
          <p:cNvSpPr>
            <a:spLocks noGrp="1"/>
          </p:cNvSpPr>
          <p:nvPr>
            <p:ph type="ftr" sz="quarter" idx="11"/>
          </p:nvPr>
        </p:nvSpPr>
        <p:spPr bwMode="gray"/>
        <p:txBody>
          <a:bodyPr/>
          <a:lstStyle/>
          <a:p>
            <a:r>
              <a:rPr lang="fr-FR"/>
              <a:t>- Pied de page</a:t>
            </a:r>
          </a:p>
        </p:txBody>
      </p:sp>
      <p:sp>
        <p:nvSpPr>
          <p:cNvPr id="6" name="Espace réservé du numéro de diapositive 5">
            <a:extLst>
              <a:ext uri="{FF2B5EF4-FFF2-40B4-BE49-F238E27FC236}">
                <a16:creationId xmlns:a16="http://schemas.microsoft.com/office/drawing/2014/main" id="{4150F6BE-39DC-4A26-BC8B-7FCCD604BCF0}"/>
              </a:ext>
            </a:extLst>
          </p:cNvPr>
          <p:cNvSpPr>
            <a:spLocks noGrp="1"/>
          </p:cNvSpPr>
          <p:nvPr>
            <p:ph type="sldNum" sz="quarter" idx="12"/>
          </p:nvPr>
        </p:nvSpPr>
        <p:spPr bwMode="gray"/>
        <p:txBody>
          <a:bodyPr/>
          <a:lstStyle/>
          <a:p>
            <a:fld id="{391C56C8-480A-4BEA-BD3F-551A9BCB35B7}" type="slidenum">
              <a:rPr lang="fr-FR" smtClean="0"/>
              <a:t>‹#›</a:t>
            </a:fld>
            <a:endParaRPr lang="fr-FR"/>
          </a:p>
        </p:txBody>
      </p:sp>
      <p:sp>
        <p:nvSpPr>
          <p:cNvPr id="16" name="Titre 1">
            <a:extLst>
              <a:ext uri="{FF2B5EF4-FFF2-40B4-BE49-F238E27FC236}">
                <a16:creationId xmlns:a16="http://schemas.microsoft.com/office/drawing/2014/main" id="{A146D9AD-9CB4-49AE-9EF9-5AFA9F790CCB}"/>
              </a:ext>
            </a:extLst>
          </p:cNvPr>
          <p:cNvSpPr>
            <a:spLocks noGrp="1"/>
          </p:cNvSpPr>
          <p:nvPr>
            <p:ph type="title"/>
          </p:nvPr>
        </p:nvSpPr>
        <p:spPr bwMode="gray">
          <a:xfrm>
            <a:off x="1235092" y="1337915"/>
            <a:ext cx="7591274" cy="1645920"/>
          </a:xfrm>
        </p:spPr>
        <p:txBody>
          <a:bodyPr anchor="b"/>
          <a:lstStyle>
            <a:lvl1pPr marL="0" indent="0">
              <a:buFontTx/>
              <a:buNone/>
              <a:defRPr sz="4000">
                <a:solidFill>
                  <a:schemeClr val="tx2"/>
                </a:solidFill>
              </a:defRPr>
            </a:lvl1pPr>
          </a:lstStyle>
          <a:p>
            <a:r>
              <a:rPr lang="fr-FR" dirty="0"/>
              <a:t>Modifiez le style du titre</a:t>
            </a:r>
          </a:p>
        </p:txBody>
      </p:sp>
      <p:sp>
        <p:nvSpPr>
          <p:cNvPr id="17" name="Espace réservé du contenu 3">
            <a:extLst>
              <a:ext uri="{FF2B5EF4-FFF2-40B4-BE49-F238E27FC236}">
                <a16:creationId xmlns:a16="http://schemas.microsoft.com/office/drawing/2014/main" id="{185C9DB8-27A6-4171-8BE0-5709C3540397}"/>
              </a:ext>
            </a:extLst>
          </p:cNvPr>
          <p:cNvSpPr>
            <a:spLocks noGrp="1"/>
          </p:cNvSpPr>
          <p:nvPr>
            <p:ph sz="half" idx="2"/>
          </p:nvPr>
        </p:nvSpPr>
        <p:spPr bwMode="gray">
          <a:xfrm>
            <a:off x="1078030" y="2829829"/>
            <a:ext cx="7748336" cy="3243712"/>
          </a:xfrm>
          <a:noFill/>
        </p:spPr>
        <p:txBody>
          <a:bodyPr lIns="252000" tIns="252000" rIns="252000" bIns="252000">
            <a:normAutofit/>
          </a:bodyPr>
          <a:lstStyle>
            <a:lvl1pPr>
              <a:defRPr sz="2000">
                <a:solidFill>
                  <a:schemeClr val="tx2"/>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5767912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Message de fin">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4150F6BE-39DC-4A26-BC8B-7FCCD604BCF0}"/>
              </a:ext>
            </a:extLst>
          </p:cNvPr>
          <p:cNvSpPr>
            <a:spLocks noGrp="1"/>
          </p:cNvSpPr>
          <p:nvPr>
            <p:ph type="sldNum" sz="quarter" idx="12"/>
          </p:nvPr>
        </p:nvSpPr>
        <p:spPr bwMode="gray"/>
        <p:txBody>
          <a:bodyPr/>
          <a:lstStyle/>
          <a:p>
            <a:fld id="{391C56C8-480A-4BEA-BD3F-551A9BCB35B7}" type="slidenum">
              <a:rPr lang="fr-FR" smtClean="0"/>
              <a:t>‹#›</a:t>
            </a:fld>
            <a:endParaRPr lang="fr-FR"/>
          </a:p>
        </p:txBody>
      </p:sp>
      <p:sp>
        <p:nvSpPr>
          <p:cNvPr id="11" name="Titre 1">
            <a:extLst>
              <a:ext uri="{FF2B5EF4-FFF2-40B4-BE49-F238E27FC236}">
                <a16:creationId xmlns:a16="http://schemas.microsoft.com/office/drawing/2014/main" id="{1BFEEAA1-C93F-427D-8540-6F91219189EC}"/>
              </a:ext>
            </a:extLst>
          </p:cNvPr>
          <p:cNvSpPr>
            <a:spLocks noGrp="1"/>
          </p:cNvSpPr>
          <p:nvPr>
            <p:ph type="ctrTitle" hasCustomPrompt="1"/>
          </p:nvPr>
        </p:nvSpPr>
        <p:spPr bwMode="gray">
          <a:xfrm>
            <a:off x="449705" y="3772497"/>
            <a:ext cx="11292590" cy="691451"/>
          </a:xfrm>
        </p:spPr>
        <p:txBody>
          <a:bodyPr anchor="t"/>
          <a:lstStyle>
            <a:lvl1pPr algn="ctr">
              <a:defRPr sz="3200">
                <a:solidFill>
                  <a:schemeClr val="accent1"/>
                </a:solidFill>
              </a:defRPr>
            </a:lvl1pPr>
          </a:lstStyle>
          <a:p>
            <a:r>
              <a:rPr lang="fr-FR" dirty="0"/>
              <a:t>Ici votre message de fin</a:t>
            </a:r>
          </a:p>
        </p:txBody>
      </p:sp>
      <p:pic>
        <p:nvPicPr>
          <p:cNvPr id="12" name="Image 11">
            <a:extLst>
              <a:ext uri="{FF2B5EF4-FFF2-40B4-BE49-F238E27FC236}">
                <a16:creationId xmlns:a16="http://schemas.microsoft.com/office/drawing/2014/main" id="{9E7CE3D3-1208-4C13-BD1F-1DB81E4D2D4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gray">
          <a:xfrm>
            <a:off x="4965107" y="2424439"/>
            <a:ext cx="2213360" cy="1232439"/>
          </a:xfrm>
          <a:prstGeom prst="rect">
            <a:avLst/>
          </a:prstGeom>
        </p:spPr>
      </p:pic>
      <p:pic>
        <p:nvPicPr>
          <p:cNvPr id="13" name="Image 12">
            <a:extLst>
              <a:ext uri="{FF2B5EF4-FFF2-40B4-BE49-F238E27FC236}">
                <a16:creationId xmlns:a16="http://schemas.microsoft.com/office/drawing/2014/main" id="{CBB8F7C8-232C-4F11-8033-4851E506E82D}"/>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bwMode="gray">
          <a:xfrm>
            <a:off x="0" y="5426800"/>
            <a:ext cx="12192000" cy="1431200"/>
          </a:xfrm>
          <a:prstGeom prst="rect">
            <a:avLst/>
          </a:prstGeom>
        </p:spPr>
      </p:pic>
    </p:spTree>
    <p:extLst>
      <p:ext uri="{BB962C8B-B14F-4D97-AF65-F5344CB8AC3E}">
        <p14:creationId xmlns:p14="http://schemas.microsoft.com/office/powerpoint/2010/main" val="629574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4150F6BE-39DC-4A26-BC8B-7FCCD604BCF0}"/>
              </a:ext>
            </a:extLst>
          </p:cNvPr>
          <p:cNvSpPr>
            <a:spLocks noGrp="1"/>
          </p:cNvSpPr>
          <p:nvPr>
            <p:ph type="sldNum" sz="quarter" idx="12"/>
          </p:nvPr>
        </p:nvSpPr>
        <p:spPr bwMode="gray"/>
        <p:txBody>
          <a:bodyPr/>
          <a:lstStyle/>
          <a:p>
            <a:fld id="{391C56C8-480A-4BEA-BD3F-551A9BCB35B7}" type="slidenum">
              <a:rPr lang="fr-FR" smtClean="0"/>
              <a:t>‹#›</a:t>
            </a:fld>
            <a:endParaRPr lang="fr-FR"/>
          </a:p>
        </p:txBody>
      </p:sp>
      <p:pic>
        <p:nvPicPr>
          <p:cNvPr id="13" name="Image 12">
            <a:extLst>
              <a:ext uri="{FF2B5EF4-FFF2-40B4-BE49-F238E27FC236}">
                <a16:creationId xmlns:a16="http://schemas.microsoft.com/office/drawing/2014/main" id="{CBB8F7C8-232C-4F11-8033-4851E506E82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bwMode="gray">
          <a:xfrm>
            <a:off x="0" y="5426800"/>
            <a:ext cx="12192000" cy="1431200"/>
          </a:xfrm>
          <a:prstGeom prst="rect">
            <a:avLst/>
          </a:prstGeom>
        </p:spPr>
      </p:pic>
      <p:sp>
        <p:nvSpPr>
          <p:cNvPr id="7" name="Espace réservé du contenu 3">
            <a:extLst>
              <a:ext uri="{FF2B5EF4-FFF2-40B4-BE49-F238E27FC236}">
                <a16:creationId xmlns:a16="http://schemas.microsoft.com/office/drawing/2014/main" id="{51545C36-45CB-43ED-B592-DFFE0156CFEF}"/>
              </a:ext>
            </a:extLst>
          </p:cNvPr>
          <p:cNvSpPr>
            <a:spLocks noGrp="1"/>
          </p:cNvSpPr>
          <p:nvPr>
            <p:ph sz="half" idx="2" hasCustomPrompt="1"/>
          </p:nvPr>
        </p:nvSpPr>
        <p:spPr bwMode="gray">
          <a:xfrm>
            <a:off x="2146435" y="2394988"/>
            <a:ext cx="7899130" cy="3590224"/>
          </a:xfrm>
          <a:noFill/>
        </p:spPr>
        <p:txBody>
          <a:bodyPr lIns="252000" tIns="252000" rIns="252000" bIns="252000">
            <a:normAutofit/>
          </a:bodyPr>
          <a:lstStyle>
            <a:lvl1pPr algn="ctr">
              <a:lnSpc>
                <a:spcPct val="100000"/>
              </a:lnSpc>
              <a:spcBef>
                <a:spcPts val="0"/>
              </a:spcBef>
              <a:defRPr sz="2400" b="1">
                <a:solidFill>
                  <a:schemeClr val="tx2"/>
                </a:solidFill>
              </a:defRPr>
            </a:lvl1pPr>
            <a:lvl2pPr algn="ctr">
              <a:lnSpc>
                <a:spcPct val="100000"/>
              </a:lnSpc>
              <a:spcBef>
                <a:spcPts val="0"/>
              </a:spcBef>
              <a:defRPr sz="1800" b="1">
                <a:solidFill>
                  <a:schemeClr val="tx1"/>
                </a:solidFill>
              </a:defRPr>
            </a:lvl2pPr>
            <a:lvl3pPr algn="ctr">
              <a:lnSpc>
                <a:spcPct val="100000"/>
              </a:lnSpc>
              <a:spcBef>
                <a:spcPts val="0"/>
              </a:spcBef>
              <a:defRPr sz="1600">
                <a:solidFill>
                  <a:schemeClr val="tx1"/>
                </a:solidFill>
              </a:defRPr>
            </a:lvl3pPr>
            <a:lvl4pPr algn="ctr">
              <a:defRPr sz="1400">
                <a:solidFill>
                  <a:schemeClr val="tx1"/>
                </a:solidFill>
              </a:defRPr>
            </a:lvl4pPr>
            <a:lvl5pPr algn="ctr">
              <a:defRPr sz="1400">
                <a:solidFill>
                  <a:schemeClr val="tx1"/>
                </a:solidFill>
              </a:defRPr>
            </a:lvl5pPr>
          </a:lstStyle>
          <a:p>
            <a:pPr lvl="0"/>
            <a:r>
              <a:rPr lang="fr-FR" dirty="0"/>
              <a:t>Prénom Nom </a:t>
            </a:r>
          </a:p>
          <a:p>
            <a:pPr lvl="1"/>
            <a:r>
              <a:rPr lang="fr-FR" dirty="0"/>
              <a:t>Fonction</a:t>
            </a:r>
            <a:br>
              <a:rPr lang="fr-FR" dirty="0"/>
            </a:br>
            <a:r>
              <a:rPr lang="fr-FR" dirty="0"/>
              <a:t>Service</a:t>
            </a:r>
            <a:br>
              <a:rPr lang="fr-FR" dirty="0"/>
            </a:br>
            <a:endParaRPr lang="fr-FR" dirty="0"/>
          </a:p>
          <a:p>
            <a:pPr lvl="2"/>
            <a:r>
              <a:rPr lang="fr-FR" dirty="0"/>
              <a:t>Téléphone</a:t>
            </a:r>
            <a:br>
              <a:rPr lang="fr-FR" dirty="0"/>
            </a:br>
            <a:r>
              <a:rPr lang="fr-FR" dirty="0"/>
              <a:t>email</a:t>
            </a:r>
          </a:p>
        </p:txBody>
      </p:sp>
    </p:spTree>
    <p:extLst>
      <p:ext uri="{BB962C8B-B14F-4D97-AF65-F5344CB8AC3E}">
        <p14:creationId xmlns:p14="http://schemas.microsoft.com/office/powerpoint/2010/main" val="22404114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os rouge">
    <p:bg>
      <p:bgPr>
        <a:solidFill>
          <a:schemeClr val="tx2"/>
        </a:solidFill>
        <a:effectLst/>
      </p:bgPr>
    </p:bg>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44C50C4-8EFA-4540-AC74-2362D4CBB73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bwMode="invGray">
          <a:xfrm>
            <a:off x="3580598" y="2026118"/>
            <a:ext cx="5030804" cy="2805764"/>
          </a:xfrm>
          <a:prstGeom prst="rect">
            <a:avLst/>
          </a:prstGeom>
        </p:spPr>
      </p:pic>
    </p:spTree>
    <p:extLst>
      <p:ext uri="{BB962C8B-B14F-4D97-AF65-F5344CB8AC3E}">
        <p14:creationId xmlns:p14="http://schemas.microsoft.com/office/powerpoint/2010/main" val="42382418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os Blanc">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F27C3B1-2230-406C-9CCA-C1D9D915132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bwMode="gray">
          <a:xfrm>
            <a:off x="3395369" y="1872112"/>
            <a:ext cx="5494784" cy="3065648"/>
          </a:xfrm>
          <a:prstGeom prst="rect">
            <a:avLst/>
          </a:prstGeom>
        </p:spPr>
      </p:pic>
    </p:spTree>
    <p:extLst>
      <p:ext uri="{BB962C8B-B14F-4D97-AF65-F5344CB8AC3E}">
        <p14:creationId xmlns:p14="http://schemas.microsoft.com/office/powerpoint/2010/main" val="25810701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xt long gauche photo droite">
    <p:spTree>
      <p:nvGrpSpPr>
        <p:cNvPr id="1" name=""/>
        <p:cNvGrpSpPr/>
        <p:nvPr/>
      </p:nvGrpSpPr>
      <p:grpSpPr>
        <a:xfrm>
          <a:off x="0" y="0"/>
          <a:ext cx="0" cy="0"/>
          <a:chOff x="0" y="0"/>
          <a:chExt cx="0" cy="0"/>
        </a:xfrm>
      </p:grpSpPr>
      <p:sp>
        <p:nvSpPr>
          <p:cNvPr id="9" name="Espace réservé du contenu 2">
            <a:extLst>
              <a:ext uri="{FF2B5EF4-FFF2-40B4-BE49-F238E27FC236}">
                <a16:creationId xmlns:a16="http://schemas.microsoft.com/office/drawing/2014/main" id="{9DB8ED42-81C5-4CD7-81D7-9C374D413CC9}"/>
              </a:ext>
            </a:extLst>
          </p:cNvPr>
          <p:cNvSpPr>
            <a:spLocks noGrp="1"/>
          </p:cNvSpPr>
          <p:nvPr>
            <p:ph idx="1"/>
          </p:nvPr>
        </p:nvSpPr>
        <p:spPr bwMode="gray">
          <a:xfrm>
            <a:off x="1199921" y="1238260"/>
            <a:ext cx="5203896" cy="5044541"/>
          </a:xfrm>
        </p:spPr>
        <p:txBody>
          <a:bodyPr numCol="1" spcCol="360000">
            <a:normAutofit/>
          </a:bodyPr>
          <a:lstStyle>
            <a:lvl1pPr marL="0" indent="0">
              <a:spcBef>
                <a:spcPts val="1200"/>
              </a:spcBef>
              <a:spcAft>
                <a:spcPts val="225"/>
              </a:spcAft>
              <a:buFontTx/>
              <a:buNone/>
              <a:defRPr sz="1400" b="1"/>
            </a:lvl1pPr>
            <a:lvl2pPr marL="0" indent="0">
              <a:spcBef>
                <a:spcPts val="450"/>
              </a:spcBef>
              <a:spcAft>
                <a:spcPts val="225"/>
              </a:spcAft>
              <a:buFontTx/>
              <a:buNone/>
              <a:defRPr sz="1200"/>
            </a:lvl2pPr>
            <a:lvl3pPr marL="171450" indent="-171450">
              <a:spcBef>
                <a:spcPts val="450"/>
              </a:spcBef>
              <a:spcAft>
                <a:spcPts val="225"/>
              </a:spcAft>
              <a:buClr>
                <a:schemeClr val="tx2"/>
              </a:buClr>
              <a:buFont typeface="Wingdings 3" panose="05040102010807070707" pitchFamily="18" charset="2"/>
              <a:buChar char=""/>
              <a:defRPr sz="1100"/>
            </a:lvl3pPr>
            <a:lvl4pPr marL="311150" indent="-134938">
              <a:spcBef>
                <a:spcPts val="450"/>
              </a:spcBef>
              <a:spcAft>
                <a:spcPts val="225"/>
              </a:spcAft>
              <a:buClr>
                <a:schemeClr val="tx2"/>
              </a:buClr>
              <a:buFont typeface="Arial" panose="020B0604020202020204" pitchFamily="34" charset="0"/>
              <a:buChar char="•"/>
              <a:defRPr sz="900"/>
            </a:lvl4pPr>
            <a:lvl5pPr marL="314325" indent="-3175">
              <a:spcBef>
                <a:spcPts val="450"/>
              </a:spcBef>
              <a:spcAft>
                <a:spcPts val="225"/>
              </a:spcAft>
              <a:buFontTx/>
              <a:buNone/>
              <a:defRPr sz="8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Espace réservé du pied de page 4">
            <a:extLst>
              <a:ext uri="{FF2B5EF4-FFF2-40B4-BE49-F238E27FC236}">
                <a16:creationId xmlns:a16="http://schemas.microsoft.com/office/drawing/2014/main" id="{EDA31797-8F8E-4D64-BA9E-5AECB20A9B24}"/>
              </a:ext>
            </a:extLst>
          </p:cNvPr>
          <p:cNvSpPr>
            <a:spLocks noGrp="1"/>
          </p:cNvSpPr>
          <p:nvPr>
            <p:ph type="ftr" sz="quarter" idx="3"/>
          </p:nvPr>
        </p:nvSpPr>
        <p:spPr bwMode="gray">
          <a:xfrm>
            <a:off x="878779" y="6487216"/>
            <a:ext cx="5486400" cy="365125"/>
          </a:xfrm>
          <a:prstGeom prst="rect">
            <a:avLst/>
          </a:prstGeom>
        </p:spPr>
        <p:txBody>
          <a:bodyPr vert="horz" lIns="91440" tIns="45720" rIns="91440" bIns="45720" rtlCol="0" anchor="ctr"/>
          <a:lstStyle>
            <a:lvl1pPr algn="l">
              <a:defRPr sz="1000">
                <a:solidFill>
                  <a:srgbClr val="FF0000"/>
                </a:solidFill>
              </a:defRPr>
            </a:lvl1pPr>
          </a:lstStyle>
          <a:p>
            <a:r>
              <a:rPr lang="fr-FR" dirty="0"/>
              <a:t>- Aquaciat</a:t>
            </a:r>
            <a:r>
              <a:rPr lang="fr-FR" baseline="30000" dirty="0"/>
              <a:t>power</a:t>
            </a:r>
            <a:r>
              <a:rPr lang="fr-FR" dirty="0"/>
              <a:t>– customer </a:t>
            </a:r>
            <a:r>
              <a:rPr lang="fr-FR" dirty="0" err="1"/>
              <a:t>presentation</a:t>
            </a:r>
            <a:endParaRPr lang="fr-FR" dirty="0"/>
          </a:p>
        </p:txBody>
      </p:sp>
      <p:sp>
        <p:nvSpPr>
          <p:cNvPr id="13" name="Espace réservé de la date 3">
            <a:extLst>
              <a:ext uri="{FF2B5EF4-FFF2-40B4-BE49-F238E27FC236}">
                <a16:creationId xmlns:a16="http://schemas.microsoft.com/office/drawing/2014/main" id="{4CA334CF-6F97-428C-A998-A75F1122C6E2}"/>
              </a:ext>
            </a:extLst>
          </p:cNvPr>
          <p:cNvSpPr>
            <a:spLocks noGrp="1"/>
          </p:cNvSpPr>
          <p:nvPr>
            <p:ph type="dt" sz="half" idx="14"/>
          </p:nvPr>
        </p:nvSpPr>
        <p:spPr bwMode="gray">
          <a:xfrm>
            <a:off x="-1" y="6487216"/>
            <a:ext cx="1074065" cy="365125"/>
          </a:xfrm>
          <a:prstGeom prst="rect">
            <a:avLst/>
          </a:prstGeom>
        </p:spPr>
        <p:txBody>
          <a:bodyPr vert="horz" wrap="none" lIns="91440" tIns="45720" rIns="91440" bIns="45720" rtlCol="0" anchor="ctr"/>
          <a:lstStyle>
            <a:lvl1pPr algn="r">
              <a:defRPr sz="1000">
                <a:solidFill>
                  <a:srgbClr val="FF0000"/>
                </a:solidFill>
              </a:defRPr>
            </a:lvl1pPr>
          </a:lstStyle>
          <a:p>
            <a:fld id="{925EC157-FA82-4246-94D9-527CAF0DA261}" type="datetime1">
              <a:rPr lang="fr-FR" smtClean="0"/>
              <a:pPr/>
              <a:t>10/07/2023</a:t>
            </a:fld>
            <a:endParaRPr lang="fr-FR" dirty="0"/>
          </a:p>
        </p:txBody>
      </p:sp>
      <p:sp>
        <p:nvSpPr>
          <p:cNvPr id="14" name="Espace réservé du numéro de diapositive 25">
            <a:extLst>
              <a:ext uri="{FF2B5EF4-FFF2-40B4-BE49-F238E27FC236}">
                <a16:creationId xmlns:a16="http://schemas.microsoft.com/office/drawing/2014/main" id="{3DC9AA10-061A-4C22-BFEA-A73D0450E19E}"/>
              </a:ext>
            </a:extLst>
          </p:cNvPr>
          <p:cNvSpPr>
            <a:spLocks noGrp="1"/>
          </p:cNvSpPr>
          <p:nvPr>
            <p:ph type="sldNum" sz="quarter" idx="15"/>
          </p:nvPr>
        </p:nvSpPr>
        <p:spPr>
          <a:xfrm>
            <a:off x="11676627" y="6569991"/>
            <a:ext cx="264000" cy="198000"/>
          </a:xfrm>
          <a:prstGeom prst="ellipse">
            <a:avLst/>
          </a:prstGeom>
          <a:ln w="9525">
            <a:solidFill>
              <a:schemeClr val="accent1"/>
            </a:solidFill>
          </a:ln>
        </p:spPr>
        <p:txBody>
          <a:bodyPr vert="horz" wrap="none" lIns="0" tIns="0" rIns="0" bIns="0" rtlCol="0" anchor="ctr"/>
          <a:lstStyle>
            <a:lvl1pPr>
              <a:defRPr lang="fr-FR" sz="800" smtClean="0">
                <a:solidFill>
                  <a:srgbClr val="FF0000"/>
                </a:solidFill>
              </a:defRPr>
            </a:lvl1pPr>
          </a:lstStyle>
          <a:p>
            <a:pPr algn="ctr"/>
            <a:fld id="{703D33BA-6F8E-4DE4-A584-A0A018AFF0E7}" type="slidenum">
              <a:rPr lang="fr-FR" smtClean="0"/>
              <a:pPr algn="ctr"/>
              <a:t>‹#›</a:t>
            </a:fld>
            <a:endParaRPr lang="fr-FR" dirty="0"/>
          </a:p>
        </p:txBody>
      </p:sp>
      <p:sp>
        <p:nvSpPr>
          <p:cNvPr id="15" name="Titre 1">
            <a:extLst>
              <a:ext uri="{FF2B5EF4-FFF2-40B4-BE49-F238E27FC236}">
                <a16:creationId xmlns:a16="http://schemas.microsoft.com/office/drawing/2014/main" id="{EEFE45CB-4CD7-4B17-B5B7-94B298549C09}"/>
              </a:ext>
            </a:extLst>
          </p:cNvPr>
          <p:cNvSpPr>
            <a:spLocks noGrp="1"/>
          </p:cNvSpPr>
          <p:nvPr>
            <p:ph type="title"/>
          </p:nvPr>
        </p:nvSpPr>
        <p:spPr bwMode="gray">
          <a:xfrm>
            <a:off x="166688" y="296069"/>
            <a:ext cx="10863864" cy="249238"/>
          </a:xfrm>
        </p:spPr>
        <p:txBody>
          <a:bodyPr/>
          <a:lstStyle>
            <a:lvl1pPr marL="266700" indent="-266700">
              <a:buFont typeface="+mj-lt"/>
              <a:buAutoNum type="arabicPeriod"/>
              <a:defRPr sz="2800"/>
            </a:lvl1pPr>
          </a:lstStyle>
          <a:p>
            <a:r>
              <a:rPr lang="fr-FR" dirty="0"/>
              <a:t>Modifiez le style du titre</a:t>
            </a:r>
          </a:p>
        </p:txBody>
      </p:sp>
      <p:sp>
        <p:nvSpPr>
          <p:cNvPr id="16" name="Espace réservé du texte 2">
            <a:extLst>
              <a:ext uri="{FF2B5EF4-FFF2-40B4-BE49-F238E27FC236}">
                <a16:creationId xmlns:a16="http://schemas.microsoft.com/office/drawing/2014/main" id="{3D0B05DC-3F04-4B25-93CF-3E526DBF6F9C}"/>
              </a:ext>
            </a:extLst>
          </p:cNvPr>
          <p:cNvSpPr>
            <a:spLocks noGrp="1"/>
          </p:cNvSpPr>
          <p:nvPr>
            <p:ph type="body" idx="13"/>
          </p:nvPr>
        </p:nvSpPr>
        <p:spPr bwMode="gray">
          <a:xfrm>
            <a:off x="1078029" y="575201"/>
            <a:ext cx="9952523" cy="323282"/>
          </a:xfrm>
        </p:spPr>
        <p:txBody>
          <a:bodyPr anchor="b">
            <a:noAutofit/>
          </a:bodyPr>
          <a:lstStyle>
            <a:lvl1pPr marL="266700" indent="-266700">
              <a:buFont typeface="+mj-lt"/>
              <a:buAutoNum type="alphaUcPeriod"/>
              <a:defRPr sz="1600" b="0" cap="all" baseline="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2" name="Espace réservé pour une image  2">
            <a:extLst>
              <a:ext uri="{FF2B5EF4-FFF2-40B4-BE49-F238E27FC236}">
                <a16:creationId xmlns:a16="http://schemas.microsoft.com/office/drawing/2014/main" id="{6934522F-4308-4624-B9DD-49317CD7477A}"/>
              </a:ext>
            </a:extLst>
          </p:cNvPr>
          <p:cNvSpPr>
            <a:spLocks noGrp="1"/>
          </p:cNvSpPr>
          <p:nvPr>
            <p:ph type="pic" sz="quarter" idx="17"/>
          </p:nvPr>
        </p:nvSpPr>
        <p:spPr>
          <a:xfrm>
            <a:off x="6502402" y="1238251"/>
            <a:ext cx="5204884" cy="5045075"/>
          </a:xfrm>
        </p:spPr>
        <p:txBody>
          <a:bodyPr anchor="t"/>
          <a:lstStyle>
            <a:lvl1pPr algn="ctr">
              <a:defRPr/>
            </a:lvl1pPr>
          </a:lstStyle>
          <a:p>
            <a:endParaRPr lang="fr-FR"/>
          </a:p>
        </p:txBody>
      </p:sp>
    </p:spTree>
    <p:extLst>
      <p:ext uri="{BB962C8B-B14F-4D97-AF65-F5344CB8AC3E}">
        <p14:creationId xmlns:p14="http://schemas.microsoft.com/office/powerpoint/2010/main" val="40282241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layout">
    <p:spTree>
      <p:nvGrpSpPr>
        <p:cNvPr id="1" name=""/>
        <p:cNvGrpSpPr/>
        <p:nvPr/>
      </p:nvGrpSpPr>
      <p:grpSpPr>
        <a:xfrm>
          <a:off x="0" y="0"/>
          <a:ext cx="0" cy="0"/>
          <a:chOff x="0" y="0"/>
          <a:chExt cx="0" cy="0"/>
        </a:xfrm>
      </p:grpSpPr>
      <p:pic>
        <p:nvPicPr>
          <p:cNvPr id="8" name="Image 7" descr="Une image contenant personne, femme&#10;&#10;Description générée automatiquement">
            <a:extLst>
              <a:ext uri="{FF2B5EF4-FFF2-40B4-BE49-F238E27FC236}">
                <a16:creationId xmlns:a16="http://schemas.microsoft.com/office/drawing/2014/main" id="{6EF53583-93D2-4301-8F86-C4C08F19957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38102"/>
            <a:ext cx="12191998" cy="6857998"/>
          </a:xfrm>
          <a:prstGeom prst="rect">
            <a:avLst/>
          </a:prstGeom>
        </p:spPr>
      </p:pic>
      <p:sp>
        <p:nvSpPr>
          <p:cNvPr id="2" name="Rectangle 1">
            <a:extLst>
              <a:ext uri="{FF2B5EF4-FFF2-40B4-BE49-F238E27FC236}">
                <a16:creationId xmlns:a16="http://schemas.microsoft.com/office/drawing/2014/main" id="{A090CD6F-0C4C-41E6-BC1E-732B99D74408}"/>
              </a:ext>
            </a:extLst>
          </p:cNvPr>
          <p:cNvSpPr/>
          <p:nvPr userDrawn="1"/>
        </p:nvSpPr>
        <p:spPr>
          <a:xfrm>
            <a:off x="-1" y="2909520"/>
            <a:ext cx="12191999" cy="3948480"/>
          </a:xfrm>
          <a:prstGeom prst="rect">
            <a:avLst/>
          </a:prstGeom>
          <a:gradFill>
            <a:gsLst>
              <a:gs pos="100000">
                <a:schemeClr val="tx1">
                  <a:alpha val="65000"/>
                </a:schemeClr>
              </a:gs>
              <a:gs pos="0">
                <a:schemeClr val="tx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Picture 31">
            <a:extLst>
              <a:ext uri="{FF2B5EF4-FFF2-40B4-BE49-F238E27FC236}">
                <a16:creationId xmlns:a16="http://schemas.microsoft.com/office/drawing/2014/main" id="{DE1E5755-5F18-4D71-8857-9614060CC811}"/>
              </a:ext>
            </a:extLst>
          </p:cNvPr>
          <p:cNvPicPr>
            <a:picLocks noChangeAspect="1"/>
          </p:cNvPicPr>
          <p:nvPr userDrawn="1"/>
        </p:nvPicPr>
        <p:blipFill>
          <a:blip r:embed="rId3"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a:xfrm>
            <a:off x="0" y="1680163"/>
            <a:ext cx="8679543" cy="1320013"/>
          </a:xfrm>
          <a:custGeom>
            <a:avLst/>
            <a:gdLst>
              <a:gd name="connsiteX0" fmla="*/ 0 w 12191999"/>
              <a:gd name="connsiteY0" fmla="*/ 0 h 1854199"/>
              <a:gd name="connsiteX1" fmla="*/ 8639183 w 12191999"/>
              <a:gd name="connsiteY1" fmla="*/ 0 h 1854199"/>
              <a:gd name="connsiteX2" fmla="*/ 7340600 w 12191999"/>
              <a:gd name="connsiteY2" fmla="*/ 219273 h 1854199"/>
              <a:gd name="connsiteX3" fmla="*/ 7099300 w 12191999"/>
              <a:gd name="connsiteY3" fmla="*/ 574873 h 1854199"/>
              <a:gd name="connsiteX4" fmla="*/ 6902450 w 12191999"/>
              <a:gd name="connsiteY4" fmla="*/ 1022548 h 1854199"/>
              <a:gd name="connsiteX5" fmla="*/ 6810375 w 12191999"/>
              <a:gd name="connsiteY5" fmla="*/ 1343223 h 1854199"/>
              <a:gd name="connsiteX6" fmla="*/ 6791325 w 12191999"/>
              <a:gd name="connsiteY6" fmla="*/ 1511498 h 1854199"/>
              <a:gd name="connsiteX7" fmla="*/ 10267950 w 12191999"/>
              <a:gd name="connsiteY7" fmla="*/ 1752798 h 1854199"/>
              <a:gd name="connsiteX8" fmla="*/ 10271125 w 12191999"/>
              <a:gd name="connsiteY8" fmla="*/ 1584523 h 1854199"/>
              <a:gd name="connsiteX9" fmla="*/ 10252075 w 12191999"/>
              <a:gd name="connsiteY9" fmla="*/ 1298773 h 1854199"/>
              <a:gd name="connsiteX10" fmla="*/ 10204450 w 12191999"/>
              <a:gd name="connsiteY10" fmla="*/ 1054298 h 1854199"/>
              <a:gd name="connsiteX11" fmla="*/ 10112375 w 12191999"/>
              <a:gd name="connsiteY11" fmla="*/ 774898 h 1854199"/>
              <a:gd name="connsiteX12" fmla="*/ 10036175 w 12191999"/>
              <a:gd name="connsiteY12" fmla="*/ 422473 h 1854199"/>
              <a:gd name="connsiteX13" fmla="*/ 9979025 w 12191999"/>
              <a:gd name="connsiteY13" fmla="*/ 168473 h 1854199"/>
              <a:gd name="connsiteX14" fmla="*/ 9350861 w 12191999"/>
              <a:gd name="connsiteY14" fmla="*/ 0 h 1854199"/>
              <a:gd name="connsiteX15" fmla="*/ 12191999 w 12191999"/>
              <a:gd name="connsiteY15" fmla="*/ 0 h 1854199"/>
              <a:gd name="connsiteX16" fmla="*/ 12191999 w 12191999"/>
              <a:gd name="connsiteY16" fmla="*/ 1854199 h 1854199"/>
              <a:gd name="connsiteX17" fmla="*/ 0 w 12191999"/>
              <a:gd name="connsiteY17" fmla="*/ 1854199 h 185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1999" h="1854199">
                <a:moveTo>
                  <a:pt x="0" y="0"/>
                </a:moveTo>
                <a:lnTo>
                  <a:pt x="8639183" y="0"/>
                </a:lnTo>
                <a:lnTo>
                  <a:pt x="7340600" y="219273"/>
                </a:lnTo>
                <a:lnTo>
                  <a:pt x="7099300" y="574873"/>
                </a:lnTo>
                <a:lnTo>
                  <a:pt x="6902450" y="1022548"/>
                </a:lnTo>
                <a:lnTo>
                  <a:pt x="6810375" y="1343223"/>
                </a:lnTo>
                <a:lnTo>
                  <a:pt x="6791325" y="1511498"/>
                </a:lnTo>
                <a:lnTo>
                  <a:pt x="10267950" y="1752798"/>
                </a:lnTo>
                <a:cubicBezTo>
                  <a:pt x="10269008" y="1696706"/>
                  <a:pt x="10270067" y="1640615"/>
                  <a:pt x="10271125" y="1584523"/>
                </a:cubicBezTo>
                <a:lnTo>
                  <a:pt x="10252075" y="1298773"/>
                </a:lnTo>
                <a:lnTo>
                  <a:pt x="10204450" y="1054298"/>
                </a:lnTo>
                <a:lnTo>
                  <a:pt x="10112375" y="774898"/>
                </a:lnTo>
                <a:lnTo>
                  <a:pt x="10036175" y="422473"/>
                </a:lnTo>
                <a:lnTo>
                  <a:pt x="9979025" y="168473"/>
                </a:lnTo>
                <a:lnTo>
                  <a:pt x="9350861" y="0"/>
                </a:lnTo>
                <a:lnTo>
                  <a:pt x="12191999" y="0"/>
                </a:lnTo>
                <a:lnTo>
                  <a:pt x="12191999" y="1854199"/>
                </a:lnTo>
                <a:lnTo>
                  <a:pt x="0" y="1854199"/>
                </a:lnTo>
                <a:close/>
              </a:path>
            </a:pathLst>
          </a:custGeom>
        </p:spPr>
      </p:pic>
      <p:sp>
        <p:nvSpPr>
          <p:cNvPr id="27" name="Title 1">
            <a:extLst>
              <a:ext uri="{FF2B5EF4-FFF2-40B4-BE49-F238E27FC236}">
                <a16:creationId xmlns:a16="http://schemas.microsoft.com/office/drawing/2014/main" id="{87417CC0-D441-41D7-9EFE-F0722018F30A}"/>
              </a:ext>
            </a:extLst>
          </p:cNvPr>
          <p:cNvSpPr>
            <a:spLocks noGrp="1"/>
          </p:cNvSpPr>
          <p:nvPr>
            <p:ph type="ctrTitle" hasCustomPrompt="1"/>
          </p:nvPr>
        </p:nvSpPr>
        <p:spPr>
          <a:xfrm>
            <a:off x="822960" y="2909520"/>
            <a:ext cx="5090400" cy="1936800"/>
          </a:xfrm>
        </p:spPr>
        <p:txBody>
          <a:bodyPr lIns="0" tIns="0" rIns="0" bIns="0" anchor="ctr">
            <a:noAutofit/>
          </a:bodyPr>
          <a:lstStyle>
            <a:lvl1pPr algn="l">
              <a:lnSpc>
                <a:spcPct val="90000"/>
              </a:lnSpc>
              <a:defRPr sz="6000" b="1" cap="none">
                <a:solidFill>
                  <a:schemeClr val="accent1"/>
                </a:solidFill>
                <a:effectLst>
                  <a:outerShdw blurRad="508000" dist="63500" dir="5400000" algn="ctr" rotWithShape="0">
                    <a:srgbClr val="000000">
                      <a:alpha val="25000"/>
                    </a:srgbClr>
                  </a:outerShdw>
                </a:effectLst>
              </a:defRPr>
            </a:lvl1pPr>
          </a:lstStyle>
          <a:p>
            <a:r>
              <a:rPr lang="en-US" dirty="0"/>
              <a:t>Title of the</a:t>
            </a:r>
            <a:br>
              <a:rPr lang="en-US" dirty="0"/>
            </a:br>
            <a:r>
              <a:rPr lang="en-US" dirty="0"/>
              <a:t>presentation</a:t>
            </a:r>
            <a:endParaRPr lang="fr-FR" dirty="0"/>
          </a:p>
        </p:txBody>
      </p:sp>
      <p:sp>
        <p:nvSpPr>
          <p:cNvPr id="4" name="Text Placeholder 3">
            <a:extLst>
              <a:ext uri="{FF2B5EF4-FFF2-40B4-BE49-F238E27FC236}">
                <a16:creationId xmlns:a16="http://schemas.microsoft.com/office/drawing/2014/main" id="{E17F84BF-3B83-4A7E-A88F-2A9F796F65F2}"/>
              </a:ext>
            </a:extLst>
          </p:cNvPr>
          <p:cNvSpPr>
            <a:spLocks noGrp="1"/>
          </p:cNvSpPr>
          <p:nvPr>
            <p:ph type="body" sz="quarter" idx="10" hasCustomPrompt="1"/>
          </p:nvPr>
        </p:nvSpPr>
        <p:spPr>
          <a:xfrm>
            <a:off x="822958" y="4846320"/>
            <a:ext cx="5090400" cy="702000"/>
          </a:xfrm>
          <a:prstGeom prst="rect">
            <a:avLst/>
          </a:prstGeom>
        </p:spPr>
        <p:txBody>
          <a:bodyPr lIns="0" tIns="0" rIns="0" bIns="0">
            <a:noAutofit/>
          </a:bodyPr>
          <a:lstStyle>
            <a:lvl1pPr marL="0" indent="0">
              <a:lnSpc>
                <a:spcPct val="100000"/>
              </a:lnSpc>
              <a:buFontTx/>
              <a:buNone/>
              <a:defRPr sz="2000" b="1">
                <a:solidFill>
                  <a:schemeClr val="bg1"/>
                </a:solidFill>
                <a:effectLst>
                  <a:outerShdw blurRad="508000" dist="50800" dir="5400000" algn="ctr" rotWithShape="0">
                    <a:srgbClr val="000000">
                      <a:alpha val="25000"/>
                    </a:srgbClr>
                  </a:outerShdw>
                </a:effectLst>
              </a:defRPr>
            </a:lvl1pPr>
            <a:lvl2pPr>
              <a:buNone/>
              <a:defRPr/>
            </a:lvl2pPr>
          </a:lstStyle>
          <a:p>
            <a:pPr lvl="0"/>
            <a:r>
              <a:rPr lang="en-US" dirty="0"/>
              <a:t>Details or subtitle of the presentation</a:t>
            </a:r>
          </a:p>
        </p:txBody>
      </p:sp>
      <p:sp>
        <p:nvSpPr>
          <p:cNvPr id="5" name="Rectangle 4">
            <a:extLst>
              <a:ext uri="{FF2B5EF4-FFF2-40B4-BE49-F238E27FC236}">
                <a16:creationId xmlns:a16="http://schemas.microsoft.com/office/drawing/2014/main" id="{6FAA9083-FD22-4DEA-B5CA-5BCB7166A2D7}"/>
              </a:ext>
            </a:extLst>
          </p:cNvPr>
          <p:cNvSpPr/>
          <p:nvPr userDrawn="1"/>
        </p:nvSpPr>
        <p:spPr>
          <a:xfrm>
            <a:off x="0" y="5976649"/>
            <a:ext cx="12192000" cy="881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10">
            <a:extLst>
              <a:ext uri="{FF2B5EF4-FFF2-40B4-BE49-F238E27FC236}">
                <a16:creationId xmlns:a16="http://schemas.microsoft.com/office/drawing/2014/main" id="{6CFA7EEC-0D3D-4623-BAAB-76A8B13BE7C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812780" y="6158166"/>
            <a:ext cx="769620" cy="388365"/>
          </a:xfrm>
          <a:prstGeom prst="rect">
            <a:avLst/>
          </a:prstGeom>
        </p:spPr>
      </p:pic>
      <p:sp>
        <p:nvSpPr>
          <p:cNvPr id="22" name="Frame 21">
            <a:extLst>
              <a:ext uri="{FF2B5EF4-FFF2-40B4-BE49-F238E27FC236}">
                <a16:creationId xmlns:a16="http://schemas.microsoft.com/office/drawing/2014/main" id="{BBC39E5B-F078-4490-834F-18557015162E}"/>
              </a:ext>
            </a:extLst>
          </p:cNvPr>
          <p:cNvSpPr/>
          <p:nvPr userDrawn="1"/>
        </p:nvSpPr>
        <p:spPr>
          <a:xfrm>
            <a:off x="0" y="0"/>
            <a:ext cx="12192000" cy="6857998"/>
          </a:xfrm>
          <a:prstGeom prst="frame">
            <a:avLst>
              <a:gd name="adj1" fmla="val 169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38157523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Layout">
    <p:spTree>
      <p:nvGrpSpPr>
        <p:cNvPr id="1" name=""/>
        <p:cNvGrpSpPr/>
        <p:nvPr/>
      </p:nvGrpSpPr>
      <p:grpSpPr>
        <a:xfrm>
          <a:off x="0" y="0"/>
          <a:ext cx="0" cy="0"/>
          <a:chOff x="0" y="0"/>
          <a:chExt cx="0" cy="0"/>
        </a:xfrm>
      </p:grpSpPr>
      <p:pic>
        <p:nvPicPr>
          <p:cNvPr id="2" name="Image 6">
            <a:extLst>
              <a:ext uri="{FF2B5EF4-FFF2-40B4-BE49-F238E27FC236}">
                <a16:creationId xmlns:a16="http://schemas.microsoft.com/office/drawing/2014/main" id="{ECC147E4-84DC-4294-84F2-119C34EA157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Oval 4">
            <a:extLst>
              <a:ext uri="{FF2B5EF4-FFF2-40B4-BE49-F238E27FC236}">
                <a16:creationId xmlns:a16="http://schemas.microsoft.com/office/drawing/2014/main" id="{504DF040-1550-4B42-B57F-BB33C2D130D1}"/>
              </a:ext>
            </a:extLst>
          </p:cNvPr>
          <p:cNvSpPr/>
          <p:nvPr userDrawn="1"/>
        </p:nvSpPr>
        <p:spPr>
          <a:xfrm>
            <a:off x="600075" y="577215"/>
            <a:ext cx="4972050" cy="49720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2" name="Straight Connector 11">
            <a:extLst>
              <a:ext uri="{FF2B5EF4-FFF2-40B4-BE49-F238E27FC236}">
                <a16:creationId xmlns:a16="http://schemas.microsoft.com/office/drawing/2014/main" id="{D64B08D7-B982-4A3D-816E-9F8A950591A9}"/>
              </a:ext>
            </a:extLst>
          </p:cNvPr>
          <p:cNvCxnSpPr>
            <a:cxnSpLocks/>
          </p:cNvCxnSpPr>
          <p:nvPr userDrawn="1"/>
        </p:nvCxnSpPr>
        <p:spPr>
          <a:xfrm>
            <a:off x="1409700" y="1624965"/>
            <a:ext cx="0" cy="2762250"/>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17A896B-BCCB-4D11-AE3D-F9DC84C50BD0}"/>
              </a:ext>
            </a:extLst>
          </p:cNvPr>
          <p:cNvPicPr>
            <a:picLocks noChangeAspect="1"/>
          </p:cNvPicPr>
          <p:nvPr userDrawn="1"/>
        </p:nvPicPr>
        <p:blipFill>
          <a:blip r:embed="rId3" cstate="email">
            <a:alphaModFix amt="40000"/>
            <a:extLst>
              <a:ext uri="{28A0092B-C50C-407E-A947-70E740481C1C}">
                <a14:useLocalDpi xmlns:a14="http://schemas.microsoft.com/office/drawing/2010/main"/>
              </a:ext>
            </a:extLst>
          </a:blip>
          <a:srcRect/>
          <a:stretch>
            <a:fillRect/>
          </a:stretch>
        </p:blipFill>
        <p:spPr>
          <a:xfrm>
            <a:off x="819848" y="4081582"/>
            <a:ext cx="4532505" cy="1467683"/>
          </a:xfrm>
          <a:custGeom>
            <a:avLst/>
            <a:gdLst>
              <a:gd name="connsiteX0" fmla="*/ 0 w 4532505"/>
              <a:gd name="connsiteY0" fmla="*/ 0 h 1467683"/>
              <a:gd name="connsiteX1" fmla="*/ 4532505 w 4532505"/>
              <a:gd name="connsiteY1" fmla="*/ 0 h 1467683"/>
              <a:gd name="connsiteX2" fmla="*/ 4452228 w 4532505"/>
              <a:gd name="connsiteY2" fmla="*/ 166646 h 1467683"/>
              <a:gd name="connsiteX3" fmla="*/ 2266252 w 4532505"/>
              <a:gd name="connsiteY3" fmla="*/ 1467683 h 1467683"/>
              <a:gd name="connsiteX4" fmla="*/ 80277 w 4532505"/>
              <a:gd name="connsiteY4" fmla="*/ 166646 h 1467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2505" h="1467683">
                <a:moveTo>
                  <a:pt x="0" y="0"/>
                </a:moveTo>
                <a:lnTo>
                  <a:pt x="4532505" y="0"/>
                </a:lnTo>
                <a:lnTo>
                  <a:pt x="4452228" y="166646"/>
                </a:lnTo>
                <a:cubicBezTo>
                  <a:pt x="4031246" y="941602"/>
                  <a:pt x="3210186" y="1467683"/>
                  <a:pt x="2266252" y="1467683"/>
                </a:cubicBezTo>
                <a:cubicBezTo>
                  <a:pt x="1322319" y="1467683"/>
                  <a:pt x="501259" y="941602"/>
                  <a:pt x="80277" y="166646"/>
                </a:cubicBezTo>
                <a:close/>
              </a:path>
            </a:pathLst>
          </a:custGeom>
        </p:spPr>
      </p:pic>
      <p:sp>
        <p:nvSpPr>
          <p:cNvPr id="6" name="Rectangle 5">
            <a:extLst>
              <a:ext uri="{FF2B5EF4-FFF2-40B4-BE49-F238E27FC236}">
                <a16:creationId xmlns:a16="http://schemas.microsoft.com/office/drawing/2014/main" id="{F2493817-EBD4-4635-A5F1-AC86F3F1C18A}"/>
              </a:ext>
            </a:extLst>
          </p:cNvPr>
          <p:cNvSpPr/>
          <p:nvPr userDrawn="1"/>
        </p:nvSpPr>
        <p:spPr>
          <a:xfrm>
            <a:off x="0" y="5976649"/>
            <a:ext cx="12192000" cy="881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10">
            <a:extLst>
              <a:ext uri="{FF2B5EF4-FFF2-40B4-BE49-F238E27FC236}">
                <a16:creationId xmlns:a16="http://schemas.microsoft.com/office/drawing/2014/main" id="{77FBD03F-CB49-4D74-A8F9-A701DE8949B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812780" y="6158166"/>
            <a:ext cx="769620" cy="388365"/>
          </a:xfrm>
          <a:prstGeom prst="rect">
            <a:avLst/>
          </a:prstGeom>
        </p:spPr>
      </p:pic>
      <p:sp>
        <p:nvSpPr>
          <p:cNvPr id="3" name="Frame 2">
            <a:extLst>
              <a:ext uri="{FF2B5EF4-FFF2-40B4-BE49-F238E27FC236}">
                <a16:creationId xmlns:a16="http://schemas.microsoft.com/office/drawing/2014/main" id="{BAB15696-5134-4BE4-BF5F-0B29DAD20159}"/>
              </a:ext>
            </a:extLst>
          </p:cNvPr>
          <p:cNvSpPr/>
          <p:nvPr userDrawn="1"/>
        </p:nvSpPr>
        <p:spPr>
          <a:xfrm>
            <a:off x="0" y="0"/>
            <a:ext cx="12192000" cy="6857998"/>
          </a:xfrm>
          <a:prstGeom prst="frame">
            <a:avLst>
              <a:gd name="adj1" fmla="val 169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7" name="Text Placeholder 6">
            <a:extLst>
              <a:ext uri="{FF2B5EF4-FFF2-40B4-BE49-F238E27FC236}">
                <a16:creationId xmlns:a16="http://schemas.microsoft.com/office/drawing/2014/main" id="{C02EC54B-ED8D-4FE0-86D8-77F5DC47B96A}"/>
              </a:ext>
            </a:extLst>
          </p:cNvPr>
          <p:cNvSpPr>
            <a:spLocks noGrp="1"/>
          </p:cNvSpPr>
          <p:nvPr>
            <p:ph type="body" sz="quarter" idx="12" hasCustomPrompt="1"/>
          </p:nvPr>
        </p:nvSpPr>
        <p:spPr>
          <a:xfrm>
            <a:off x="1657349" y="2230755"/>
            <a:ext cx="3505171" cy="1664970"/>
          </a:xfrm>
        </p:spPr>
        <p:txBody>
          <a:bodyPr lIns="0" tIns="0" rIns="0" bIns="0" anchor="ctr">
            <a:noAutofit/>
          </a:bodyPr>
          <a:lstStyle>
            <a:lvl1pPr marL="0" indent="0">
              <a:spcBef>
                <a:spcPts val="0"/>
              </a:spcBef>
              <a:spcAft>
                <a:spcPts val="0"/>
              </a:spcAft>
              <a:buClr>
                <a:schemeClr val="accent1"/>
              </a:buClr>
              <a:buSzPct val="25000"/>
              <a:buFont typeface="Arial" panose="020B0604020202020204" pitchFamily="34" charset="0"/>
              <a:buChar char="•"/>
              <a:defRPr sz="1600" cap="all" baseline="0">
                <a:solidFill>
                  <a:schemeClr val="bg1"/>
                </a:solidFill>
              </a:defRPr>
            </a:lvl1pPr>
            <a:lvl2pPr marL="0" indent="0">
              <a:spcBef>
                <a:spcPts val="0"/>
              </a:spcBef>
              <a:spcAft>
                <a:spcPts val="0"/>
              </a:spcAft>
              <a:buClr>
                <a:schemeClr val="accent1"/>
              </a:buClr>
              <a:buSzPct val="25000"/>
              <a:buFont typeface="Arial" panose="020B0604020202020204" pitchFamily="34" charset="0"/>
              <a:buChar char="•"/>
              <a:defRPr sz="3200" cap="all">
                <a:solidFill>
                  <a:schemeClr val="bg1"/>
                </a:solidFill>
              </a:defRPr>
            </a:lvl2pPr>
            <a:lvl3pPr marL="0" indent="0">
              <a:spcBef>
                <a:spcPts val="0"/>
              </a:spcBef>
              <a:spcAft>
                <a:spcPts val="0"/>
              </a:spcAft>
              <a:buClr>
                <a:schemeClr val="accent1"/>
              </a:buClr>
              <a:buSzPct val="25000"/>
              <a:buFont typeface="Arial" panose="020B0604020202020204" pitchFamily="34" charset="0"/>
              <a:buChar char="•"/>
              <a:defRPr sz="1800" cap="all">
                <a:solidFill>
                  <a:schemeClr val="bg1"/>
                </a:solidFill>
              </a:defRPr>
            </a:lvl3pPr>
          </a:lstStyle>
          <a:p>
            <a:pPr lvl="0"/>
            <a:r>
              <a:rPr lang="en-US" dirty="0"/>
              <a:t>Click to add your text</a:t>
            </a:r>
          </a:p>
          <a:p>
            <a:pPr lvl="1"/>
            <a:r>
              <a:rPr lang="en-US" dirty="0"/>
              <a:t>Second level</a:t>
            </a:r>
          </a:p>
          <a:p>
            <a:pPr lvl="2"/>
            <a:r>
              <a:rPr lang="en-US" dirty="0"/>
              <a:t>Third level</a:t>
            </a:r>
          </a:p>
        </p:txBody>
      </p:sp>
    </p:spTree>
    <p:extLst>
      <p:ext uri="{BB962C8B-B14F-4D97-AF65-F5344CB8AC3E}">
        <p14:creationId xmlns:p14="http://schemas.microsoft.com/office/powerpoint/2010/main" val="30582729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 Cover layout">
    <p:spTree>
      <p:nvGrpSpPr>
        <p:cNvPr id="1" name=""/>
        <p:cNvGrpSpPr/>
        <p:nvPr/>
      </p:nvGrpSpPr>
      <p:grpSpPr>
        <a:xfrm>
          <a:off x="0" y="0"/>
          <a:ext cx="0" cy="0"/>
          <a:chOff x="0" y="0"/>
          <a:chExt cx="0" cy="0"/>
        </a:xfrm>
      </p:grpSpPr>
      <p:pic>
        <p:nvPicPr>
          <p:cNvPr id="10" name="Image 35">
            <a:extLst>
              <a:ext uri="{FF2B5EF4-FFF2-40B4-BE49-F238E27FC236}">
                <a16:creationId xmlns:a16="http://schemas.microsoft.com/office/drawing/2014/main" id="{85476459-7C88-4CD8-8E88-7F6B5C1F7ADB}"/>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flipH="1">
            <a:off x="1" y="0"/>
            <a:ext cx="12192000" cy="6858000"/>
          </a:xfrm>
          <a:prstGeom prst="rect">
            <a:avLst/>
          </a:prstGeom>
        </p:spPr>
      </p:pic>
      <p:sp>
        <p:nvSpPr>
          <p:cNvPr id="3" name="Rectangle 2">
            <a:extLst>
              <a:ext uri="{FF2B5EF4-FFF2-40B4-BE49-F238E27FC236}">
                <a16:creationId xmlns:a16="http://schemas.microsoft.com/office/drawing/2014/main" id="{C42BE290-6E81-45A6-976C-A440A5E55ACC}"/>
              </a:ext>
            </a:extLst>
          </p:cNvPr>
          <p:cNvSpPr/>
          <p:nvPr userDrawn="1"/>
        </p:nvSpPr>
        <p:spPr>
          <a:xfrm>
            <a:off x="0" y="-1"/>
            <a:ext cx="6410326"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rame 21">
            <a:extLst>
              <a:ext uri="{FF2B5EF4-FFF2-40B4-BE49-F238E27FC236}">
                <a16:creationId xmlns:a16="http://schemas.microsoft.com/office/drawing/2014/main" id="{BBC39E5B-F078-4490-834F-18557015162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12" name="Image 35">
            <a:extLst>
              <a:ext uri="{FF2B5EF4-FFF2-40B4-BE49-F238E27FC236}">
                <a16:creationId xmlns:a16="http://schemas.microsoft.com/office/drawing/2014/main" id="{1A82B472-40D5-41E3-9915-9CB13E57448E}"/>
              </a:ext>
            </a:extLst>
          </p:cNvPr>
          <p:cNvPicPr>
            <a:picLocks noChangeAspect="1"/>
          </p:cNvPicPr>
          <p:nvPr userDrawn="1"/>
        </p:nvPicPr>
        <p:blipFill rotWithShape="1">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flipH="1">
            <a:off x="1" y="0"/>
            <a:ext cx="6410325" cy="6858000"/>
          </a:xfrm>
          <a:prstGeom prst="rect">
            <a:avLst/>
          </a:prstGeom>
        </p:spPr>
      </p:pic>
      <p:sp>
        <p:nvSpPr>
          <p:cNvPr id="27" name="Title 1">
            <a:extLst>
              <a:ext uri="{FF2B5EF4-FFF2-40B4-BE49-F238E27FC236}">
                <a16:creationId xmlns:a16="http://schemas.microsoft.com/office/drawing/2014/main" id="{87417CC0-D441-41D7-9EFE-F0722018F30A}"/>
              </a:ext>
            </a:extLst>
          </p:cNvPr>
          <p:cNvSpPr>
            <a:spLocks noGrp="1"/>
          </p:cNvSpPr>
          <p:nvPr>
            <p:ph type="ctrTitle" hasCustomPrompt="1"/>
          </p:nvPr>
        </p:nvSpPr>
        <p:spPr>
          <a:xfrm>
            <a:off x="822960" y="2909520"/>
            <a:ext cx="5090400" cy="1936800"/>
          </a:xfrm>
        </p:spPr>
        <p:txBody>
          <a:bodyPr lIns="0" tIns="0" rIns="0" bIns="0" anchor="ctr">
            <a:noAutofit/>
          </a:bodyPr>
          <a:lstStyle>
            <a:lvl1pPr algn="l">
              <a:lnSpc>
                <a:spcPct val="90000"/>
              </a:lnSpc>
              <a:defRPr sz="6000" b="1" cap="none">
                <a:solidFill>
                  <a:schemeClr val="bg1"/>
                </a:solidFill>
                <a:effectLst/>
              </a:defRPr>
            </a:lvl1pPr>
          </a:lstStyle>
          <a:p>
            <a:r>
              <a:rPr lang="fr-FR" dirty="0"/>
              <a:t>CIAT </a:t>
            </a:r>
            <a:r>
              <a:rPr lang="fr-FR" dirty="0" err="1"/>
              <a:t>Hospitality</a:t>
            </a:r>
            <a:r>
              <a:rPr lang="fr-FR" dirty="0"/>
              <a:t> - Customer </a:t>
            </a:r>
            <a:r>
              <a:rPr lang="fr-FR" dirty="0" err="1"/>
              <a:t>Presentation</a:t>
            </a:r>
            <a:endParaRPr lang="fr-FR" dirty="0"/>
          </a:p>
        </p:txBody>
      </p:sp>
      <p:sp>
        <p:nvSpPr>
          <p:cNvPr id="4" name="Text Placeholder 3">
            <a:extLst>
              <a:ext uri="{FF2B5EF4-FFF2-40B4-BE49-F238E27FC236}">
                <a16:creationId xmlns:a16="http://schemas.microsoft.com/office/drawing/2014/main" id="{E17F84BF-3B83-4A7E-A88F-2A9F796F65F2}"/>
              </a:ext>
            </a:extLst>
          </p:cNvPr>
          <p:cNvSpPr>
            <a:spLocks noGrp="1"/>
          </p:cNvSpPr>
          <p:nvPr>
            <p:ph type="body" sz="quarter" idx="10" hasCustomPrompt="1"/>
          </p:nvPr>
        </p:nvSpPr>
        <p:spPr>
          <a:xfrm>
            <a:off x="822958" y="4846320"/>
            <a:ext cx="5090400" cy="702000"/>
          </a:xfrm>
          <a:prstGeom prst="rect">
            <a:avLst/>
          </a:prstGeom>
        </p:spPr>
        <p:txBody>
          <a:bodyPr lIns="0" tIns="0" rIns="0" bIns="0">
            <a:noAutofit/>
          </a:bodyPr>
          <a:lstStyle>
            <a:lvl1pPr marL="0" indent="0">
              <a:lnSpc>
                <a:spcPct val="100000"/>
              </a:lnSpc>
              <a:buFontTx/>
              <a:buNone/>
              <a:defRPr sz="2000" b="1">
                <a:solidFill>
                  <a:schemeClr val="bg1"/>
                </a:solidFill>
                <a:effectLst/>
              </a:defRPr>
            </a:lvl1pPr>
            <a:lvl2pPr>
              <a:buNone/>
              <a:defRPr/>
            </a:lvl2pPr>
          </a:lstStyle>
          <a:p>
            <a:pPr lvl="0"/>
            <a:r>
              <a:rPr lang="en-US" dirty="0"/>
              <a:t>Details or subtitle of the presentation</a:t>
            </a:r>
          </a:p>
        </p:txBody>
      </p:sp>
      <p:sp>
        <p:nvSpPr>
          <p:cNvPr id="5" name="Rectangle 4">
            <a:extLst>
              <a:ext uri="{FF2B5EF4-FFF2-40B4-BE49-F238E27FC236}">
                <a16:creationId xmlns:a16="http://schemas.microsoft.com/office/drawing/2014/main" id="{6FAA9083-FD22-4DEA-B5CA-5BCB7166A2D7}"/>
              </a:ext>
            </a:extLst>
          </p:cNvPr>
          <p:cNvSpPr/>
          <p:nvPr userDrawn="1"/>
        </p:nvSpPr>
        <p:spPr>
          <a:xfrm>
            <a:off x="0" y="5976649"/>
            <a:ext cx="12192000" cy="881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10">
            <a:extLst>
              <a:ext uri="{FF2B5EF4-FFF2-40B4-BE49-F238E27FC236}">
                <a16:creationId xmlns:a16="http://schemas.microsoft.com/office/drawing/2014/main" id="{6CFA7EEC-0D3D-4623-BAAB-76A8B13BE7C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812780" y="6158166"/>
            <a:ext cx="769620" cy="388365"/>
          </a:xfrm>
          <a:prstGeom prst="rect">
            <a:avLst/>
          </a:prstGeom>
        </p:spPr>
      </p:pic>
    </p:spTree>
    <p:extLst>
      <p:ext uri="{BB962C8B-B14F-4D97-AF65-F5344CB8AC3E}">
        <p14:creationId xmlns:p14="http://schemas.microsoft.com/office/powerpoint/2010/main" val="27079162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 Section Layout">
    <p:spTree>
      <p:nvGrpSpPr>
        <p:cNvPr id="1" name=""/>
        <p:cNvGrpSpPr/>
        <p:nvPr/>
      </p:nvGrpSpPr>
      <p:grpSpPr>
        <a:xfrm>
          <a:off x="0" y="0"/>
          <a:ext cx="0" cy="0"/>
          <a:chOff x="0" y="0"/>
          <a:chExt cx="0" cy="0"/>
        </a:xfrm>
      </p:grpSpPr>
      <p:pic>
        <p:nvPicPr>
          <p:cNvPr id="16" name="Image 7">
            <a:extLst>
              <a:ext uri="{FF2B5EF4-FFF2-40B4-BE49-F238E27FC236}">
                <a16:creationId xmlns:a16="http://schemas.microsoft.com/office/drawing/2014/main" id="{8064C1CE-A06A-4AD4-A5F7-AB91AB9FD85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7999"/>
          </a:xfrm>
          <a:prstGeom prst="rect">
            <a:avLst/>
          </a:prstGeom>
        </p:spPr>
      </p:pic>
      <p:sp>
        <p:nvSpPr>
          <p:cNvPr id="2" name="Rectangle 1">
            <a:extLst>
              <a:ext uri="{FF2B5EF4-FFF2-40B4-BE49-F238E27FC236}">
                <a16:creationId xmlns:a16="http://schemas.microsoft.com/office/drawing/2014/main" id="{1FD1A5A7-2108-4EEC-A67A-67BBA40DF96F}"/>
              </a:ext>
            </a:extLst>
          </p:cNvPr>
          <p:cNvSpPr/>
          <p:nvPr userDrawn="1"/>
        </p:nvSpPr>
        <p:spPr>
          <a:xfrm>
            <a:off x="6372226" y="0"/>
            <a:ext cx="5819774" cy="6858000"/>
          </a:xfrm>
          <a:prstGeom prst="rect">
            <a:avLst/>
          </a:prstGeom>
          <a:gradFill>
            <a:gsLst>
              <a:gs pos="0">
                <a:schemeClr val="bg1">
                  <a:alpha val="0"/>
                </a:scheme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reeform: Shape 14">
            <a:extLst>
              <a:ext uri="{FF2B5EF4-FFF2-40B4-BE49-F238E27FC236}">
                <a16:creationId xmlns:a16="http://schemas.microsoft.com/office/drawing/2014/main" id="{1EE3CBBF-D2DC-4895-B9A0-9E7BC8FDF3D4}"/>
              </a:ext>
            </a:extLst>
          </p:cNvPr>
          <p:cNvSpPr/>
          <p:nvPr userDrawn="1"/>
        </p:nvSpPr>
        <p:spPr>
          <a:xfrm>
            <a:off x="1" y="1"/>
            <a:ext cx="6372225" cy="6857998"/>
          </a:xfrm>
          <a:custGeom>
            <a:avLst/>
            <a:gdLst>
              <a:gd name="connsiteX0" fmla="*/ 0 w 6372225"/>
              <a:gd name="connsiteY0" fmla="*/ 0 h 6857998"/>
              <a:gd name="connsiteX1" fmla="*/ 5130671 w 6372225"/>
              <a:gd name="connsiteY1" fmla="*/ 0 h 6857998"/>
              <a:gd name="connsiteX2" fmla="*/ 5365179 w 6372225"/>
              <a:gd name="connsiteY2" fmla="*/ 258023 h 6857998"/>
              <a:gd name="connsiteX3" fmla="*/ 6372225 w 6372225"/>
              <a:gd name="connsiteY3" fmla="*/ 3063240 h 6857998"/>
              <a:gd name="connsiteX4" fmla="*/ 4248934 w 6372225"/>
              <a:gd name="connsiteY4" fmla="*/ 6834854 h 6857998"/>
              <a:gd name="connsiteX5" fmla="*/ 4208683 w 6372225"/>
              <a:gd name="connsiteY5" fmla="*/ 6857998 h 6857998"/>
              <a:gd name="connsiteX6" fmla="*/ 0 w 6372225"/>
              <a:gd name="connsiteY6"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225" h="6857998">
                <a:moveTo>
                  <a:pt x="0" y="0"/>
                </a:moveTo>
                <a:lnTo>
                  <a:pt x="5130671" y="0"/>
                </a:lnTo>
                <a:lnTo>
                  <a:pt x="5365179" y="258023"/>
                </a:lnTo>
                <a:cubicBezTo>
                  <a:pt x="5994302" y="1020344"/>
                  <a:pt x="6372225" y="1997658"/>
                  <a:pt x="6372225" y="3063240"/>
                </a:cubicBezTo>
                <a:cubicBezTo>
                  <a:pt x="6372225" y="4661614"/>
                  <a:pt x="5521897" y="6061383"/>
                  <a:pt x="4248934" y="6834854"/>
                </a:cubicBezTo>
                <a:lnTo>
                  <a:pt x="4208683" y="6857998"/>
                </a:lnTo>
                <a:lnTo>
                  <a:pt x="0" y="68579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6" name="Rectangle 5">
            <a:extLst>
              <a:ext uri="{FF2B5EF4-FFF2-40B4-BE49-F238E27FC236}">
                <a16:creationId xmlns:a16="http://schemas.microsoft.com/office/drawing/2014/main" id="{F2493817-EBD4-4635-A5F1-AC86F3F1C18A}"/>
              </a:ext>
            </a:extLst>
          </p:cNvPr>
          <p:cNvSpPr/>
          <p:nvPr userDrawn="1"/>
        </p:nvSpPr>
        <p:spPr>
          <a:xfrm>
            <a:off x="0" y="5976649"/>
            <a:ext cx="12192000" cy="881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10">
            <a:extLst>
              <a:ext uri="{FF2B5EF4-FFF2-40B4-BE49-F238E27FC236}">
                <a16:creationId xmlns:a16="http://schemas.microsoft.com/office/drawing/2014/main" id="{77FBD03F-CB49-4D74-A8F9-A701DE8949B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12780" y="6158166"/>
            <a:ext cx="769620" cy="388365"/>
          </a:xfrm>
          <a:prstGeom prst="rect">
            <a:avLst/>
          </a:prstGeom>
        </p:spPr>
      </p:pic>
      <p:pic>
        <p:nvPicPr>
          <p:cNvPr id="20" name="Picture 19">
            <a:extLst>
              <a:ext uri="{FF2B5EF4-FFF2-40B4-BE49-F238E27FC236}">
                <a16:creationId xmlns:a16="http://schemas.microsoft.com/office/drawing/2014/main" id="{3DB8832F-1DBE-4E9F-9541-B92E56AFA823}"/>
              </a:ext>
            </a:extLst>
          </p:cNvPr>
          <p:cNvPicPr>
            <a:picLocks noChangeAspect="1"/>
          </p:cNvPicPr>
          <p:nvPr userDrawn="1"/>
        </p:nvPicPr>
        <p:blipFill rotWithShape="1">
          <a:blip r:embed="rId4" cstate="email">
            <a:alphaModFix amt="20000"/>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a:stretch/>
        </p:blipFill>
        <p:spPr>
          <a:xfrm>
            <a:off x="2" y="0"/>
            <a:ext cx="6372225" cy="6857998"/>
          </a:xfrm>
          <a:custGeom>
            <a:avLst/>
            <a:gdLst>
              <a:gd name="connsiteX0" fmla="*/ 0 w 6372225"/>
              <a:gd name="connsiteY0" fmla="*/ 0 h 6857998"/>
              <a:gd name="connsiteX1" fmla="*/ 5130671 w 6372225"/>
              <a:gd name="connsiteY1" fmla="*/ 0 h 6857998"/>
              <a:gd name="connsiteX2" fmla="*/ 5365179 w 6372225"/>
              <a:gd name="connsiteY2" fmla="*/ 258023 h 6857998"/>
              <a:gd name="connsiteX3" fmla="*/ 6372225 w 6372225"/>
              <a:gd name="connsiteY3" fmla="*/ 3063240 h 6857998"/>
              <a:gd name="connsiteX4" fmla="*/ 4248934 w 6372225"/>
              <a:gd name="connsiteY4" fmla="*/ 6834854 h 6857998"/>
              <a:gd name="connsiteX5" fmla="*/ 4208683 w 6372225"/>
              <a:gd name="connsiteY5" fmla="*/ 6857998 h 6857998"/>
              <a:gd name="connsiteX6" fmla="*/ 0 w 6372225"/>
              <a:gd name="connsiteY6"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225" h="6857998">
                <a:moveTo>
                  <a:pt x="0" y="0"/>
                </a:moveTo>
                <a:lnTo>
                  <a:pt x="5130671" y="0"/>
                </a:lnTo>
                <a:lnTo>
                  <a:pt x="5365179" y="258023"/>
                </a:lnTo>
                <a:cubicBezTo>
                  <a:pt x="5994303" y="1020344"/>
                  <a:pt x="6372225" y="1997658"/>
                  <a:pt x="6372225" y="3063240"/>
                </a:cubicBezTo>
                <a:cubicBezTo>
                  <a:pt x="6372225" y="4661614"/>
                  <a:pt x="5521897" y="6061383"/>
                  <a:pt x="4248934" y="6834854"/>
                </a:cubicBezTo>
                <a:lnTo>
                  <a:pt x="4208683" y="6857998"/>
                </a:lnTo>
                <a:lnTo>
                  <a:pt x="0" y="6857998"/>
                </a:lnTo>
                <a:close/>
              </a:path>
            </a:pathLst>
          </a:custGeom>
        </p:spPr>
      </p:pic>
      <p:sp>
        <p:nvSpPr>
          <p:cNvPr id="3" name="Frame 2">
            <a:extLst>
              <a:ext uri="{FF2B5EF4-FFF2-40B4-BE49-F238E27FC236}">
                <a16:creationId xmlns:a16="http://schemas.microsoft.com/office/drawing/2014/main" id="{BAB15696-5134-4BE4-BF5F-0B29DAD20159}"/>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cxnSp>
        <p:nvCxnSpPr>
          <p:cNvPr id="12" name="Straight Connector 11">
            <a:extLst>
              <a:ext uri="{FF2B5EF4-FFF2-40B4-BE49-F238E27FC236}">
                <a16:creationId xmlns:a16="http://schemas.microsoft.com/office/drawing/2014/main" id="{D64B08D7-B982-4A3D-816E-9F8A950591A9}"/>
              </a:ext>
            </a:extLst>
          </p:cNvPr>
          <p:cNvCxnSpPr>
            <a:cxnSpLocks/>
          </p:cNvCxnSpPr>
          <p:nvPr userDrawn="1"/>
        </p:nvCxnSpPr>
        <p:spPr>
          <a:xfrm>
            <a:off x="990600" y="2227357"/>
            <a:ext cx="0" cy="169843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 Placeholder 6">
            <a:extLst>
              <a:ext uri="{FF2B5EF4-FFF2-40B4-BE49-F238E27FC236}">
                <a16:creationId xmlns:a16="http://schemas.microsoft.com/office/drawing/2014/main" id="{C02EC54B-ED8D-4FE0-86D8-77F5DC47B96A}"/>
              </a:ext>
            </a:extLst>
          </p:cNvPr>
          <p:cNvSpPr>
            <a:spLocks noGrp="1"/>
          </p:cNvSpPr>
          <p:nvPr userDrawn="1">
            <p:ph type="body" sz="quarter" idx="12" hasCustomPrompt="1"/>
          </p:nvPr>
        </p:nvSpPr>
        <p:spPr>
          <a:xfrm>
            <a:off x="1238249" y="2244090"/>
            <a:ext cx="3505171" cy="1664970"/>
          </a:xfrm>
        </p:spPr>
        <p:txBody>
          <a:bodyPr lIns="0" tIns="0" rIns="0" bIns="0" anchor="ctr">
            <a:noAutofit/>
          </a:bodyPr>
          <a:lstStyle>
            <a:lvl1pPr marL="0" indent="0">
              <a:spcBef>
                <a:spcPts val="0"/>
              </a:spcBef>
              <a:spcAft>
                <a:spcPts val="0"/>
              </a:spcAft>
              <a:buClr>
                <a:schemeClr val="accent1"/>
              </a:buClr>
              <a:buSzPct val="25000"/>
              <a:buFont typeface="Arial" panose="020B0604020202020204" pitchFamily="34" charset="0"/>
              <a:buChar char="•"/>
              <a:defRPr sz="1600" cap="all" baseline="0">
                <a:solidFill>
                  <a:schemeClr val="bg1"/>
                </a:solidFill>
              </a:defRPr>
            </a:lvl1pPr>
            <a:lvl2pPr marL="0" indent="0">
              <a:spcBef>
                <a:spcPts val="0"/>
              </a:spcBef>
              <a:spcAft>
                <a:spcPts val="0"/>
              </a:spcAft>
              <a:buClr>
                <a:schemeClr val="accent1"/>
              </a:buClr>
              <a:buSzPct val="25000"/>
              <a:buFont typeface="Arial" panose="020B0604020202020204" pitchFamily="34" charset="0"/>
              <a:buChar char="•"/>
              <a:defRPr sz="3200" cap="all">
                <a:solidFill>
                  <a:schemeClr val="bg1"/>
                </a:solidFill>
              </a:defRPr>
            </a:lvl2pPr>
            <a:lvl3pPr marL="0" indent="0">
              <a:spcBef>
                <a:spcPts val="0"/>
              </a:spcBef>
              <a:spcAft>
                <a:spcPts val="0"/>
              </a:spcAft>
              <a:buClr>
                <a:schemeClr val="accent1"/>
              </a:buClr>
              <a:buSzPct val="25000"/>
              <a:buFont typeface="Arial" panose="020B0604020202020204" pitchFamily="34" charset="0"/>
              <a:buChar char="•"/>
              <a:defRPr sz="1800" cap="all">
                <a:solidFill>
                  <a:schemeClr val="bg1"/>
                </a:solidFill>
              </a:defRPr>
            </a:lvl3pPr>
          </a:lstStyle>
          <a:p>
            <a:pPr lvl="0"/>
            <a:r>
              <a:rPr lang="en-US" dirty="0"/>
              <a:t>Click to add your text</a:t>
            </a:r>
          </a:p>
          <a:p>
            <a:pPr lvl="1"/>
            <a:r>
              <a:rPr lang="en-US" dirty="0"/>
              <a:t>Second level</a:t>
            </a:r>
          </a:p>
          <a:p>
            <a:pPr lvl="2"/>
            <a:r>
              <a:rPr lang="en-US" dirty="0"/>
              <a:t>Third level</a:t>
            </a:r>
          </a:p>
        </p:txBody>
      </p:sp>
    </p:spTree>
    <p:extLst>
      <p:ext uri="{BB962C8B-B14F-4D97-AF65-F5344CB8AC3E}">
        <p14:creationId xmlns:p14="http://schemas.microsoft.com/office/powerpoint/2010/main" val="22327661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Layout 1">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E23CA9D-785C-40D0-9447-3D928375D0EB}"/>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3" name="Rectangle: Rounded Corners 22">
            <a:extLst>
              <a:ext uri="{FF2B5EF4-FFF2-40B4-BE49-F238E27FC236}">
                <a16:creationId xmlns:a16="http://schemas.microsoft.com/office/drawing/2014/main" id="{57906D9D-1607-4CAD-8DB7-3955061FA8E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C312285E-0BF5-4F9F-AC5C-D2E100B18572}"/>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7" name="Text Placeholder 6">
            <a:extLst>
              <a:ext uri="{FF2B5EF4-FFF2-40B4-BE49-F238E27FC236}">
                <a16:creationId xmlns:a16="http://schemas.microsoft.com/office/drawing/2014/main" id="{A29B152C-7EAE-406F-8BAE-F01B7639E922}"/>
              </a:ext>
            </a:extLst>
          </p:cNvPr>
          <p:cNvSpPr>
            <a:spLocks noGrp="1"/>
          </p:cNvSpPr>
          <p:nvPr>
            <p:ph type="body" sz="quarter" idx="12" hasCustomPrompt="1"/>
          </p:nvPr>
        </p:nvSpPr>
        <p:spPr>
          <a:xfrm>
            <a:off x="517524" y="1781175"/>
            <a:ext cx="11155680"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94B7F3F7-9EFF-49F1-A554-539D1C24470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0">
            <a:extLst>
              <a:ext uri="{FF2B5EF4-FFF2-40B4-BE49-F238E27FC236}">
                <a16:creationId xmlns:a16="http://schemas.microsoft.com/office/drawing/2014/main" id="{57136B74-B99C-464C-842F-E828026D588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D58D6DBD-ACF9-4BB0-A1FE-3F17DF978DB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F4F4BB0E-C9D1-4DF8-9CCA-4AB77B643370}"/>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1" name="TextBox 20">
            <a:extLst>
              <a:ext uri="{FF2B5EF4-FFF2-40B4-BE49-F238E27FC236}">
                <a16:creationId xmlns:a16="http://schemas.microsoft.com/office/drawing/2014/main" id="{3AB7FEAF-B726-476C-A085-B20F331BB8FC}"/>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5" name="Straight Connector 24">
            <a:extLst>
              <a:ext uri="{FF2B5EF4-FFF2-40B4-BE49-F238E27FC236}">
                <a16:creationId xmlns:a16="http://schemas.microsoft.com/office/drawing/2014/main" id="{80813C46-6E7D-48E8-9BBE-96B508BD06B1}"/>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3C74F33-C1E5-40C8-B330-9CBD40B8732D}"/>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8FBB58B-C8FF-4224-A1E1-1868562B0075}"/>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3" name="Date Placeholder 3">
            <a:extLst>
              <a:ext uri="{FF2B5EF4-FFF2-40B4-BE49-F238E27FC236}">
                <a16:creationId xmlns:a16="http://schemas.microsoft.com/office/drawing/2014/main" id="{F11C715F-49A6-4C59-9DA2-50CF5E848879}"/>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A73E7E00-8996-436E-AE2C-BCEE9426731B}" type="datetime4">
              <a:rPr lang="fr-FR" smtClean="0"/>
              <a:t>10 juillet 2023</a:t>
            </a:fld>
            <a:endParaRPr lang="fr-FR" cap="all" dirty="0"/>
          </a:p>
        </p:txBody>
      </p:sp>
      <p:sp>
        <p:nvSpPr>
          <p:cNvPr id="20" name="TextBox 36">
            <a:extLst>
              <a:ext uri="{FF2B5EF4-FFF2-40B4-BE49-F238E27FC236}">
                <a16:creationId xmlns:a16="http://schemas.microsoft.com/office/drawing/2014/main" id="{CCA5B571-B044-4CDC-8BBF-052043628D37}"/>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5425BF5C-604F-4852-B307-9131E8E98BAB}"/>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9307584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Footer only">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E23CA9D-785C-40D0-9447-3D928375D0EB}"/>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3" name="Rectangle: Rounded Corners 22">
            <a:extLst>
              <a:ext uri="{FF2B5EF4-FFF2-40B4-BE49-F238E27FC236}">
                <a16:creationId xmlns:a16="http://schemas.microsoft.com/office/drawing/2014/main" id="{57906D9D-1607-4CAD-8DB7-3955061FA8E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C312285E-0BF5-4F9F-AC5C-D2E100B18572}"/>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16" name="Text Placeholder 6">
            <a:extLst>
              <a:ext uri="{FF2B5EF4-FFF2-40B4-BE49-F238E27FC236}">
                <a16:creationId xmlns:a16="http://schemas.microsoft.com/office/drawing/2014/main" id="{83C5AEE0-A4DE-4ADA-80AB-D940076AA77B}"/>
              </a:ext>
            </a:extLst>
          </p:cNvPr>
          <p:cNvSpPr>
            <a:spLocks noGrp="1"/>
          </p:cNvSpPr>
          <p:nvPr>
            <p:ph type="body" sz="quarter" idx="12" hasCustomPrompt="1"/>
          </p:nvPr>
        </p:nvSpPr>
        <p:spPr>
          <a:xfrm>
            <a:off x="517524" y="1781175"/>
            <a:ext cx="11155680"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1E923A14-8A6B-42FE-9ABB-E9B366E1168B}"/>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0">
            <a:extLst>
              <a:ext uri="{FF2B5EF4-FFF2-40B4-BE49-F238E27FC236}">
                <a16:creationId xmlns:a16="http://schemas.microsoft.com/office/drawing/2014/main" id="{F9038D05-EFB1-4044-80BB-4547EE2C668D}"/>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9" name="Straight Connector 18">
            <a:extLst>
              <a:ext uri="{FF2B5EF4-FFF2-40B4-BE49-F238E27FC236}">
                <a16:creationId xmlns:a16="http://schemas.microsoft.com/office/drawing/2014/main" id="{EF659D84-75BF-49C4-A905-011153ECCDF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3B1B7629-8FEB-4E49-86D1-8C7C14C39E61}"/>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5" name="TextBox 24">
            <a:extLst>
              <a:ext uri="{FF2B5EF4-FFF2-40B4-BE49-F238E27FC236}">
                <a16:creationId xmlns:a16="http://schemas.microsoft.com/office/drawing/2014/main" id="{BEED6F39-696F-4920-8BD4-D267DDBE6A81}"/>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7" name="Straight Connector 26">
            <a:extLst>
              <a:ext uri="{FF2B5EF4-FFF2-40B4-BE49-F238E27FC236}">
                <a16:creationId xmlns:a16="http://schemas.microsoft.com/office/drawing/2014/main" id="{10FF7396-2008-4FC9-B0F6-2E2CC552244B}"/>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4B1AF16-4B51-4605-B957-C29E52B797EF}"/>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7C1DE1E-C687-49BA-ACFC-E01B6973D2EE}"/>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4" name="Date Placeholder 3">
            <a:extLst>
              <a:ext uri="{FF2B5EF4-FFF2-40B4-BE49-F238E27FC236}">
                <a16:creationId xmlns:a16="http://schemas.microsoft.com/office/drawing/2014/main" id="{4BAACD2A-6828-48CA-BEB1-2026767A409D}"/>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3CDC745E-1F3B-40A9-A790-D4FC8EC35F11}" type="datetime4">
              <a:rPr lang="fr-FR" smtClean="0"/>
              <a:t>10 juillet 2023</a:t>
            </a:fld>
            <a:endParaRPr lang="fr-FR" cap="all" dirty="0"/>
          </a:p>
        </p:txBody>
      </p:sp>
      <p:sp>
        <p:nvSpPr>
          <p:cNvPr id="20" name="TextBox 36">
            <a:extLst>
              <a:ext uri="{FF2B5EF4-FFF2-40B4-BE49-F238E27FC236}">
                <a16:creationId xmlns:a16="http://schemas.microsoft.com/office/drawing/2014/main" id="{B087E12C-0E38-4C87-9538-15A5428D7F61}"/>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804FB0CF-95EE-4916-81B7-8328AB90B805}"/>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7479186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E23CA9D-785C-40D0-9447-3D928375D0EB}"/>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9" name="Rectangle: Rounded Corners 18">
            <a:extLst>
              <a:ext uri="{FF2B5EF4-FFF2-40B4-BE49-F238E27FC236}">
                <a16:creationId xmlns:a16="http://schemas.microsoft.com/office/drawing/2014/main" id="{6B25EC5A-26B6-4F29-9B5F-F0BC0F7E2615}"/>
              </a:ext>
            </a:extLst>
          </p:cNvPr>
          <p:cNvSpPr/>
          <p:nvPr userDrawn="1"/>
        </p:nvSpPr>
        <p:spPr>
          <a:xfrm>
            <a:off x="2" y="3718561"/>
            <a:ext cx="12191998" cy="3139440"/>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Picture 20">
            <a:extLst>
              <a:ext uri="{FF2B5EF4-FFF2-40B4-BE49-F238E27FC236}">
                <a16:creationId xmlns:a16="http://schemas.microsoft.com/office/drawing/2014/main" id="{525CD211-9DA3-4EB8-889F-FDB647D45469}"/>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3" name="Rectangle: Rounded Corners 22">
            <a:extLst>
              <a:ext uri="{FF2B5EF4-FFF2-40B4-BE49-F238E27FC236}">
                <a16:creationId xmlns:a16="http://schemas.microsoft.com/office/drawing/2014/main" id="{57906D9D-1607-4CAD-8DB7-3955061FA8E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C312285E-0BF5-4F9F-AC5C-D2E100B18572}"/>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7" name="Text Placeholder 6">
            <a:extLst>
              <a:ext uri="{FF2B5EF4-FFF2-40B4-BE49-F238E27FC236}">
                <a16:creationId xmlns:a16="http://schemas.microsoft.com/office/drawing/2014/main" id="{A29B152C-7EAE-406F-8BAE-F01B7639E922}"/>
              </a:ext>
            </a:extLst>
          </p:cNvPr>
          <p:cNvSpPr>
            <a:spLocks noGrp="1"/>
          </p:cNvSpPr>
          <p:nvPr>
            <p:ph type="body" sz="quarter" idx="12" hasCustomPrompt="1"/>
          </p:nvPr>
        </p:nvSpPr>
        <p:spPr>
          <a:xfrm>
            <a:off x="517524" y="1781175"/>
            <a:ext cx="3345816" cy="1937385"/>
          </a:xfrm>
        </p:spPr>
        <p:txBody>
          <a:bodyPr lIns="0" tIns="0" rIns="0" bIns="0">
            <a:noAutofit/>
          </a:bodyPr>
          <a:lstStyle>
            <a:lvl1pPr>
              <a:lnSpc>
                <a:spcPct val="100000"/>
              </a:lnSpc>
              <a:defRPr sz="2000"/>
            </a:lvl1pPr>
            <a:lvl2pPr>
              <a:defRPr sz="1600"/>
            </a:lvl2pPr>
            <a:lvl3pPr>
              <a:defRPr sz="1400"/>
            </a:lvl3pPr>
            <a:lvl4pPr>
              <a:defRPr sz="1200"/>
            </a:lvl4pPr>
            <a:lvl5pPr>
              <a:defRPr sz="1200"/>
            </a:lvl5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Text Placeholder 6">
            <a:extLst>
              <a:ext uri="{FF2B5EF4-FFF2-40B4-BE49-F238E27FC236}">
                <a16:creationId xmlns:a16="http://schemas.microsoft.com/office/drawing/2014/main" id="{FC72D7D0-B14D-4041-8292-C4D2C12FE430}"/>
              </a:ext>
            </a:extLst>
          </p:cNvPr>
          <p:cNvSpPr>
            <a:spLocks noGrp="1"/>
          </p:cNvSpPr>
          <p:nvPr>
            <p:ph type="body" sz="quarter" idx="13" hasCustomPrompt="1"/>
          </p:nvPr>
        </p:nvSpPr>
        <p:spPr>
          <a:xfrm>
            <a:off x="4422774" y="1781175"/>
            <a:ext cx="3345816" cy="1937385"/>
          </a:xfrm>
        </p:spPr>
        <p:txBody>
          <a:bodyPr lIns="0" tIns="0" rIns="0" bIns="0">
            <a:noAutofit/>
          </a:bodyPr>
          <a:lstStyle>
            <a:lvl1pPr>
              <a:lnSpc>
                <a:spcPct val="100000"/>
              </a:lnSpc>
              <a:defRPr sz="2000"/>
            </a:lvl1pPr>
            <a:lvl2pPr>
              <a:defRPr sz="1600"/>
            </a:lvl2pPr>
            <a:lvl3pPr>
              <a:defRPr sz="1400"/>
            </a:lvl3pPr>
            <a:lvl4pPr>
              <a:defRPr sz="1200"/>
            </a:lvl4pPr>
            <a:lvl5pPr>
              <a:defRPr sz="1200"/>
            </a:lvl5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6" name="Text Placeholder 6">
            <a:extLst>
              <a:ext uri="{FF2B5EF4-FFF2-40B4-BE49-F238E27FC236}">
                <a16:creationId xmlns:a16="http://schemas.microsoft.com/office/drawing/2014/main" id="{27F9B38E-073A-4FB0-A9D3-16C81F1AC388}"/>
              </a:ext>
            </a:extLst>
          </p:cNvPr>
          <p:cNvSpPr>
            <a:spLocks noGrp="1"/>
          </p:cNvSpPr>
          <p:nvPr>
            <p:ph type="body" sz="quarter" idx="14" hasCustomPrompt="1"/>
          </p:nvPr>
        </p:nvSpPr>
        <p:spPr>
          <a:xfrm>
            <a:off x="8328024" y="1781175"/>
            <a:ext cx="3345816" cy="1937385"/>
          </a:xfrm>
        </p:spPr>
        <p:txBody>
          <a:bodyPr lIns="0" tIns="0" rIns="0" bIns="0">
            <a:noAutofit/>
          </a:bodyPr>
          <a:lstStyle>
            <a:lvl1pPr>
              <a:lnSpc>
                <a:spcPct val="100000"/>
              </a:lnSpc>
              <a:defRPr sz="2000"/>
            </a:lvl1pPr>
            <a:lvl2pPr>
              <a:defRPr sz="1600"/>
            </a:lvl2pPr>
            <a:lvl3pPr>
              <a:defRPr sz="1400"/>
            </a:lvl3pPr>
            <a:lvl4pPr>
              <a:defRPr sz="1200"/>
            </a:lvl4pPr>
            <a:lvl5pPr>
              <a:defRPr sz="1200"/>
            </a:lvl5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 name="Content Placeholder 2">
            <a:extLst>
              <a:ext uri="{FF2B5EF4-FFF2-40B4-BE49-F238E27FC236}">
                <a16:creationId xmlns:a16="http://schemas.microsoft.com/office/drawing/2014/main" id="{C2E030CE-02AC-42F6-ACEF-AC1CC7580E60}"/>
              </a:ext>
            </a:extLst>
          </p:cNvPr>
          <p:cNvSpPr>
            <a:spLocks noGrp="1"/>
          </p:cNvSpPr>
          <p:nvPr>
            <p:ph sz="quarter" idx="15" hasCustomPrompt="1"/>
          </p:nvPr>
        </p:nvSpPr>
        <p:spPr>
          <a:xfrm>
            <a:off x="517524" y="3870325"/>
            <a:ext cx="3345816" cy="1433513"/>
          </a:xfrm>
          <a:prstGeom prst="roundRect">
            <a:avLst>
              <a:gd name="adj" fmla="val 4973"/>
            </a:avLst>
          </a:prstGeom>
          <a:solidFill>
            <a:schemeClr val="bg1">
              <a:lumMod val="95000"/>
            </a:schemeClr>
          </a:solidFill>
        </p:spPr>
        <p:txBody>
          <a:bodyPr anchor="ctr"/>
          <a:lstStyle>
            <a:lvl1pPr algn="ctr">
              <a:buFontTx/>
              <a:buNone/>
              <a:defRPr sz="1400">
                <a:solidFill>
                  <a:schemeClr val="tx1"/>
                </a:solidFill>
              </a:defRPr>
            </a:lvl1pPr>
            <a:lvl2pPr>
              <a:buFontTx/>
              <a:buNone/>
              <a:defRPr/>
            </a:lvl2pPr>
            <a:lvl3pPr>
              <a:buFontTx/>
              <a:buNone/>
              <a:defRPr/>
            </a:lvl3pPr>
            <a:lvl4pPr>
              <a:buFontTx/>
              <a:buNone/>
              <a:defRPr/>
            </a:lvl4pPr>
            <a:lvl5pPr>
              <a:buFontTx/>
              <a:buNone/>
              <a:defRPr/>
            </a:lvl5pPr>
          </a:lstStyle>
          <a:p>
            <a:pPr lvl="0"/>
            <a:r>
              <a:rPr lang="en-US" dirty="0"/>
              <a:t>Add your content here</a:t>
            </a:r>
            <a:endParaRPr lang="fr-FR" dirty="0"/>
          </a:p>
        </p:txBody>
      </p:sp>
      <p:sp>
        <p:nvSpPr>
          <p:cNvPr id="25" name="Content Placeholder 2">
            <a:extLst>
              <a:ext uri="{FF2B5EF4-FFF2-40B4-BE49-F238E27FC236}">
                <a16:creationId xmlns:a16="http://schemas.microsoft.com/office/drawing/2014/main" id="{D55A1FFF-07A2-4D39-BC28-9715E3754D1D}"/>
              </a:ext>
            </a:extLst>
          </p:cNvPr>
          <p:cNvSpPr>
            <a:spLocks noGrp="1"/>
          </p:cNvSpPr>
          <p:nvPr>
            <p:ph sz="quarter" idx="16" hasCustomPrompt="1"/>
          </p:nvPr>
        </p:nvSpPr>
        <p:spPr>
          <a:xfrm>
            <a:off x="4422774" y="3870325"/>
            <a:ext cx="3345816" cy="1433513"/>
          </a:xfrm>
          <a:prstGeom prst="roundRect">
            <a:avLst>
              <a:gd name="adj" fmla="val 4973"/>
            </a:avLst>
          </a:prstGeom>
          <a:solidFill>
            <a:schemeClr val="bg1">
              <a:lumMod val="95000"/>
            </a:schemeClr>
          </a:solidFill>
        </p:spPr>
        <p:txBody>
          <a:bodyPr anchor="ctr"/>
          <a:lstStyle>
            <a:lvl1pPr algn="ctr">
              <a:buFontTx/>
              <a:buNone/>
              <a:defRPr sz="1400">
                <a:solidFill>
                  <a:schemeClr val="tx1"/>
                </a:solidFill>
              </a:defRPr>
            </a:lvl1pPr>
            <a:lvl2pPr>
              <a:buFontTx/>
              <a:buNone/>
              <a:defRPr/>
            </a:lvl2pPr>
            <a:lvl3pPr>
              <a:buFontTx/>
              <a:buNone/>
              <a:defRPr/>
            </a:lvl3pPr>
            <a:lvl4pPr>
              <a:buFontTx/>
              <a:buNone/>
              <a:defRPr/>
            </a:lvl4pPr>
            <a:lvl5pPr>
              <a:buFontTx/>
              <a:buNone/>
              <a:defRPr/>
            </a:lvl5pPr>
          </a:lstStyle>
          <a:p>
            <a:pPr lvl="0"/>
            <a:r>
              <a:rPr lang="en-US" dirty="0"/>
              <a:t>Add your content here</a:t>
            </a:r>
            <a:endParaRPr lang="fr-FR" dirty="0"/>
          </a:p>
        </p:txBody>
      </p:sp>
      <p:sp>
        <p:nvSpPr>
          <p:cNvPr id="27" name="Content Placeholder 2">
            <a:extLst>
              <a:ext uri="{FF2B5EF4-FFF2-40B4-BE49-F238E27FC236}">
                <a16:creationId xmlns:a16="http://schemas.microsoft.com/office/drawing/2014/main" id="{BCE9DED9-A28A-47E9-9E5B-2B87668AE4D6}"/>
              </a:ext>
            </a:extLst>
          </p:cNvPr>
          <p:cNvSpPr>
            <a:spLocks noGrp="1"/>
          </p:cNvSpPr>
          <p:nvPr>
            <p:ph sz="quarter" idx="17" hasCustomPrompt="1"/>
          </p:nvPr>
        </p:nvSpPr>
        <p:spPr>
          <a:xfrm>
            <a:off x="8328024" y="3870325"/>
            <a:ext cx="3345816" cy="1433513"/>
          </a:xfrm>
          <a:prstGeom prst="roundRect">
            <a:avLst>
              <a:gd name="adj" fmla="val 4973"/>
            </a:avLst>
          </a:prstGeom>
          <a:solidFill>
            <a:schemeClr val="bg1">
              <a:lumMod val="95000"/>
            </a:schemeClr>
          </a:solidFill>
        </p:spPr>
        <p:txBody>
          <a:bodyPr anchor="ctr"/>
          <a:lstStyle>
            <a:lvl1pPr algn="ctr">
              <a:buFontTx/>
              <a:buNone/>
              <a:defRPr sz="1400">
                <a:solidFill>
                  <a:schemeClr val="tx1"/>
                </a:solidFill>
              </a:defRPr>
            </a:lvl1pPr>
            <a:lvl2pPr>
              <a:buFontTx/>
              <a:buNone/>
              <a:defRPr/>
            </a:lvl2pPr>
            <a:lvl3pPr>
              <a:buFontTx/>
              <a:buNone/>
              <a:defRPr/>
            </a:lvl3pPr>
            <a:lvl4pPr>
              <a:buFontTx/>
              <a:buNone/>
              <a:defRPr/>
            </a:lvl4pPr>
            <a:lvl5pPr>
              <a:buFontTx/>
              <a:buNone/>
              <a:defRPr/>
            </a:lvl5pPr>
          </a:lstStyle>
          <a:p>
            <a:pPr lvl="0"/>
            <a:r>
              <a:rPr lang="en-US" dirty="0"/>
              <a:t>Add your content here</a:t>
            </a:r>
            <a:endParaRPr lang="fr-FR" dirty="0"/>
          </a:p>
        </p:txBody>
      </p:sp>
      <p:sp>
        <p:nvSpPr>
          <p:cNvPr id="28" name="Text Placeholder 49">
            <a:extLst>
              <a:ext uri="{FF2B5EF4-FFF2-40B4-BE49-F238E27FC236}">
                <a16:creationId xmlns:a16="http://schemas.microsoft.com/office/drawing/2014/main" id="{7A8BD475-0814-437D-B244-284285EB8C44}"/>
              </a:ext>
            </a:extLst>
          </p:cNvPr>
          <p:cNvSpPr>
            <a:spLocks noGrp="1"/>
          </p:cNvSpPr>
          <p:nvPr>
            <p:ph type="body" sz="quarter" idx="20" hasCustomPrompt="1"/>
          </p:nvPr>
        </p:nvSpPr>
        <p:spPr>
          <a:xfrm>
            <a:off x="517524" y="5499735"/>
            <a:ext cx="3345816" cy="207650"/>
          </a:xfrm>
          <a:prstGeom prst="rect">
            <a:avLst/>
          </a:prstGeom>
        </p:spPr>
        <p:txBody>
          <a:bodyPr lIns="0" tIns="0" rIns="0" bIns="0" anchor="ctr">
            <a:noAutofit/>
          </a:bodyPr>
          <a:lstStyle>
            <a:lvl1pPr marL="0" indent="0" algn="ctr">
              <a:lnSpc>
                <a:spcPct val="100000"/>
              </a:lnSpc>
              <a:buFontTx/>
              <a:buNone/>
              <a:defRPr sz="1000" cap="none" baseline="0">
                <a:solidFill>
                  <a:schemeClr val="tx1"/>
                </a:solidFill>
              </a:defRPr>
            </a:lvl1pPr>
          </a:lstStyle>
          <a:p>
            <a:pPr lvl="0"/>
            <a:r>
              <a:rPr lang="en-US" dirty="0"/>
              <a:t>Add your text here</a:t>
            </a:r>
          </a:p>
        </p:txBody>
      </p:sp>
      <p:sp>
        <p:nvSpPr>
          <p:cNvPr id="30" name="Text Placeholder 49">
            <a:extLst>
              <a:ext uri="{FF2B5EF4-FFF2-40B4-BE49-F238E27FC236}">
                <a16:creationId xmlns:a16="http://schemas.microsoft.com/office/drawing/2014/main" id="{6F3B887A-5678-4CB1-8481-04965341EF19}"/>
              </a:ext>
            </a:extLst>
          </p:cNvPr>
          <p:cNvSpPr>
            <a:spLocks noGrp="1"/>
          </p:cNvSpPr>
          <p:nvPr>
            <p:ph type="body" sz="quarter" idx="21" hasCustomPrompt="1"/>
          </p:nvPr>
        </p:nvSpPr>
        <p:spPr>
          <a:xfrm>
            <a:off x="4422774" y="5499735"/>
            <a:ext cx="3345816" cy="207650"/>
          </a:xfrm>
          <a:prstGeom prst="rect">
            <a:avLst/>
          </a:prstGeom>
        </p:spPr>
        <p:txBody>
          <a:bodyPr lIns="0" tIns="0" rIns="0" bIns="0" anchor="ctr">
            <a:noAutofit/>
          </a:bodyPr>
          <a:lstStyle>
            <a:lvl1pPr marL="0" indent="0" algn="ctr">
              <a:lnSpc>
                <a:spcPct val="100000"/>
              </a:lnSpc>
              <a:buFontTx/>
              <a:buNone/>
              <a:defRPr sz="1000" cap="none" baseline="0">
                <a:solidFill>
                  <a:schemeClr val="tx1"/>
                </a:solidFill>
              </a:defRPr>
            </a:lvl1pPr>
          </a:lstStyle>
          <a:p>
            <a:pPr lvl="0"/>
            <a:r>
              <a:rPr lang="en-US" dirty="0"/>
              <a:t>Add your text here</a:t>
            </a:r>
          </a:p>
        </p:txBody>
      </p:sp>
      <p:sp>
        <p:nvSpPr>
          <p:cNvPr id="31" name="Text Placeholder 49">
            <a:extLst>
              <a:ext uri="{FF2B5EF4-FFF2-40B4-BE49-F238E27FC236}">
                <a16:creationId xmlns:a16="http://schemas.microsoft.com/office/drawing/2014/main" id="{8ECB27D3-A689-4E91-9F93-9132FA280618}"/>
              </a:ext>
            </a:extLst>
          </p:cNvPr>
          <p:cNvSpPr>
            <a:spLocks noGrp="1"/>
          </p:cNvSpPr>
          <p:nvPr>
            <p:ph type="body" sz="quarter" idx="22" hasCustomPrompt="1"/>
          </p:nvPr>
        </p:nvSpPr>
        <p:spPr>
          <a:xfrm>
            <a:off x="8328024" y="5499735"/>
            <a:ext cx="3345816" cy="207650"/>
          </a:xfrm>
          <a:prstGeom prst="rect">
            <a:avLst/>
          </a:prstGeom>
        </p:spPr>
        <p:txBody>
          <a:bodyPr lIns="0" tIns="0" rIns="0" bIns="0" anchor="ctr">
            <a:noAutofit/>
          </a:bodyPr>
          <a:lstStyle>
            <a:lvl1pPr marL="0" indent="0" algn="ctr">
              <a:lnSpc>
                <a:spcPct val="100000"/>
              </a:lnSpc>
              <a:buFontTx/>
              <a:buNone/>
              <a:defRPr sz="1000" cap="none" baseline="0">
                <a:solidFill>
                  <a:schemeClr val="tx1"/>
                </a:solidFill>
              </a:defRPr>
            </a:lvl1pPr>
          </a:lstStyle>
          <a:p>
            <a:pPr lvl="0"/>
            <a:r>
              <a:rPr lang="en-US" dirty="0"/>
              <a:t>Add your text here</a:t>
            </a:r>
          </a:p>
        </p:txBody>
      </p:sp>
      <p:sp>
        <p:nvSpPr>
          <p:cNvPr id="32" name="Rectangle 31">
            <a:extLst>
              <a:ext uri="{FF2B5EF4-FFF2-40B4-BE49-F238E27FC236}">
                <a16:creationId xmlns:a16="http://schemas.microsoft.com/office/drawing/2014/main" id="{6BEAFF40-307D-415D-B0CE-58FD5C11012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10">
            <a:extLst>
              <a:ext uri="{FF2B5EF4-FFF2-40B4-BE49-F238E27FC236}">
                <a16:creationId xmlns:a16="http://schemas.microsoft.com/office/drawing/2014/main" id="{BAB9F69B-2C13-4C35-9F9F-6015614A6C34}"/>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4" name="Straight Connector 33">
            <a:extLst>
              <a:ext uri="{FF2B5EF4-FFF2-40B4-BE49-F238E27FC236}">
                <a16:creationId xmlns:a16="http://schemas.microsoft.com/office/drawing/2014/main" id="{40C54297-AD32-4E95-BE5E-4B07509F802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Footer Placeholder 4">
            <a:extLst>
              <a:ext uri="{FF2B5EF4-FFF2-40B4-BE49-F238E27FC236}">
                <a16:creationId xmlns:a16="http://schemas.microsoft.com/office/drawing/2014/main" id="{F85C67AE-DC37-400A-8A87-5B5A43AC7EC6}"/>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6" name="TextBox 35">
            <a:extLst>
              <a:ext uri="{FF2B5EF4-FFF2-40B4-BE49-F238E27FC236}">
                <a16:creationId xmlns:a16="http://schemas.microsoft.com/office/drawing/2014/main" id="{D59337AD-ECED-4110-AA5B-08AD1D837DFD}"/>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7" name="Straight Connector 36">
            <a:extLst>
              <a:ext uri="{FF2B5EF4-FFF2-40B4-BE49-F238E27FC236}">
                <a16:creationId xmlns:a16="http://schemas.microsoft.com/office/drawing/2014/main" id="{567BD03B-D2D3-4094-8D7E-9C4E7D46FA3F}"/>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2970DB5-D9A0-4095-BF4C-43ED493ABB3B}"/>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E99459F-6375-4818-BDCA-BD116DF3F80C}"/>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3" name="Date Placeholder 3">
            <a:extLst>
              <a:ext uri="{FF2B5EF4-FFF2-40B4-BE49-F238E27FC236}">
                <a16:creationId xmlns:a16="http://schemas.microsoft.com/office/drawing/2014/main" id="{DDB65CD6-D4C6-4A37-90B6-5D5867934E5C}"/>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565F7A2B-DFD6-46CA-B4D1-2D90A3EFA3C8}" type="datetime4">
              <a:rPr lang="fr-FR" smtClean="0"/>
              <a:t>10 juillet 2023</a:t>
            </a:fld>
            <a:endParaRPr lang="fr-FR" cap="all" dirty="0"/>
          </a:p>
        </p:txBody>
      </p:sp>
      <p:sp>
        <p:nvSpPr>
          <p:cNvPr id="41" name="TextBox 36">
            <a:extLst>
              <a:ext uri="{FF2B5EF4-FFF2-40B4-BE49-F238E27FC236}">
                <a16:creationId xmlns:a16="http://schemas.microsoft.com/office/drawing/2014/main" id="{F53E1F6C-D4D4-4372-9EC5-4D62996C7B98}"/>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38" name="Footer Placeholder 4">
            <a:extLst>
              <a:ext uri="{FF2B5EF4-FFF2-40B4-BE49-F238E27FC236}">
                <a16:creationId xmlns:a16="http://schemas.microsoft.com/office/drawing/2014/main" id="{9D62E3F7-6F7D-4BBF-8D19-91F5D1365E48}"/>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0388307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E23CA9D-785C-40D0-9447-3D928375D0EB}"/>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Rectangle 12">
            <a:extLst>
              <a:ext uri="{FF2B5EF4-FFF2-40B4-BE49-F238E27FC236}">
                <a16:creationId xmlns:a16="http://schemas.microsoft.com/office/drawing/2014/main" id="{443DC9A4-7CD8-4E6B-B42F-50798E88A57C}"/>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5" name="Image 10">
            <a:extLst>
              <a:ext uri="{FF2B5EF4-FFF2-40B4-BE49-F238E27FC236}">
                <a16:creationId xmlns:a16="http://schemas.microsoft.com/office/drawing/2014/main" id="{59D61FE9-5DBC-48E0-9DC6-389F61DEA04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6" name="Straight Connector 15">
            <a:extLst>
              <a:ext uri="{FF2B5EF4-FFF2-40B4-BE49-F238E27FC236}">
                <a16:creationId xmlns:a16="http://schemas.microsoft.com/office/drawing/2014/main" id="{33C33C57-8A00-433B-A845-E5DF1BBEA4A2}"/>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F3696535-1421-4135-ACFD-1D52F09952E7}"/>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19" name="TextBox 18">
            <a:extLst>
              <a:ext uri="{FF2B5EF4-FFF2-40B4-BE49-F238E27FC236}">
                <a16:creationId xmlns:a16="http://schemas.microsoft.com/office/drawing/2014/main" id="{FB746DD6-C8BF-44AF-A0D8-342AF3767B41}"/>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1" name="Straight Connector 20">
            <a:extLst>
              <a:ext uri="{FF2B5EF4-FFF2-40B4-BE49-F238E27FC236}">
                <a16:creationId xmlns:a16="http://schemas.microsoft.com/office/drawing/2014/main" id="{6ABC25E0-B72F-4BF1-8542-B94ADCCA2F67}"/>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AE9AECA-3F42-4C53-84AB-3FFE91FB57D2}"/>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E39C59C-49D3-415E-BDE6-17F2F366CB81}"/>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0" name="Date Placeholder 3">
            <a:extLst>
              <a:ext uri="{FF2B5EF4-FFF2-40B4-BE49-F238E27FC236}">
                <a16:creationId xmlns:a16="http://schemas.microsoft.com/office/drawing/2014/main" id="{DB512834-E4CD-42F8-B7E4-74895C2C4440}"/>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718EE7CA-3409-47DA-9705-1F76A60EA9AE}" type="datetime4">
              <a:rPr lang="fr-FR" smtClean="0"/>
              <a:t>10 juillet 2023</a:t>
            </a:fld>
            <a:endParaRPr lang="fr-FR" cap="all" dirty="0"/>
          </a:p>
        </p:txBody>
      </p:sp>
      <p:sp>
        <p:nvSpPr>
          <p:cNvPr id="18" name="TextBox 36">
            <a:extLst>
              <a:ext uri="{FF2B5EF4-FFF2-40B4-BE49-F238E27FC236}">
                <a16:creationId xmlns:a16="http://schemas.microsoft.com/office/drawing/2014/main" id="{7E0E3595-9ED4-4B1B-9F3E-E18726A7DC52}"/>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0" name="Footer Placeholder 4">
            <a:extLst>
              <a:ext uri="{FF2B5EF4-FFF2-40B4-BE49-F238E27FC236}">
                <a16:creationId xmlns:a16="http://schemas.microsoft.com/office/drawing/2014/main" id="{3B3221CF-5E3A-4DFE-B712-20F9EC51BACA}"/>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4239062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White bloc content layout">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C5190262-9A1F-48E5-8DFB-46DC492DDFBC}"/>
              </a:ext>
            </a:extLst>
          </p:cNvPr>
          <p:cNvSpPr/>
          <p:nvPr userDrawn="1"/>
        </p:nvSpPr>
        <p:spPr>
          <a:xfrm>
            <a:off x="2" y="1883121"/>
            <a:ext cx="12191998" cy="497487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5">
            <a:extLst>
              <a:ext uri="{FF2B5EF4-FFF2-40B4-BE49-F238E27FC236}">
                <a16:creationId xmlns:a16="http://schemas.microsoft.com/office/drawing/2014/main" id="{D4D2FF2E-64B9-42DF-985F-B1EBB5F72829}"/>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pic>
        <p:nvPicPr>
          <p:cNvPr id="16" name="Picture 15">
            <a:extLst>
              <a:ext uri="{FF2B5EF4-FFF2-40B4-BE49-F238E27FC236}">
                <a16:creationId xmlns:a16="http://schemas.microsoft.com/office/drawing/2014/main" id="{CBB44FE6-E495-4F41-8B41-29AD18C88CF2}"/>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Text Placeholder 6">
            <a:extLst>
              <a:ext uri="{FF2B5EF4-FFF2-40B4-BE49-F238E27FC236}">
                <a16:creationId xmlns:a16="http://schemas.microsoft.com/office/drawing/2014/main" id="{3AC759AA-590D-4ECB-9CA1-B51270E4E419}"/>
              </a:ext>
            </a:extLst>
          </p:cNvPr>
          <p:cNvSpPr>
            <a:spLocks noGrp="1"/>
          </p:cNvSpPr>
          <p:nvPr>
            <p:ph type="body" sz="quarter" idx="12" hasCustomPrompt="1"/>
          </p:nvPr>
        </p:nvSpPr>
        <p:spPr>
          <a:xfrm>
            <a:off x="517524" y="2038350"/>
            <a:ext cx="11156316" cy="4010024"/>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8" name="Rectangle: Rounded Corners 27">
            <a:extLst>
              <a:ext uri="{FF2B5EF4-FFF2-40B4-BE49-F238E27FC236}">
                <a16:creationId xmlns:a16="http://schemas.microsoft.com/office/drawing/2014/main" id="{672EC93F-BC0A-4680-9971-7386BD035C11}"/>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E16CD70B-CA38-45FB-A686-7F5B98A6AD1F}"/>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30" name="Rectangle 29">
            <a:extLst>
              <a:ext uri="{FF2B5EF4-FFF2-40B4-BE49-F238E27FC236}">
                <a16:creationId xmlns:a16="http://schemas.microsoft.com/office/drawing/2014/main" id="{5297D836-889A-4672-A9AA-CE03A777836D}"/>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1" name="Image 10">
            <a:extLst>
              <a:ext uri="{FF2B5EF4-FFF2-40B4-BE49-F238E27FC236}">
                <a16:creationId xmlns:a16="http://schemas.microsoft.com/office/drawing/2014/main" id="{B4D2D6D6-48C9-428E-998C-C521DFF524E1}"/>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2" name="Straight Connector 31">
            <a:extLst>
              <a:ext uri="{FF2B5EF4-FFF2-40B4-BE49-F238E27FC236}">
                <a16:creationId xmlns:a16="http://schemas.microsoft.com/office/drawing/2014/main" id="{1A8B29BA-D251-4D98-9508-C61432672008}"/>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3" name="Footer Placeholder 4">
            <a:extLst>
              <a:ext uri="{FF2B5EF4-FFF2-40B4-BE49-F238E27FC236}">
                <a16:creationId xmlns:a16="http://schemas.microsoft.com/office/drawing/2014/main" id="{66D4A727-90B5-42E0-8BEA-7EDEA584A28B}"/>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4" name="TextBox 33">
            <a:extLst>
              <a:ext uri="{FF2B5EF4-FFF2-40B4-BE49-F238E27FC236}">
                <a16:creationId xmlns:a16="http://schemas.microsoft.com/office/drawing/2014/main" id="{0CEC7EA9-8AA5-4276-9A18-A9937FE085A5}"/>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5" name="Straight Connector 34">
            <a:extLst>
              <a:ext uri="{FF2B5EF4-FFF2-40B4-BE49-F238E27FC236}">
                <a16:creationId xmlns:a16="http://schemas.microsoft.com/office/drawing/2014/main" id="{BD46229F-95E7-45DF-A0A1-F383364F1D82}"/>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426F598-E889-4747-B991-7A939811B06B}"/>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B4ECE17-5193-4311-B5DC-C08A0CED3B47}"/>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0" name="Date Placeholder 3">
            <a:extLst>
              <a:ext uri="{FF2B5EF4-FFF2-40B4-BE49-F238E27FC236}">
                <a16:creationId xmlns:a16="http://schemas.microsoft.com/office/drawing/2014/main" id="{31614EA4-6FBC-4828-8318-07BD1A5BCF15}"/>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5FB1BD84-F8C7-440E-B29A-B1D264F88CF8}" type="datetime4">
              <a:rPr lang="fr-FR" smtClean="0"/>
              <a:t>10 juillet 2023</a:t>
            </a:fld>
            <a:endParaRPr lang="fr-FR" cap="all" dirty="0"/>
          </a:p>
        </p:txBody>
      </p:sp>
      <p:sp>
        <p:nvSpPr>
          <p:cNvPr id="20" name="TextBox 36">
            <a:extLst>
              <a:ext uri="{FF2B5EF4-FFF2-40B4-BE49-F238E27FC236}">
                <a16:creationId xmlns:a16="http://schemas.microsoft.com/office/drawing/2014/main" id="{1217FA20-2C3F-4D34-AF0E-F32C2BE79221}"/>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1" name="Footer Placeholder 4">
            <a:extLst>
              <a:ext uri="{FF2B5EF4-FFF2-40B4-BE49-F238E27FC236}">
                <a16:creationId xmlns:a16="http://schemas.microsoft.com/office/drawing/2014/main" id="{DF5E3271-F486-40BF-94BF-8180195E3492}"/>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506484053"/>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ivided Content layout">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070CD7B8-B543-4114-870B-F617AC6A0CA3}"/>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5">
            <a:extLst>
              <a:ext uri="{FF2B5EF4-FFF2-40B4-BE49-F238E27FC236}">
                <a16:creationId xmlns:a16="http://schemas.microsoft.com/office/drawing/2014/main" id="{E976527D-5F42-4388-B12E-1F03749A0B2C}"/>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Rectangle: Rounded Corners 27">
            <a:extLst>
              <a:ext uri="{FF2B5EF4-FFF2-40B4-BE49-F238E27FC236}">
                <a16:creationId xmlns:a16="http://schemas.microsoft.com/office/drawing/2014/main" id="{1DBC6760-7860-466F-99A2-B4DC5BD6F836}"/>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14053249-491D-4797-9E23-EC8C8C99A079}"/>
              </a:ext>
            </a:extLst>
          </p:cNvPr>
          <p:cNvSpPr>
            <a:spLocks noGrp="1"/>
          </p:cNvSpPr>
          <p:nvPr>
            <p:ph type="title" hasCustomPrompt="1"/>
          </p:nvPr>
        </p:nvSpPr>
        <p:spPr>
          <a:xfrm>
            <a:off x="518161" y="466725"/>
            <a:ext cx="4549776" cy="904875"/>
          </a:xfrm>
          <a:prstGeom prst="rect">
            <a:avLst/>
          </a:prstGeom>
        </p:spPr>
        <p:txBody>
          <a:bodyPr vert="horz" lIns="0" tIns="0" rIns="0" bIns="0" rtlCol="0" anchor="b">
            <a:noAutofit/>
          </a:bodyPr>
          <a:lstStyle/>
          <a:p>
            <a:r>
              <a:rPr lang="en-US" dirty="0"/>
              <a:t>CLICK TO EDIT TITLE</a:t>
            </a:r>
            <a:endParaRPr lang="fr-FR" dirty="0"/>
          </a:p>
        </p:txBody>
      </p:sp>
      <p:sp>
        <p:nvSpPr>
          <p:cNvPr id="30" name="Text Placeholder 6">
            <a:extLst>
              <a:ext uri="{FF2B5EF4-FFF2-40B4-BE49-F238E27FC236}">
                <a16:creationId xmlns:a16="http://schemas.microsoft.com/office/drawing/2014/main" id="{721ABC4B-8664-4706-8B70-074F6B41C605}"/>
              </a:ext>
            </a:extLst>
          </p:cNvPr>
          <p:cNvSpPr>
            <a:spLocks noGrp="1"/>
          </p:cNvSpPr>
          <p:nvPr>
            <p:ph type="body" sz="quarter" idx="17" hasCustomPrompt="1"/>
          </p:nvPr>
        </p:nvSpPr>
        <p:spPr>
          <a:xfrm>
            <a:off x="517524" y="2038350"/>
            <a:ext cx="4497628" cy="4010024"/>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1" name="Text Placeholder 6">
            <a:extLst>
              <a:ext uri="{FF2B5EF4-FFF2-40B4-BE49-F238E27FC236}">
                <a16:creationId xmlns:a16="http://schemas.microsoft.com/office/drawing/2014/main" id="{B1A7AA01-0F22-43A3-A322-82B2C8476A56}"/>
              </a:ext>
            </a:extLst>
          </p:cNvPr>
          <p:cNvSpPr>
            <a:spLocks noGrp="1"/>
          </p:cNvSpPr>
          <p:nvPr>
            <p:ph type="body" sz="quarter" idx="18" hasCustomPrompt="1"/>
          </p:nvPr>
        </p:nvSpPr>
        <p:spPr>
          <a:xfrm>
            <a:off x="6545580" y="2038350"/>
            <a:ext cx="4497628" cy="4010024"/>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5" name="Rectangle 34">
            <a:extLst>
              <a:ext uri="{FF2B5EF4-FFF2-40B4-BE49-F238E27FC236}">
                <a16:creationId xmlns:a16="http://schemas.microsoft.com/office/drawing/2014/main" id="{794F0F41-DD2F-4143-B72F-759132E759B9}"/>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6" name="Image 10">
            <a:extLst>
              <a:ext uri="{FF2B5EF4-FFF2-40B4-BE49-F238E27FC236}">
                <a16:creationId xmlns:a16="http://schemas.microsoft.com/office/drawing/2014/main" id="{1B1ECC01-25F7-4E7A-AEB6-787BBAD1A2F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7" name="Straight Connector 36">
            <a:extLst>
              <a:ext uri="{FF2B5EF4-FFF2-40B4-BE49-F238E27FC236}">
                <a16:creationId xmlns:a16="http://schemas.microsoft.com/office/drawing/2014/main" id="{318E9D48-836E-44A4-A031-249E6496CD25}"/>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9" name="Footer Placeholder 4">
            <a:extLst>
              <a:ext uri="{FF2B5EF4-FFF2-40B4-BE49-F238E27FC236}">
                <a16:creationId xmlns:a16="http://schemas.microsoft.com/office/drawing/2014/main" id="{8B151E81-C6A4-4981-88F7-81ABA2F204B8}"/>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40" name="TextBox 39">
            <a:extLst>
              <a:ext uri="{FF2B5EF4-FFF2-40B4-BE49-F238E27FC236}">
                <a16:creationId xmlns:a16="http://schemas.microsoft.com/office/drawing/2014/main" id="{46DA803F-2599-4087-9A93-9FB6B61F3CBB}"/>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41" name="Straight Connector 40">
            <a:extLst>
              <a:ext uri="{FF2B5EF4-FFF2-40B4-BE49-F238E27FC236}">
                <a16:creationId xmlns:a16="http://schemas.microsoft.com/office/drawing/2014/main" id="{F57ED97B-72BB-4C3D-8F7C-9898C0E5799F}"/>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FAD6242-8ECC-40F6-91D9-B82D53269E9B}"/>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74D7A0C-6CD3-452F-9437-DA28451506F8}"/>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6" name="Date Placeholder 3">
            <a:extLst>
              <a:ext uri="{FF2B5EF4-FFF2-40B4-BE49-F238E27FC236}">
                <a16:creationId xmlns:a16="http://schemas.microsoft.com/office/drawing/2014/main" id="{F302E58B-209C-4DA9-A3C9-ACFBE60B8E2D}"/>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36758120-0A8D-4498-8427-8D82B6533967}" type="datetime4">
              <a:rPr lang="fr-FR" smtClean="0"/>
              <a:t>10 juillet 2023</a:t>
            </a:fld>
            <a:endParaRPr lang="fr-FR" cap="all" dirty="0"/>
          </a:p>
        </p:txBody>
      </p:sp>
      <p:sp>
        <p:nvSpPr>
          <p:cNvPr id="20" name="TextBox 36">
            <a:extLst>
              <a:ext uri="{FF2B5EF4-FFF2-40B4-BE49-F238E27FC236}">
                <a16:creationId xmlns:a16="http://schemas.microsoft.com/office/drawing/2014/main" id="{9C0E4F92-BCBC-4377-8CF1-7741A4E919FC}"/>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1" name="Footer Placeholder 4">
            <a:extLst>
              <a:ext uri="{FF2B5EF4-FFF2-40B4-BE49-F238E27FC236}">
                <a16:creationId xmlns:a16="http://schemas.microsoft.com/office/drawing/2014/main" id="{3F2BB01C-8B32-4CD6-8D3A-75F94D6DF61A}"/>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314033158"/>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vided Content layout 2">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0A9907FB-8FAF-45F2-AD2E-CE43BFFE01E7}"/>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5">
            <a:extLst>
              <a:ext uri="{FF2B5EF4-FFF2-40B4-BE49-F238E27FC236}">
                <a16:creationId xmlns:a16="http://schemas.microsoft.com/office/drawing/2014/main" id="{54A136DC-CDFF-4181-8EAC-6733D08E4D9F}"/>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Rectangle: Rounded Corners 24">
            <a:extLst>
              <a:ext uri="{FF2B5EF4-FFF2-40B4-BE49-F238E27FC236}">
                <a16:creationId xmlns:a16="http://schemas.microsoft.com/office/drawing/2014/main" id="{A58CA8D0-158D-42D3-8627-D266D6B53DD7}"/>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Title Placeholder 1">
            <a:extLst>
              <a:ext uri="{FF2B5EF4-FFF2-40B4-BE49-F238E27FC236}">
                <a16:creationId xmlns:a16="http://schemas.microsoft.com/office/drawing/2014/main" id="{500FE2B9-12D5-425D-8F4A-55CD37D277F1}"/>
              </a:ext>
            </a:extLst>
          </p:cNvPr>
          <p:cNvSpPr>
            <a:spLocks noGrp="1"/>
          </p:cNvSpPr>
          <p:nvPr>
            <p:ph type="title" hasCustomPrompt="1"/>
          </p:nvPr>
        </p:nvSpPr>
        <p:spPr>
          <a:xfrm>
            <a:off x="518161" y="466725"/>
            <a:ext cx="4549776" cy="904875"/>
          </a:xfrm>
          <a:prstGeom prst="rect">
            <a:avLst/>
          </a:prstGeom>
        </p:spPr>
        <p:txBody>
          <a:bodyPr vert="horz" lIns="0" tIns="0" rIns="0" bIns="0" rtlCol="0" anchor="b">
            <a:noAutofit/>
          </a:bodyPr>
          <a:lstStyle/>
          <a:p>
            <a:r>
              <a:rPr lang="en-US" dirty="0"/>
              <a:t>CLICK TO EDIT TITLE</a:t>
            </a:r>
            <a:endParaRPr lang="fr-FR" dirty="0"/>
          </a:p>
        </p:txBody>
      </p:sp>
      <p:sp>
        <p:nvSpPr>
          <p:cNvPr id="28" name="Text Placeholder 6">
            <a:extLst>
              <a:ext uri="{FF2B5EF4-FFF2-40B4-BE49-F238E27FC236}">
                <a16:creationId xmlns:a16="http://schemas.microsoft.com/office/drawing/2014/main" id="{150E01C0-18E1-464F-9517-19A78A14EBCF}"/>
              </a:ext>
            </a:extLst>
          </p:cNvPr>
          <p:cNvSpPr>
            <a:spLocks noGrp="1"/>
          </p:cNvSpPr>
          <p:nvPr>
            <p:ph type="body" sz="quarter" idx="17" hasCustomPrompt="1"/>
          </p:nvPr>
        </p:nvSpPr>
        <p:spPr>
          <a:xfrm>
            <a:off x="517524" y="20383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9" name="Text Placeholder 6">
            <a:extLst>
              <a:ext uri="{FF2B5EF4-FFF2-40B4-BE49-F238E27FC236}">
                <a16:creationId xmlns:a16="http://schemas.microsoft.com/office/drawing/2014/main" id="{483FD60D-43B7-4BA8-B1FD-8E9371C4A6D8}"/>
              </a:ext>
            </a:extLst>
          </p:cNvPr>
          <p:cNvSpPr>
            <a:spLocks noGrp="1"/>
          </p:cNvSpPr>
          <p:nvPr>
            <p:ph type="body" sz="quarter" idx="18" hasCustomPrompt="1"/>
          </p:nvPr>
        </p:nvSpPr>
        <p:spPr>
          <a:xfrm>
            <a:off x="6545580" y="20383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0" name="Text Placeholder 6">
            <a:extLst>
              <a:ext uri="{FF2B5EF4-FFF2-40B4-BE49-F238E27FC236}">
                <a16:creationId xmlns:a16="http://schemas.microsoft.com/office/drawing/2014/main" id="{D91E6EE0-34A3-4A97-BE61-7FD39EC59BBC}"/>
              </a:ext>
            </a:extLst>
          </p:cNvPr>
          <p:cNvSpPr>
            <a:spLocks noGrp="1"/>
          </p:cNvSpPr>
          <p:nvPr>
            <p:ph type="body" sz="quarter" idx="19" hasCustomPrompt="1"/>
          </p:nvPr>
        </p:nvSpPr>
        <p:spPr>
          <a:xfrm>
            <a:off x="517524" y="42100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2" name="Text Placeholder 6">
            <a:extLst>
              <a:ext uri="{FF2B5EF4-FFF2-40B4-BE49-F238E27FC236}">
                <a16:creationId xmlns:a16="http://schemas.microsoft.com/office/drawing/2014/main" id="{9DF54170-D2EA-42A1-A793-C43F59B14E5D}"/>
              </a:ext>
            </a:extLst>
          </p:cNvPr>
          <p:cNvSpPr>
            <a:spLocks noGrp="1"/>
          </p:cNvSpPr>
          <p:nvPr>
            <p:ph type="body" sz="quarter" idx="20" hasCustomPrompt="1"/>
          </p:nvPr>
        </p:nvSpPr>
        <p:spPr>
          <a:xfrm>
            <a:off x="6545580" y="42100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1" name="Rectangle 40">
            <a:extLst>
              <a:ext uri="{FF2B5EF4-FFF2-40B4-BE49-F238E27FC236}">
                <a16:creationId xmlns:a16="http://schemas.microsoft.com/office/drawing/2014/main" id="{A708669A-174A-4490-B665-F68F13A399AC}"/>
              </a:ext>
            </a:extLst>
          </p:cNvPr>
          <p:cNvSpPr/>
          <p:nvPr userDrawn="1"/>
        </p:nvSpPr>
        <p:spPr>
          <a:xfrm>
            <a:off x="0" y="6486525"/>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2" name="Image 10">
            <a:extLst>
              <a:ext uri="{FF2B5EF4-FFF2-40B4-BE49-F238E27FC236}">
                <a16:creationId xmlns:a16="http://schemas.microsoft.com/office/drawing/2014/main" id="{78576200-2F3F-476E-9E54-F429020C8F4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43" name="Straight Connector 42">
            <a:extLst>
              <a:ext uri="{FF2B5EF4-FFF2-40B4-BE49-F238E27FC236}">
                <a16:creationId xmlns:a16="http://schemas.microsoft.com/office/drawing/2014/main" id="{319DF93B-ED61-4385-BA01-1741CC548125}"/>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4" name="Footer Placeholder 4">
            <a:extLst>
              <a:ext uri="{FF2B5EF4-FFF2-40B4-BE49-F238E27FC236}">
                <a16:creationId xmlns:a16="http://schemas.microsoft.com/office/drawing/2014/main" id="{1E0ADC57-FED6-43E3-89BF-6BBAC98A112C}"/>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45" name="TextBox 44">
            <a:extLst>
              <a:ext uri="{FF2B5EF4-FFF2-40B4-BE49-F238E27FC236}">
                <a16:creationId xmlns:a16="http://schemas.microsoft.com/office/drawing/2014/main" id="{57EFC8C8-794A-468B-BD3C-48CC5DDDAB68}"/>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46" name="Straight Connector 45">
            <a:extLst>
              <a:ext uri="{FF2B5EF4-FFF2-40B4-BE49-F238E27FC236}">
                <a16:creationId xmlns:a16="http://schemas.microsoft.com/office/drawing/2014/main" id="{96453056-6B68-467F-B498-A6FD5314F29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A671E0B-766B-4A26-8923-49C494CF1A5E}"/>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5AC6B29-F122-4405-B59B-FBE9924F92FA}"/>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1" name="Date Placeholder 3">
            <a:extLst>
              <a:ext uri="{FF2B5EF4-FFF2-40B4-BE49-F238E27FC236}">
                <a16:creationId xmlns:a16="http://schemas.microsoft.com/office/drawing/2014/main" id="{35C0A271-D005-4FFF-A0A5-794C2585E876}"/>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2307B761-B2FD-4F8F-9F83-2F0DCC092F91}" type="datetime4">
              <a:rPr lang="fr-FR" smtClean="0"/>
              <a:t>10 juillet 2023</a:t>
            </a:fld>
            <a:endParaRPr lang="fr-FR" cap="all" dirty="0"/>
          </a:p>
        </p:txBody>
      </p:sp>
      <p:sp>
        <p:nvSpPr>
          <p:cNvPr id="22" name="TextBox 36">
            <a:extLst>
              <a:ext uri="{FF2B5EF4-FFF2-40B4-BE49-F238E27FC236}">
                <a16:creationId xmlns:a16="http://schemas.microsoft.com/office/drawing/2014/main" id="{40A4DDA8-EB7B-41BA-916F-DD55D66EBE9E}"/>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3" name="Footer Placeholder 4">
            <a:extLst>
              <a:ext uri="{FF2B5EF4-FFF2-40B4-BE49-F238E27FC236}">
                <a16:creationId xmlns:a16="http://schemas.microsoft.com/office/drawing/2014/main" id="{032CE9E3-8F0F-4F19-B20A-F15FC49D2CB6}"/>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331307684"/>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vided content layout 3">
    <p:spTree>
      <p:nvGrpSpPr>
        <p:cNvPr id="1" name=""/>
        <p:cNvGrpSpPr/>
        <p:nvPr/>
      </p:nvGrpSpPr>
      <p:grpSpPr>
        <a:xfrm>
          <a:off x="0" y="0"/>
          <a:ext cx="0" cy="0"/>
          <a:chOff x="0" y="0"/>
          <a:chExt cx="0" cy="0"/>
        </a:xfrm>
      </p:grpSpPr>
      <p:pic>
        <p:nvPicPr>
          <p:cNvPr id="6" name="Image 35">
            <a:extLst>
              <a:ext uri="{FF2B5EF4-FFF2-40B4-BE49-F238E27FC236}">
                <a16:creationId xmlns:a16="http://schemas.microsoft.com/office/drawing/2014/main" id="{838215F0-FA0C-41E6-B8B1-1597AE90B665}"/>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4" name="Rectangle 3">
            <a:extLst>
              <a:ext uri="{FF2B5EF4-FFF2-40B4-BE49-F238E27FC236}">
                <a16:creationId xmlns:a16="http://schemas.microsoft.com/office/drawing/2014/main" id="{6A145952-F033-4A8C-88B4-4B793D81ACC5}"/>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9" name="Rectangle: Rounded Corners 18">
            <a:extLst>
              <a:ext uri="{FF2B5EF4-FFF2-40B4-BE49-F238E27FC236}">
                <a16:creationId xmlns:a16="http://schemas.microsoft.com/office/drawing/2014/main" id="{5DA7C9A6-5A61-4636-BB04-88957FCFC382}"/>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itle Placeholder 1">
            <a:extLst>
              <a:ext uri="{FF2B5EF4-FFF2-40B4-BE49-F238E27FC236}">
                <a16:creationId xmlns:a16="http://schemas.microsoft.com/office/drawing/2014/main" id="{27BC4081-6EFD-4DD1-B2AF-31592AECAD28}"/>
              </a:ext>
            </a:extLst>
          </p:cNvPr>
          <p:cNvSpPr>
            <a:spLocks noGrp="1"/>
          </p:cNvSpPr>
          <p:nvPr>
            <p:ph type="title" hasCustomPrompt="1"/>
          </p:nvPr>
        </p:nvSpPr>
        <p:spPr>
          <a:xfrm>
            <a:off x="518161" y="466725"/>
            <a:ext cx="4549776" cy="904875"/>
          </a:xfrm>
          <a:prstGeom prst="rect">
            <a:avLst/>
          </a:prstGeom>
        </p:spPr>
        <p:txBody>
          <a:bodyPr vert="horz" lIns="0" tIns="0" rIns="0" bIns="0" rtlCol="0" anchor="b">
            <a:noAutofit/>
          </a:bodyPr>
          <a:lstStyle/>
          <a:p>
            <a:r>
              <a:rPr lang="en-US" dirty="0"/>
              <a:t>CLICK TO EDIT TITLE</a:t>
            </a:r>
            <a:endParaRPr lang="fr-FR" dirty="0"/>
          </a:p>
        </p:txBody>
      </p:sp>
      <p:sp>
        <p:nvSpPr>
          <p:cNvPr id="23" name="Text Placeholder 6">
            <a:extLst>
              <a:ext uri="{FF2B5EF4-FFF2-40B4-BE49-F238E27FC236}">
                <a16:creationId xmlns:a16="http://schemas.microsoft.com/office/drawing/2014/main" id="{08B8D26C-2AFA-4905-96E9-D2DF8D88D1CE}"/>
              </a:ext>
            </a:extLst>
          </p:cNvPr>
          <p:cNvSpPr>
            <a:spLocks noGrp="1"/>
          </p:cNvSpPr>
          <p:nvPr>
            <p:ph type="body" sz="quarter" idx="12" hasCustomPrompt="1"/>
          </p:nvPr>
        </p:nvSpPr>
        <p:spPr>
          <a:xfrm>
            <a:off x="517524" y="1781175"/>
            <a:ext cx="4565017"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5" name="Rectangle 24">
            <a:extLst>
              <a:ext uri="{FF2B5EF4-FFF2-40B4-BE49-F238E27FC236}">
                <a16:creationId xmlns:a16="http://schemas.microsoft.com/office/drawing/2014/main" id="{F1D91B08-4C79-49A2-A7B0-C724808A0AE4}"/>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9" name="Image 10">
            <a:extLst>
              <a:ext uri="{FF2B5EF4-FFF2-40B4-BE49-F238E27FC236}">
                <a16:creationId xmlns:a16="http://schemas.microsoft.com/office/drawing/2014/main" id="{336857A6-85FF-4022-9F99-FD91EB99D42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0" name="Straight Connector 29">
            <a:extLst>
              <a:ext uri="{FF2B5EF4-FFF2-40B4-BE49-F238E27FC236}">
                <a16:creationId xmlns:a16="http://schemas.microsoft.com/office/drawing/2014/main" id="{83CE1C3E-9225-4BFB-96E3-B5492B76507D}"/>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Footer Placeholder 4">
            <a:extLst>
              <a:ext uri="{FF2B5EF4-FFF2-40B4-BE49-F238E27FC236}">
                <a16:creationId xmlns:a16="http://schemas.microsoft.com/office/drawing/2014/main" id="{B8A57271-A38E-4DFA-AD2C-80BF3F763F5B}"/>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2" name="TextBox 31">
            <a:extLst>
              <a:ext uri="{FF2B5EF4-FFF2-40B4-BE49-F238E27FC236}">
                <a16:creationId xmlns:a16="http://schemas.microsoft.com/office/drawing/2014/main" id="{300FF488-AE4C-424D-858C-8DF51079BF1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3" name="Straight Connector 32">
            <a:extLst>
              <a:ext uri="{FF2B5EF4-FFF2-40B4-BE49-F238E27FC236}">
                <a16:creationId xmlns:a16="http://schemas.microsoft.com/office/drawing/2014/main" id="{DF35393D-E97F-4DB4-85E1-542F2811D6E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4585E06-620E-4AD1-B6E6-5A42FD4A5EE5}"/>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35FEE4B-260F-4404-B761-DD8841E841F7}"/>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8" name="Date Placeholder 3">
            <a:extLst>
              <a:ext uri="{FF2B5EF4-FFF2-40B4-BE49-F238E27FC236}">
                <a16:creationId xmlns:a16="http://schemas.microsoft.com/office/drawing/2014/main" id="{810CCA47-177B-4680-9DE6-56D91F240EC7}"/>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0FA3A83E-FDBC-47BE-9BBA-048819C1FE9A}" type="datetime4">
              <a:rPr lang="fr-FR" smtClean="0"/>
              <a:t>10 juillet 2023</a:t>
            </a:fld>
            <a:endParaRPr lang="fr-FR" cap="all" dirty="0"/>
          </a:p>
        </p:txBody>
      </p:sp>
      <p:sp>
        <p:nvSpPr>
          <p:cNvPr id="20" name="TextBox 36">
            <a:extLst>
              <a:ext uri="{FF2B5EF4-FFF2-40B4-BE49-F238E27FC236}">
                <a16:creationId xmlns:a16="http://schemas.microsoft.com/office/drawing/2014/main" id="{74D24246-D3A9-4EE6-B3DF-7FE5900E9F74}"/>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1BD64F64-5AD7-478E-BC3A-1BC6A145A826}"/>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792011439"/>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Layout 3">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976527D-5F42-4388-B12E-1F03749A0B2C}"/>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7" name="Rectangle: Rounded Corners 26">
            <a:extLst>
              <a:ext uri="{FF2B5EF4-FFF2-40B4-BE49-F238E27FC236}">
                <a16:creationId xmlns:a16="http://schemas.microsoft.com/office/drawing/2014/main" id="{B01E8944-464F-4A0D-BA18-687451A5CB9E}"/>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Title Placeholder 1">
            <a:extLst>
              <a:ext uri="{FF2B5EF4-FFF2-40B4-BE49-F238E27FC236}">
                <a16:creationId xmlns:a16="http://schemas.microsoft.com/office/drawing/2014/main" id="{51185F38-E3C7-468A-80B9-A4D5D74226CC}"/>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29" name="Text Placeholder 6">
            <a:extLst>
              <a:ext uri="{FF2B5EF4-FFF2-40B4-BE49-F238E27FC236}">
                <a16:creationId xmlns:a16="http://schemas.microsoft.com/office/drawing/2014/main" id="{DCAD86D2-4B3D-47F8-A768-EA591894FA20}"/>
              </a:ext>
            </a:extLst>
          </p:cNvPr>
          <p:cNvSpPr>
            <a:spLocks noGrp="1"/>
          </p:cNvSpPr>
          <p:nvPr>
            <p:ph type="body" sz="quarter" idx="12" hasCustomPrompt="1"/>
          </p:nvPr>
        </p:nvSpPr>
        <p:spPr>
          <a:xfrm>
            <a:off x="517524" y="1781175"/>
            <a:ext cx="11156316"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95796E68-D1D1-46BE-8391-A9E590E5CBEE}"/>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0">
            <a:extLst>
              <a:ext uri="{FF2B5EF4-FFF2-40B4-BE49-F238E27FC236}">
                <a16:creationId xmlns:a16="http://schemas.microsoft.com/office/drawing/2014/main" id="{1D1DA425-5DFE-4A1E-923E-DEF7F62F83B3}"/>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C00E3A18-A1D6-4B70-BFBB-7824E655618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523F5FD3-9BD3-4137-91A8-A405436E082C}"/>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1" name="TextBox 20">
            <a:extLst>
              <a:ext uri="{FF2B5EF4-FFF2-40B4-BE49-F238E27FC236}">
                <a16:creationId xmlns:a16="http://schemas.microsoft.com/office/drawing/2014/main" id="{B6778ABC-F2A8-4501-BAD8-A7D99798C1AC}"/>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3" name="Straight Connector 22">
            <a:extLst>
              <a:ext uri="{FF2B5EF4-FFF2-40B4-BE49-F238E27FC236}">
                <a16:creationId xmlns:a16="http://schemas.microsoft.com/office/drawing/2014/main" id="{55BF93A1-95BE-40A1-A679-F9E514695EAA}"/>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C8C615D-5ED6-4C6D-AAA2-5D599CFBD3C8}"/>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EFE718C-0BA1-4927-8DAB-BCEE9336C1C2}"/>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4" name="Date Placeholder 3">
            <a:extLst>
              <a:ext uri="{FF2B5EF4-FFF2-40B4-BE49-F238E27FC236}">
                <a16:creationId xmlns:a16="http://schemas.microsoft.com/office/drawing/2014/main" id="{EFCDAAE0-B78D-421F-B24C-807D6CC62C2A}"/>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E3551CB4-EB84-4F91-80B3-B13F4C07310A}" type="datetime4">
              <a:rPr lang="fr-FR" smtClean="0"/>
              <a:t>10 juillet 2023</a:t>
            </a:fld>
            <a:endParaRPr lang="fr-FR" cap="all" dirty="0"/>
          </a:p>
        </p:txBody>
      </p:sp>
      <p:sp>
        <p:nvSpPr>
          <p:cNvPr id="20" name="TextBox 36">
            <a:extLst>
              <a:ext uri="{FF2B5EF4-FFF2-40B4-BE49-F238E27FC236}">
                <a16:creationId xmlns:a16="http://schemas.microsoft.com/office/drawing/2014/main" id="{7BFC582F-71D9-4C7D-987F-F833818A5BFA}"/>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5D5E9C72-E14A-4D1C-899C-B36D15C8DE01}"/>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651570676"/>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Layout 4">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54A136DC-CDFF-4181-8EAC-6733D08E4D9F}"/>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31" name="Freeform: Shape 30">
            <a:extLst>
              <a:ext uri="{FF2B5EF4-FFF2-40B4-BE49-F238E27FC236}">
                <a16:creationId xmlns:a16="http://schemas.microsoft.com/office/drawing/2014/main" id="{B5CA819D-CB0B-4ED7-A773-8A8E06BB629D}"/>
              </a:ext>
            </a:extLst>
          </p:cNvPr>
          <p:cNvSpPr/>
          <p:nvPr userDrawn="1"/>
        </p:nvSpPr>
        <p:spPr>
          <a:xfrm>
            <a:off x="5082541" y="483871"/>
            <a:ext cx="7109461" cy="6374131"/>
          </a:xfrm>
          <a:custGeom>
            <a:avLst/>
            <a:gdLst>
              <a:gd name="connsiteX0" fmla="*/ 4030980 w 7109461"/>
              <a:gd name="connsiteY0" fmla="*/ 0 h 6374131"/>
              <a:gd name="connsiteX1" fmla="*/ 6881313 w 7109461"/>
              <a:gd name="connsiteY1" fmla="*/ 1180647 h 6374131"/>
              <a:gd name="connsiteX2" fmla="*/ 7109461 w 7109461"/>
              <a:gd name="connsiteY2" fmla="*/ 1431672 h 6374131"/>
              <a:gd name="connsiteX3" fmla="*/ 7109461 w 7109461"/>
              <a:gd name="connsiteY3" fmla="*/ 6374131 h 6374131"/>
              <a:gd name="connsiteX4" fmla="*/ 755274 w 7109461"/>
              <a:gd name="connsiteY4" fmla="*/ 6374131 h 6374131"/>
              <a:gd name="connsiteX5" fmla="*/ 688428 w 7109461"/>
              <a:gd name="connsiteY5" fmla="*/ 6284740 h 6374131"/>
              <a:gd name="connsiteX6" fmla="*/ 0 w 7109461"/>
              <a:gd name="connsiteY6" fmla="*/ 4030980 h 6374131"/>
              <a:gd name="connsiteX7" fmla="*/ 4030980 w 7109461"/>
              <a:gd name="connsiteY7" fmla="*/ 0 h 637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9461" h="6374131">
                <a:moveTo>
                  <a:pt x="4030980" y="0"/>
                </a:moveTo>
                <a:cubicBezTo>
                  <a:pt x="5144105" y="0"/>
                  <a:pt x="6151849" y="451183"/>
                  <a:pt x="6881313" y="1180647"/>
                </a:cubicBezTo>
                <a:lnTo>
                  <a:pt x="7109461" y="1431672"/>
                </a:lnTo>
                <a:lnTo>
                  <a:pt x="7109461" y="6374131"/>
                </a:lnTo>
                <a:lnTo>
                  <a:pt x="755274" y="6374131"/>
                </a:lnTo>
                <a:lnTo>
                  <a:pt x="688428" y="6284740"/>
                </a:lnTo>
                <a:cubicBezTo>
                  <a:pt x="253791" y="5641391"/>
                  <a:pt x="0" y="4865824"/>
                  <a:pt x="0" y="4030980"/>
                </a:cubicBezTo>
                <a:cubicBezTo>
                  <a:pt x="0" y="1804731"/>
                  <a:pt x="1804731" y="0"/>
                  <a:pt x="40309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1" name="Rectangle: Rounded Corners 20">
            <a:extLst>
              <a:ext uri="{FF2B5EF4-FFF2-40B4-BE49-F238E27FC236}">
                <a16:creationId xmlns:a16="http://schemas.microsoft.com/office/drawing/2014/main" id="{D7F62181-6361-40E7-8FD5-E4CCB6B37BD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itle Placeholder 1">
            <a:extLst>
              <a:ext uri="{FF2B5EF4-FFF2-40B4-BE49-F238E27FC236}">
                <a16:creationId xmlns:a16="http://schemas.microsoft.com/office/drawing/2014/main" id="{620ABF00-DFDE-4009-AD3E-5D7CD8B793C3}"/>
              </a:ext>
            </a:extLst>
          </p:cNvPr>
          <p:cNvSpPr>
            <a:spLocks noGrp="1"/>
          </p:cNvSpPr>
          <p:nvPr>
            <p:ph type="title" hasCustomPrompt="1"/>
          </p:nvPr>
        </p:nvSpPr>
        <p:spPr>
          <a:xfrm>
            <a:off x="518160" y="466725"/>
            <a:ext cx="4565017" cy="904875"/>
          </a:xfrm>
          <a:prstGeom prst="rect">
            <a:avLst/>
          </a:prstGeom>
        </p:spPr>
        <p:txBody>
          <a:bodyPr vert="horz" lIns="0" tIns="0" rIns="0" bIns="0" rtlCol="0" anchor="b">
            <a:noAutofit/>
          </a:bodyPr>
          <a:lstStyle/>
          <a:p>
            <a:r>
              <a:rPr lang="en-US" dirty="0"/>
              <a:t>CLICK TO EDIT TITLE</a:t>
            </a:r>
            <a:endParaRPr lang="fr-FR" dirty="0"/>
          </a:p>
        </p:txBody>
      </p:sp>
      <p:sp>
        <p:nvSpPr>
          <p:cNvPr id="25" name="Text Placeholder 6">
            <a:extLst>
              <a:ext uri="{FF2B5EF4-FFF2-40B4-BE49-F238E27FC236}">
                <a16:creationId xmlns:a16="http://schemas.microsoft.com/office/drawing/2014/main" id="{2B5CE02A-90DB-4524-9722-B14B46F809A1}"/>
              </a:ext>
            </a:extLst>
          </p:cNvPr>
          <p:cNvSpPr>
            <a:spLocks noGrp="1"/>
          </p:cNvSpPr>
          <p:nvPr>
            <p:ph type="body" sz="quarter" idx="12" hasCustomPrompt="1"/>
          </p:nvPr>
        </p:nvSpPr>
        <p:spPr>
          <a:xfrm>
            <a:off x="517524" y="1781175"/>
            <a:ext cx="4565017"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6" name="Rectangle 35">
            <a:extLst>
              <a:ext uri="{FF2B5EF4-FFF2-40B4-BE49-F238E27FC236}">
                <a16:creationId xmlns:a16="http://schemas.microsoft.com/office/drawing/2014/main" id="{F94BE713-B685-44BA-AFA1-2C23AAE07C36}"/>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7" name="Image 10">
            <a:extLst>
              <a:ext uri="{FF2B5EF4-FFF2-40B4-BE49-F238E27FC236}">
                <a16:creationId xmlns:a16="http://schemas.microsoft.com/office/drawing/2014/main" id="{7910BC2D-4874-42BC-8E4B-42A04D41F61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8" name="Straight Connector 37">
            <a:extLst>
              <a:ext uri="{FF2B5EF4-FFF2-40B4-BE49-F238E27FC236}">
                <a16:creationId xmlns:a16="http://schemas.microsoft.com/office/drawing/2014/main" id="{16DDF283-4370-4F2B-83CE-849C0F29872D}"/>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9" name="Footer Placeholder 4">
            <a:extLst>
              <a:ext uri="{FF2B5EF4-FFF2-40B4-BE49-F238E27FC236}">
                <a16:creationId xmlns:a16="http://schemas.microsoft.com/office/drawing/2014/main" id="{DEA4153E-8F25-40B9-93E6-8AA088EDB8D5}"/>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40" name="TextBox 39">
            <a:extLst>
              <a:ext uri="{FF2B5EF4-FFF2-40B4-BE49-F238E27FC236}">
                <a16:creationId xmlns:a16="http://schemas.microsoft.com/office/drawing/2014/main" id="{E171B1C0-F1B7-41E4-94D1-8D6C7565A33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41" name="Straight Connector 40">
            <a:extLst>
              <a:ext uri="{FF2B5EF4-FFF2-40B4-BE49-F238E27FC236}">
                <a16:creationId xmlns:a16="http://schemas.microsoft.com/office/drawing/2014/main" id="{9B887D75-E774-48AF-A99D-68DEC002E4CD}"/>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25609DB-067C-4205-A386-2482F2770F98}"/>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EA41FC0-F9B2-4054-A52A-D6C4439437AA}"/>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6" name="Date Placeholder 3">
            <a:extLst>
              <a:ext uri="{FF2B5EF4-FFF2-40B4-BE49-F238E27FC236}">
                <a16:creationId xmlns:a16="http://schemas.microsoft.com/office/drawing/2014/main" id="{74016C04-2830-4E57-996F-6A4B859F3AEA}"/>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73871832-9B36-4C90-9922-C60E7843B240}" type="datetime4">
              <a:rPr lang="fr-FR" smtClean="0"/>
              <a:t>10 juillet 2023</a:t>
            </a:fld>
            <a:endParaRPr lang="fr-FR" cap="all" dirty="0"/>
          </a:p>
        </p:txBody>
      </p:sp>
      <p:sp>
        <p:nvSpPr>
          <p:cNvPr id="19" name="TextBox 36">
            <a:extLst>
              <a:ext uri="{FF2B5EF4-FFF2-40B4-BE49-F238E27FC236}">
                <a16:creationId xmlns:a16="http://schemas.microsoft.com/office/drawing/2014/main" id="{54DF71FC-E5D2-4EB0-8C66-50F149844FAF}"/>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0" name="Footer Placeholder 4">
            <a:extLst>
              <a:ext uri="{FF2B5EF4-FFF2-40B4-BE49-F238E27FC236}">
                <a16:creationId xmlns:a16="http://schemas.microsoft.com/office/drawing/2014/main" id="{59533A7C-E238-49F8-92BE-78409D950DB3}"/>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199369920"/>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cto Content Layout 2">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D4D2FF2E-64B9-42DF-985F-B1EBB5F72829}"/>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5" name="Rectangle: Rounded Corners 14">
            <a:extLst>
              <a:ext uri="{FF2B5EF4-FFF2-40B4-BE49-F238E27FC236}">
                <a16:creationId xmlns:a16="http://schemas.microsoft.com/office/drawing/2014/main" id="{D6FD76A4-BAD1-4AA0-AE50-CE28B1047E84}"/>
              </a:ext>
            </a:extLst>
          </p:cNvPr>
          <p:cNvSpPr/>
          <p:nvPr userDrawn="1"/>
        </p:nvSpPr>
        <p:spPr>
          <a:xfrm>
            <a:off x="2" y="1883121"/>
            <a:ext cx="12191998" cy="497487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Picture 15">
            <a:extLst>
              <a:ext uri="{FF2B5EF4-FFF2-40B4-BE49-F238E27FC236}">
                <a16:creationId xmlns:a16="http://schemas.microsoft.com/office/drawing/2014/main" id="{CBB44FE6-E495-4F41-8B41-29AD18C88CF2}"/>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Rectangle: Rounded Corners 27">
            <a:extLst>
              <a:ext uri="{FF2B5EF4-FFF2-40B4-BE49-F238E27FC236}">
                <a16:creationId xmlns:a16="http://schemas.microsoft.com/office/drawing/2014/main" id="{3067A0E1-8E1D-4C4B-AC30-9DDD40239663}"/>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64EC4731-8D00-4D02-A05D-872D6AA45758}"/>
              </a:ext>
            </a:extLst>
          </p:cNvPr>
          <p:cNvSpPr>
            <a:spLocks noGrp="1"/>
          </p:cNvSpPr>
          <p:nvPr>
            <p:ph type="title" hasCustomPrompt="1"/>
          </p:nvPr>
        </p:nvSpPr>
        <p:spPr>
          <a:xfrm>
            <a:off x="518160" y="466725"/>
            <a:ext cx="4975200" cy="904875"/>
          </a:xfrm>
          <a:prstGeom prst="rect">
            <a:avLst/>
          </a:prstGeom>
        </p:spPr>
        <p:txBody>
          <a:bodyPr vert="horz" lIns="0" tIns="0" rIns="0" bIns="0" rtlCol="0" anchor="b">
            <a:noAutofit/>
          </a:bodyPr>
          <a:lstStyle/>
          <a:p>
            <a:r>
              <a:rPr lang="en-US" dirty="0"/>
              <a:t>CLICK TO EDIT TITLE</a:t>
            </a:r>
            <a:endParaRPr lang="fr-FR" dirty="0"/>
          </a:p>
        </p:txBody>
      </p:sp>
      <p:sp>
        <p:nvSpPr>
          <p:cNvPr id="30" name="Text Placeholder 6">
            <a:extLst>
              <a:ext uri="{FF2B5EF4-FFF2-40B4-BE49-F238E27FC236}">
                <a16:creationId xmlns:a16="http://schemas.microsoft.com/office/drawing/2014/main" id="{38DE6AF6-AE87-4368-9B9C-1D92DD1561D9}"/>
              </a:ext>
            </a:extLst>
          </p:cNvPr>
          <p:cNvSpPr>
            <a:spLocks noGrp="1"/>
          </p:cNvSpPr>
          <p:nvPr>
            <p:ph type="body" sz="quarter" idx="12" hasCustomPrompt="1"/>
          </p:nvPr>
        </p:nvSpPr>
        <p:spPr>
          <a:xfrm>
            <a:off x="1866899" y="371799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2" name="Oval 1">
            <a:extLst>
              <a:ext uri="{FF2B5EF4-FFF2-40B4-BE49-F238E27FC236}">
                <a16:creationId xmlns:a16="http://schemas.microsoft.com/office/drawing/2014/main" id="{ED16C587-E7BB-4104-9B5A-C935780B2120}"/>
              </a:ext>
            </a:extLst>
          </p:cNvPr>
          <p:cNvSpPr/>
          <p:nvPr userDrawn="1"/>
        </p:nvSpPr>
        <p:spPr>
          <a:xfrm>
            <a:off x="1866899" y="229430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Picture Placeholder 18">
            <a:extLst>
              <a:ext uri="{FF2B5EF4-FFF2-40B4-BE49-F238E27FC236}">
                <a16:creationId xmlns:a16="http://schemas.microsoft.com/office/drawing/2014/main" id="{115BE547-098E-4D0E-B239-E7F61A1932F1}"/>
              </a:ext>
            </a:extLst>
          </p:cNvPr>
          <p:cNvSpPr>
            <a:spLocks noGrp="1"/>
          </p:cNvSpPr>
          <p:nvPr>
            <p:ph type="pic" sz="quarter" idx="36" hasCustomPrompt="1"/>
          </p:nvPr>
        </p:nvSpPr>
        <p:spPr>
          <a:xfrm>
            <a:off x="1987672" y="241508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53" name="Rectangle 52">
            <a:extLst>
              <a:ext uri="{FF2B5EF4-FFF2-40B4-BE49-F238E27FC236}">
                <a16:creationId xmlns:a16="http://schemas.microsoft.com/office/drawing/2014/main" id="{B61E808F-A17E-43BC-B253-55AE55C28644}"/>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Image 10">
            <a:extLst>
              <a:ext uri="{FF2B5EF4-FFF2-40B4-BE49-F238E27FC236}">
                <a16:creationId xmlns:a16="http://schemas.microsoft.com/office/drawing/2014/main" id="{41421D43-55FD-4F65-9581-4266E764522F}"/>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55" name="Straight Connector 54">
            <a:extLst>
              <a:ext uri="{FF2B5EF4-FFF2-40B4-BE49-F238E27FC236}">
                <a16:creationId xmlns:a16="http://schemas.microsoft.com/office/drawing/2014/main" id="{5FB682EB-F2BC-48BA-B94C-4BEBF9A2EF22}"/>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6" name="Footer Placeholder 4">
            <a:extLst>
              <a:ext uri="{FF2B5EF4-FFF2-40B4-BE49-F238E27FC236}">
                <a16:creationId xmlns:a16="http://schemas.microsoft.com/office/drawing/2014/main" id="{D41EBC75-8513-4B10-863C-EBD75F5749AF}"/>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57" name="TextBox 56">
            <a:extLst>
              <a:ext uri="{FF2B5EF4-FFF2-40B4-BE49-F238E27FC236}">
                <a16:creationId xmlns:a16="http://schemas.microsoft.com/office/drawing/2014/main" id="{5C57F27E-6E14-4ABB-90FF-3FABB2A7FF9A}"/>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60" name="Straight Connector 59">
            <a:extLst>
              <a:ext uri="{FF2B5EF4-FFF2-40B4-BE49-F238E27FC236}">
                <a16:creationId xmlns:a16="http://schemas.microsoft.com/office/drawing/2014/main" id="{0A7EBB42-4BAC-4B54-869F-4FC1A073C88A}"/>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03479C3-BA7B-4862-A940-694536C73595}"/>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EB088606-3FAC-436C-AE27-5163AD916B00}"/>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4" name="Date Placeholder 3">
            <a:extLst>
              <a:ext uri="{FF2B5EF4-FFF2-40B4-BE49-F238E27FC236}">
                <a16:creationId xmlns:a16="http://schemas.microsoft.com/office/drawing/2014/main" id="{B31325B1-4B20-4885-93F5-5264DF3925B8}"/>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2308B9B9-C0AE-4543-8084-653CDA958E15}" type="datetime4">
              <a:rPr lang="fr-FR" smtClean="0"/>
              <a:t>10 juillet 2023</a:t>
            </a:fld>
            <a:endParaRPr lang="fr-FR" cap="all" dirty="0"/>
          </a:p>
        </p:txBody>
      </p:sp>
      <p:sp>
        <p:nvSpPr>
          <p:cNvPr id="85" name="Oval 84">
            <a:extLst>
              <a:ext uri="{FF2B5EF4-FFF2-40B4-BE49-F238E27FC236}">
                <a16:creationId xmlns:a16="http://schemas.microsoft.com/office/drawing/2014/main" id="{D2BA5D57-1A89-485C-BBD0-49014C320E7D}"/>
              </a:ext>
            </a:extLst>
          </p:cNvPr>
          <p:cNvSpPr/>
          <p:nvPr userDrawn="1"/>
        </p:nvSpPr>
        <p:spPr>
          <a:xfrm>
            <a:off x="5441254" y="229430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Oval 85">
            <a:extLst>
              <a:ext uri="{FF2B5EF4-FFF2-40B4-BE49-F238E27FC236}">
                <a16:creationId xmlns:a16="http://schemas.microsoft.com/office/drawing/2014/main" id="{47FE6977-F779-4960-B51C-5615D781AA3E}"/>
              </a:ext>
            </a:extLst>
          </p:cNvPr>
          <p:cNvSpPr/>
          <p:nvPr userDrawn="1"/>
        </p:nvSpPr>
        <p:spPr>
          <a:xfrm>
            <a:off x="9015607" y="229430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Text Placeholder 6">
            <a:extLst>
              <a:ext uri="{FF2B5EF4-FFF2-40B4-BE49-F238E27FC236}">
                <a16:creationId xmlns:a16="http://schemas.microsoft.com/office/drawing/2014/main" id="{A048E72F-ACA6-43BD-B78C-77E132CED72B}"/>
              </a:ext>
            </a:extLst>
          </p:cNvPr>
          <p:cNvSpPr>
            <a:spLocks noGrp="1"/>
          </p:cNvSpPr>
          <p:nvPr>
            <p:ph type="body" sz="quarter" idx="37" hasCustomPrompt="1"/>
          </p:nvPr>
        </p:nvSpPr>
        <p:spPr>
          <a:xfrm>
            <a:off x="5441254" y="371799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88" name="Text Placeholder 6">
            <a:extLst>
              <a:ext uri="{FF2B5EF4-FFF2-40B4-BE49-F238E27FC236}">
                <a16:creationId xmlns:a16="http://schemas.microsoft.com/office/drawing/2014/main" id="{3472C4E7-737C-4A60-9902-19E614415C3F}"/>
              </a:ext>
            </a:extLst>
          </p:cNvPr>
          <p:cNvSpPr>
            <a:spLocks noGrp="1"/>
          </p:cNvSpPr>
          <p:nvPr>
            <p:ph type="body" sz="quarter" idx="38" hasCustomPrompt="1"/>
          </p:nvPr>
        </p:nvSpPr>
        <p:spPr>
          <a:xfrm>
            <a:off x="9015607" y="371799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90" name="Picture Placeholder 18">
            <a:extLst>
              <a:ext uri="{FF2B5EF4-FFF2-40B4-BE49-F238E27FC236}">
                <a16:creationId xmlns:a16="http://schemas.microsoft.com/office/drawing/2014/main" id="{BE4F0AE4-2899-4F70-959E-0BF1DC6CBA4F}"/>
              </a:ext>
            </a:extLst>
          </p:cNvPr>
          <p:cNvSpPr>
            <a:spLocks noGrp="1"/>
          </p:cNvSpPr>
          <p:nvPr>
            <p:ph type="pic" sz="quarter" idx="39" hasCustomPrompt="1"/>
          </p:nvPr>
        </p:nvSpPr>
        <p:spPr>
          <a:xfrm>
            <a:off x="5562027" y="241508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91" name="Picture Placeholder 18">
            <a:extLst>
              <a:ext uri="{FF2B5EF4-FFF2-40B4-BE49-F238E27FC236}">
                <a16:creationId xmlns:a16="http://schemas.microsoft.com/office/drawing/2014/main" id="{325A9DFC-8B2D-4E5F-834E-39D08A22B84E}"/>
              </a:ext>
            </a:extLst>
          </p:cNvPr>
          <p:cNvSpPr>
            <a:spLocks noGrp="1"/>
          </p:cNvSpPr>
          <p:nvPr>
            <p:ph type="pic" sz="quarter" idx="40" hasCustomPrompt="1"/>
          </p:nvPr>
        </p:nvSpPr>
        <p:spPr>
          <a:xfrm>
            <a:off x="9136380" y="241508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92" name="Text Placeholder 6">
            <a:extLst>
              <a:ext uri="{FF2B5EF4-FFF2-40B4-BE49-F238E27FC236}">
                <a16:creationId xmlns:a16="http://schemas.microsoft.com/office/drawing/2014/main" id="{08FD2F72-BFBA-4174-BECB-313E7B7080A7}"/>
              </a:ext>
            </a:extLst>
          </p:cNvPr>
          <p:cNvSpPr>
            <a:spLocks noGrp="1"/>
          </p:cNvSpPr>
          <p:nvPr>
            <p:ph type="body" sz="quarter" idx="41" hasCustomPrompt="1"/>
          </p:nvPr>
        </p:nvSpPr>
        <p:spPr>
          <a:xfrm>
            <a:off x="1866899" y="574491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93" name="Oval 92">
            <a:extLst>
              <a:ext uri="{FF2B5EF4-FFF2-40B4-BE49-F238E27FC236}">
                <a16:creationId xmlns:a16="http://schemas.microsoft.com/office/drawing/2014/main" id="{BA522FEB-ABE4-42B9-84C2-EF27291E5902}"/>
              </a:ext>
            </a:extLst>
          </p:cNvPr>
          <p:cNvSpPr/>
          <p:nvPr userDrawn="1"/>
        </p:nvSpPr>
        <p:spPr>
          <a:xfrm>
            <a:off x="1866899" y="432122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Picture Placeholder 18">
            <a:extLst>
              <a:ext uri="{FF2B5EF4-FFF2-40B4-BE49-F238E27FC236}">
                <a16:creationId xmlns:a16="http://schemas.microsoft.com/office/drawing/2014/main" id="{1651D6CB-7338-4284-A5B6-FE14AA37B330}"/>
              </a:ext>
            </a:extLst>
          </p:cNvPr>
          <p:cNvSpPr>
            <a:spLocks noGrp="1"/>
          </p:cNvSpPr>
          <p:nvPr>
            <p:ph type="pic" sz="quarter" idx="42" hasCustomPrompt="1"/>
          </p:nvPr>
        </p:nvSpPr>
        <p:spPr>
          <a:xfrm>
            <a:off x="1987672" y="444200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95" name="Oval 94">
            <a:extLst>
              <a:ext uri="{FF2B5EF4-FFF2-40B4-BE49-F238E27FC236}">
                <a16:creationId xmlns:a16="http://schemas.microsoft.com/office/drawing/2014/main" id="{ABC30B49-2803-478D-8549-CE44681D58D6}"/>
              </a:ext>
            </a:extLst>
          </p:cNvPr>
          <p:cNvSpPr/>
          <p:nvPr userDrawn="1"/>
        </p:nvSpPr>
        <p:spPr>
          <a:xfrm>
            <a:off x="5441254" y="432122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Oval 95">
            <a:extLst>
              <a:ext uri="{FF2B5EF4-FFF2-40B4-BE49-F238E27FC236}">
                <a16:creationId xmlns:a16="http://schemas.microsoft.com/office/drawing/2014/main" id="{C7543813-56BE-49BA-A20C-52B6A3C9B23D}"/>
              </a:ext>
            </a:extLst>
          </p:cNvPr>
          <p:cNvSpPr/>
          <p:nvPr userDrawn="1"/>
        </p:nvSpPr>
        <p:spPr>
          <a:xfrm>
            <a:off x="9015607" y="432122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Text Placeholder 6">
            <a:extLst>
              <a:ext uri="{FF2B5EF4-FFF2-40B4-BE49-F238E27FC236}">
                <a16:creationId xmlns:a16="http://schemas.microsoft.com/office/drawing/2014/main" id="{16A2DFE3-C8A0-4A6B-BF58-46EE0F0CB0B1}"/>
              </a:ext>
            </a:extLst>
          </p:cNvPr>
          <p:cNvSpPr>
            <a:spLocks noGrp="1"/>
          </p:cNvSpPr>
          <p:nvPr>
            <p:ph type="body" sz="quarter" idx="43" hasCustomPrompt="1"/>
          </p:nvPr>
        </p:nvSpPr>
        <p:spPr>
          <a:xfrm>
            <a:off x="5441254" y="574491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98" name="Text Placeholder 6">
            <a:extLst>
              <a:ext uri="{FF2B5EF4-FFF2-40B4-BE49-F238E27FC236}">
                <a16:creationId xmlns:a16="http://schemas.microsoft.com/office/drawing/2014/main" id="{01669F45-4350-4AA0-AE32-E7985E483DE1}"/>
              </a:ext>
            </a:extLst>
          </p:cNvPr>
          <p:cNvSpPr>
            <a:spLocks noGrp="1"/>
          </p:cNvSpPr>
          <p:nvPr>
            <p:ph type="body" sz="quarter" idx="44" hasCustomPrompt="1"/>
          </p:nvPr>
        </p:nvSpPr>
        <p:spPr>
          <a:xfrm>
            <a:off x="9015607" y="574491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99" name="Picture Placeholder 18">
            <a:extLst>
              <a:ext uri="{FF2B5EF4-FFF2-40B4-BE49-F238E27FC236}">
                <a16:creationId xmlns:a16="http://schemas.microsoft.com/office/drawing/2014/main" id="{636859D8-F1F1-484D-8375-69CB76C8692B}"/>
              </a:ext>
            </a:extLst>
          </p:cNvPr>
          <p:cNvSpPr>
            <a:spLocks noGrp="1"/>
          </p:cNvSpPr>
          <p:nvPr>
            <p:ph type="pic" sz="quarter" idx="45" hasCustomPrompt="1"/>
          </p:nvPr>
        </p:nvSpPr>
        <p:spPr>
          <a:xfrm>
            <a:off x="5562027" y="444200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100" name="Picture Placeholder 18">
            <a:extLst>
              <a:ext uri="{FF2B5EF4-FFF2-40B4-BE49-F238E27FC236}">
                <a16:creationId xmlns:a16="http://schemas.microsoft.com/office/drawing/2014/main" id="{2E3AC580-460A-48DB-8E6C-AF342358246F}"/>
              </a:ext>
            </a:extLst>
          </p:cNvPr>
          <p:cNvSpPr>
            <a:spLocks noGrp="1"/>
          </p:cNvSpPr>
          <p:nvPr>
            <p:ph type="pic" sz="quarter" idx="46" hasCustomPrompt="1"/>
          </p:nvPr>
        </p:nvSpPr>
        <p:spPr>
          <a:xfrm>
            <a:off x="9136380" y="444200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37" name="TextBox 36">
            <a:extLst>
              <a:ext uri="{FF2B5EF4-FFF2-40B4-BE49-F238E27FC236}">
                <a16:creationId xmlns:a16="http://schemas.microsoft.com/office/drawing/2014/main" id="{ADAC3D0E-8761-4546-80AA-5DBA67133982}"/>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38" name="Footer Placeholder 4">
            <a:extLst>
              <a:ext uri="{FF2B5EF4-FFF2-40B4-BE49-F238E27FC236}">
                <a16:creationId xmlns:a16="http://schemas.microsoft.com/office/drawing/2014/main" id="{BB974DAE-9240-40B1-BCA8-D5EE3AE828D1}"/>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669122353"/>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icto Content Layout 5">
    <p:spTree>
      <p:nvGrpSpPr>
        <p:cNvPr id="1" name=""/>
        <p:cNvGrpSpPr/>
        <p:nvPr/>
      </p:nvGrpSpPr>
      <p:grpSpPr>
        <a:xfrm>
          <a:off x="0" y="0"/>
          <a:ext cx="0" cy="0"/>
          <a:chOff x="0" y="0"/>
          <a:chExt cx="0" cy="0"/>
        </a:xfrm>
      </p:grpSpPr>
      <p:sp>
        <p:nvSpPr>
          <p:cNvPr id="94" name="Rectangle 93">
            <a:extLst>
              <a:ext uri="{FF2B5EF4-FFF2-40B4-BE49-F238E27FC236}">
                <a16:creationId xmlns:a16="http://schemas.microsoft.com/office/drawing/2014/main" id="{9141EDD2-DC7C-4B54-9F6B-60BD05D43DFA}"/>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35">
            <a:extLst>
              <a:ext uri="{FF2B5EF4-FFF2-40B4-BE49-F238E27FC236}">
                <a16:creationId xmlns:a16="http://schemas.microsoft.com/office/drawing/2014/main" id="{838215F0-FA0C-41E6-B8B1-1597AE90B665}"/>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6" name="Rectangle: Rounded Corners 15">
            <a:extLst>
              <a:ext uri="{FF2B5EF4-FFF2-40B4-BE49-F238E27FC236}">
                <a16:creationId xmlns:a16="http://schemas.microsoft.com/office/drawing/2014/main" id="{8C5B54C6-EB7D-480C-B300-14DC134A30DA}"/>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86DACEC6-8BD8-4B29-98D4-2D54A54E912F}"/>
              </a:ext>
            </a:extLst>
          </p:cNvPr>
          <p:cNvSpPr>
            <a:spLocks noGrp="1"/>
          </p:cNvSpPr>
          <p:nvPr>
            <p:ph type="title" hasCustomPrompt="1"/>
          </p:nvPr>
        </p:nvSpPr>
        <p:spPr>
          <a:xfrm>
            <a:off x="518160" y="466725"/>
            <a:ext cx="5578476" cy="904875"/>
          </a:xfrm>
          <a:prstGeom prst="rect">
            <a:avLst/>
          </a:prstGeom>
        </p:spPr>
        <p:txBody>
          <a:bodyPr vert="horz" lIns="0" tIns="0" rIns="0" bIns="0" rtlCol="0" anchor="b">
            <a:noAutofit/>
          </a:bodyPr>
          <a:lstStyle/>
          <a:p>
            <a:r>
              <a:rPr lang="en-US" dirty="0"/>
              <a:t>CLICK TO EDIT TITLE</a:t>
            </a:r>
            <a:endParaRPr lang="fr-FR" dirty="0"/>
          </a:p>
        </p:txBody>
      </p:sp>
      <p:sp>
        <p:nvSpPr>
          <p:cNvPr id="21" name="Text Placeholder 6">
            <a:extLst>
              <a:ext uri="{FF2B5EF4-FFF2-40B4-BE49-F238E27FC236}">
                <a16:creationId xmlns:a16="http://schemas.microsoft.com/office/drawing/2014/main" id="{18DA0C75-F57D-4905-9F78-C57424395C8C}"/>
              </a:ext>
            </a:extLst>
          </p:cNvPr>
          <p:cNvSpPr>
            <a:spLocks noGrp="1"/>
          </p:cNvSpPr>
          <p:nvPr>
            <p:ph type="body" sz="quarter" idx="12" hasCustomPrompt="1"/>
          </p:nvPr>
        </p:nvSpPr>
        <p:spPr>
          <a:xfrm>
            <a:off x="1729104" y="246198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27" name="Oval 26">
            <a:extLst>
              <a:ext uri="{FF2B5EF4-FFF2-40B4-BE49-F238E27FC236}">
                <a16:creationId xmlns:a16="http://schemas.microsoft.com/office/drawing/2014/main" id="{D989C36A-54A9-4423-B62D-5D617747C16E}"/>
              </a:ext>
            </a:extLst>
          </p:cNvPr>
          <p:cNvSpPr/>
          <p:nvPr userDrawn="1"/>
        </p:nvSpPr>
        <p:spPr>
          <a:xfrm>
            <a:off x="517524" y="3149794"/>
            <a:ext cx="734400" cy="7344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D621186A-8314-4FAB-928F-73D1FBA6C544}"/>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0" name="Image 10">
            <a:extLst>
              <a:ext uri="{FF2B5EF4-FFF2-40B4-BE49-F238E27FC236}">
                <a16:creationId xmlns:a16="http://schemas.microsoft.com/office/drawing/2014/main" id="{5C1BA351-3F05-43D5-B8AE-205EF5A708D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51" name="Straight Connector 50">
            <a:extLst>
              <a:ext uri="{FF2B5EF4-FFF2-40B4-BE49-F238E27FC236}">
                <a16:creationId xmlns:a16="http://schemas.microsoft.com/office/drawing/2014/main" id="{BEA8C196-6E95-433D-854C-D4FAF5AB10A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2" name="Footer Placeholder 4">
            <a:extLst>
              <a:ext uri="{FF2B5EF4-FFF2-40B4-BE49-F238E27FC236}">
                <a16:creationId xmlns:a16="http://schemas.microsoft.com/office/drawing/2014/main" id="{8B98058E-369F-43F5-BF7B-532C2B24B90D}"/>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53" name="TextBox 52">
            <a:extLst>
              <a:ext uri="{FF2B5EF4-FFF2-40B4-BE49-F238E27FC236}">
                <a16:creationId xmlns:a16="http://schemas.microsoft.com/office/drawing/2014/main" id="{AAC89217-FFDB-4730-BCC3-2A48E2638FCD}"/>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54" name="Straight Connector 53">
            <a:extLst>
              <a:ext uri="{FF2B5EF4-FFF2-40B4-BE49-F238E27FC236}">
                <a16:creationId xmlns:a16="http://schemas.microsoft.com/office/drawing/2014/main" id="{531115C5-E4D5-4C5F-B389-5F5EEF082CC2}"/>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6C7AA9C9-5D84-42E1-9FA6-3735040A9727}"/>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6AC4A7AD-3F8E-491F-AB94-3FECED8B6E7D}"/>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6" name="Date Placeholder 3">
            <a:extLst>
              <a:ext uri="{FF2B5EF4-FFF2-40B4-BE49-F238E27FC236}">
                <a16:creationId xmlns:a16="http://schemas.microsoft.com/office/drawing/2014/main" id="{E3BA827C-4BE3-4000-86AC-8DD075D59B91}"/>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7B704F32-469B-40E6-8272-FD8D32E8C603}" type="datetime4">
              <a:rPr lang="fr-FR" smtClean="0"/>
              <a:t>10 juillet 2023</a:t>
            </a:fld>
            <a:endParaRPr lang="fr-FR" cap="all" dirty="0"/>
          </a:p>
        </p:txBody>
      </p:sp>
      <p:sp>
        <p:nvSpPr>
          <p:cNvPr id="77" name="Oval 76">
            <a:extLst>
              <a:ext uri="{FF2B5EF4-FFF2-40B4-BE49-F238E27FC236}">
                <a16:creationId xmlns:a16="http://schemas.microsoft.com/office/drawing/2014/main" id="{DDC0E4C5-D65C-4A02-AFA7-463308491AAF}"/>
              </a:ext>
            </a:extLst>
          </p:cNvPr>
          <p:cNvSpPr/>
          <p:nvPr userDrawn="1"/>
        </p:nvSpPr>
        <p:spPr>
          <a:xfrm>
            <a:off x="517523" y="210380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Oval 77">
            <a:extLst>
              <a:ext uri="{FF2B5EF4-FFF2-40B4-BE49-F238E27FC236}">
                <a16:creationId xmlns:a16="http://schemas.microsoft.com/office/drawing/2014/main" id="{066D7405-E49E-4F4B-86AC-0F8292198E79}"/>
              </a:ext>
            </a:extLst>
          </p:cNvPr>
          <p:cNvSpPr/>
          <p:nvPr userDrawn="1"/>
        </p:nvSpPr>
        <p:spPr>
          <a:xfrm>
            <a:off x="517523" y="334586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Oval 78">
            <a:extLst>
              <a:ext uri="{FF2B5EF4-FFF2-40B4-BE49-F238E27FC236}">
                <a16:creationId xmlns:a16="http://schemas.microsoft.com/office/drawing/2014/main" id="{F98876BB-1D08-4AFE-9ED3-D8C4CF917A3E}"/>
              </a:ext>
            </a:extLst>
          </p:cNvPr>
          <p:cNvSpPr/>
          <p:nvPr userDrawn="1"/>
        </p:nvSpPr>
        <p:spPr>
          <a:xfrm>
            <a:off x="517523" y="482414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Picture Placeholder 18">
            <a:extLst>
              <a:ext uri="{FF2B5EF4-FFF2-40B4-BE49-F238E27FC236}">
                <a16:creationId xmlns:a16="http://schemas.microsoft.com/office/drawing/2014/main" id="{123592B4-2DDB-460A-9A51-BC26730ACB38}"/>
              </a:ext>
            </a:extLst>
          </p:cNvPr>
          <p:cNvSpPr>
            <a:spLocks noGrp="1"/>
          </p:cNvSpPr>
          <p:nvPr>
            <p:ph type="pic" sz="quarter" idx="36" hasCustomPrompt="1"/>
          </p:nvPr>
        </p:nvSpPr>
        <p:spPr>
          <a:xfrm>
            <a:off x="579579" y="217674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0" name="Picture Placeholder 18">
            <a:extLst>
              <a:ext uri="{FF2B5EF4-FFF2-40B4-BE49-F238E27FC236}">
                <a16:creationId xmlns:a16="http://schemas.microsoft.com/office/drawing/2014/main" id="{CFC0FC8F-95C4-4A10-B918-674685D4EDF8}"/>
              </a:ext>
            </a:extLst>
          </p:cNvPr>
          <p:cNvSpPr>
            <a:spLocks noGrp="1"/>
          </p:cNvSpPr>
          <p:nvPr>
            <p:ph type="pic" sz="quarter" idx="37" hasCustomPrompt="1"/>
          </p:nvPr>
        </p:nvSpPr>
        <p:spPr>
          <a:xfrm>
            <a:off x="579579" y="341880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1" name="Picture Placeholder 18">
            <a:extLst>
              <a:ext uri="{FF2B5EF4-FFF2-40B4-BE49-F238E27FC236}">
                <a16:creationId xmlns:a16="http://schemas.microsoft.com/office/drawing/2014/main" id="{994589B7-DBDA-4302-B11F-87C9585D7B20}"/>
              </a:ext>
            </a:extLst>
          </p:cNvPr>
          <p:cNvSpPr>
            <a:spLocks noGrp="1"/>
          </p:cNvSpPr>
          <p:nvPr>
            <p:ph type="pic" sz="quarter" idx="38" hasCustomPrompt="1"/>
          </p:nvPr>
        </p:nvSpPr>
        <p:spPr>
          <a:xfrm>
            <a:off x="579579" y="489708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2" name="Text Placeholder 6">
            <a:extLst>
              <a:ext uri="{FF2B5EF4-FFF2-40B4-BE49-F238E27FC236}">
                <a16:creationId xmlns:a16="http://schemas.microsoft.com/office/drawing/2014/main" id="{5B2DDA0D-6C43-4B12-AFFB-D592CCEBE939}"/>
              </a:ext>
            </a:extLst>
          </p:cNvPr>
          <p:cNvSpPr>
            <a:spLocks noGrp="1"/>
          </p:cNvSpPr>
          <p:nvPr>
            <p:ph type="body" sz="quarter" idx="39" hasCustomPrompt="1"/>
          </p:nvPr>
        </p:nvSpPr>
        <p:spPr>
          <a:xfrm>
            <a:off x="4548266" y="246198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83" name="Oval 82">
            <a:extLst>
              <a:ext uri="{FF2B5EF4-FFF2-40B4-BE49-F238E27FC236}">
                <a16:creationId xmlns:a16="http://schemas.microsoft.com/office/drawing/2014/main" id="{5AE249BA-07B0-432D-B6BC-8F59AEB65C3F}"/>
              </a:ext>
            </a:extLst>
          </p:cNvPr>
          <p:cNvSpPr/>
          <p:nvPr userDrawn="1"/>
        </p:nvSpPr>
        <p:spPr>
          <a:xfrm>
            <a:off x="3336685" y="210380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4" name="Picture Placeholder 18">
            <a:extLst>
              <a:ext uri="{FF2B5EF4-FFF2-40B4-BE49-F238E27FC236}">
                <a16:creationId xmlns:a16="http://schemas.microsoft.com/office/drawing/2014/main" id="{73399B92-06E7-4F94-A5D0-C1480229E204}"/>
              </a:ext>
            </a:extLst>
          </p:cNvPr>
          <p:cNvSpPr>
            <a:spLocks noGrp="1"/>
          </p:cNvSpPr>
          <p:nvPr>
            <p:ph type="pic" sz="quarter" idx="40" hasCustomPrompt="1"/>
          </p:nvPr>
        </p:nvSpPr>
        <p:spPr>
          <a:xfrm>
            <a:off x="3398741" y="217674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5" name="Text Placeholder 6">
            <a:extLst>
              <a:ext uri="{FF2B5EF4-FFF2-40B4-BE49-F238E27FC236}">
                <a16:creationId xmlns:a16="http://schemas.microsoft.com/office/drawing/2014/main" id="{4C4EBBFC-AD20-4950-B230-1CB40CB423F5}"/>
              </a:ext>
            </a:extLst>
          </p:cNvPr>
          <p:cNvSpPr>
            <a:spLocks noGrp="1"/>
          </p:cNvSpPr>
          <p:nvPr>
            <p:ph type="body" sz="quarter" idx="41" hasCustomPrompt="1"/>
          </p:nvPr>
        </p:nvSpPr>
        <p:spPr>
          <a:xfrm>
            <a:off x="4548266" y="370404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86" name="Oval 85">
            <a:extLst>
              <a:ext uri="{FF2B5EF4-FFF2-40B4-BE49-F238E27FC236}">
                <a16:creationId xmlns:a16="http://schemas.microsoft.com/office/drawing/2014/main" id="{E35A0FA6-ED81-49A3-81CD-3B65C324C43A}"/>
              </a:ext>
            </a:extLst>
          </p:cNvPr>
          <p:cNvSpPr/>
          <p:nvPr userDrawn="1"/>
        </p:nvSpPr>
        <p:spPr>
          <a:xfrm>
            <a:off x="3336685" y="334586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Picture Placeholder 18">
            <a:extLst>
              <a:ext uri="{FF2B5EF4-FFF2-40B4-BE49-F238E27FC236}">
                <a16:creationId xmlns:a16="http://schemas.microsoft.com/office/drawing/2014/main" id="{54F41613-8AD3-47BA-A9DD-0987561252E9}"/>
              </a:ext>
            </a:extLst>
          </p:cNvPr>
          <p:cNvSpPr>
            <a:spLocks noGrp="1"/>
          </p:cNvSpPr>
          <p:nvPr>
            <p:ph type="pic" sz="quarter" idx="42" hasCustomPrompt="1"/>
          </p:nvPr>
        </p:nvSpPr>
        <p:spPr>
          <a:xfrm>
            <a:off x="3398741" y="341880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8" name="Text Placeholder 6">
            <a:extLst>
              <a:ext uri="{FF2B5EF4-FFF2-40B4-BE49-F238E27FC236}">
                <a16:creationId xmlns:a16="http://schemas.microsoft.com/office/drawing/2014/main" id="{8BE57991-0349-4478-99EF-87C71ED573F1}"/>
              </a:ext>
            </a:extLst>
          </p:cNvPr>
          <p:cNvSpPr>
            <a:spLocks noGrp="1"/>
          </p:cNvSpPr>
          <p:nvPr>
            <p:ph type="body" sz="quarter" idx="43" hasCustomPrompt="1"/>
          </p:nvPr>
        </p:nvSpPr>
        <p:spPr>
          <a:xfrm>
            <a:off x="4548266" y="518232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89" name="Oval 88">
            <a:extLst>
              <a:ext uri="{FF2B5EF4-FFF2-40B4-BE49-F238E27FC236}">
                <a16:creationId xmlns:a16="http://schemas.microsoft.com/office/drawing/2014/main" id="{929B9D91-8DE1-4F4B-894F-14B49574E0ED}"/>
              </a:ext>
            </a:extLst>
          </p:cNvPr>
          <p:cNvSpPr/>
          <p:nvPr userDrawn="1"/>
        </p:nvSpPr>
        <p:spPr>
          <a:xfrm>
            <a:off x="3336685" y="482414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0" name="Picture Placeholder 18">
            <a:extLst>
              <a:ext uri="{FF2B5EF4-FFF2-40B4-BE49-F238E27FC236}">
                <a16:creationId xmlns:a16="http://schemas.microsoft.com/office/drawing/2014/main" id="{6DAF6334-8147-4BD7-BA60-30EB38A409AD}"/>
              </a:ext>
            </a:extLst>
          </p:cNvPr>
          <p:cNvSpPr>
            <a:spLocks noGrp="1"/>
          </p:cNvSpPr>
          <p:nvPr>
            <p:ph type="pic" sz="quarter" idx="44" hasCustomPrompt="1"/>
          </p:nvPr>
        </p:nvSpPr>
        <p:spPr>
          <a:xfrm>
            <a:off x="3398741" y="489708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92" name="Text Placeholder 6">
            <a:extLst>
              <a:ext uri="{FF2B5EF4-FFF2-40B4-BE49-F238E27FC236}">
                <a16:creationId xmlns:a16="http://schemas.microsoft.com/office/drawing/2014/main" id="{2B374895-C9B9-40FB-A95F-DDE6BED53373}"/>
              </a:ext>
            </a:extLst>
          </p:cNvPr>
          <p:cNvSpPr>
            <a:spLocks noGrp="1"/>
          </p:cNvSpPr>
          <p:nvPr>
            <p:ph type="body" sz="quarter" idx="45" hasCustomPrompt="1"/>
          </p:nvPr>
        </p:nvSpPr>
        <p:spPr>
          <a:xfrm>
            <a:off x="1729104" y="370404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93" name="Text Placeholder 6">
            <a:extLst>
              <a:ext uri="{FF2B5EF4-FFF2-40B4-BE49-F238E27FC236}">
                <a16:creationId xmlns:a16="http://schemas.microsoft.com/office/drawing/2014/main" id="{9025A2CD-C5C5-43F8-AE9B-89C5018B0597}"/>
              </a:ext>
            </a:extLst>
          </p:cNvPr>
          <p:cNvSpPr>
            <a:spLocks noGrp="1"/>
          </p:cNvSpPr>
          <p:nvPr>
            <p:ph type="body" sz="quarter" idx="46" hasCustomPrompt="1"/>
          </p:nvPr>
        </p:nvSpPr>
        <p:spPr>
          <a:xfrm>
            <a:off x="1729104" y="518232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3" name="Content Placeholder 2">
            <a:extLst>
              <a:ext uri="{FF2B5EF4-FFF2-40B4-BE49-F238E27FC236}">
                <a16:creationId xmlns:a16="http://schemas.microsoft.com/office/drawing/2014/main" id="{57424004-8E25-4745-97DC-9689D18C78F4}"/>
              </a:ext>
            </a:extLst>
          </p:cNvPr>
          <p:cNvSpPr>
            <a:spLocks noGrp="1"/>
          </p:cNvSpPr>
          <p:nvPr>
            <p:ph sz="quarter" idx="47" hasCustomPrompt="1"/>
          </p:nvPr>
        </p:nvSpPr>
        <p:spPr>
          <a:xfrm>
            <a:off x="6401040" y="503238"/>
            <a:ext cx="5425200" cy="5724000"/>
          </a:xfrm>
        </p:spPr>
        <p:txBody>
          <a:bodyPr anchor="ctr"/>
          <a:lstStyle>
            <a:lvl1pPr algn="ctr">
              <a:buNone/>
              <a:defRPr sz="1600" b="1">
                <a:solidFill>
                  <a:schemeClr val="bg1">
                    <a:lumMod val="75000"/>
                  </a:schemeClr>
                </a:solidFill>
              </a:defRPr>
            </a:lvl1pPr>
          </a:lstStyle>
          <a:p>
            <a:pPr lvl="0"/>
            <a:r>
              <a:rPr lang="en-US" dirty="0"/>
              <a:t>ADD CONTENT HERE</a:t>
            </a:r>
            <a:endParaRPr lang="fr-FR" dirty="0"/>
          </a:p>
        </p:txBody>
      </p:sp>
      <p:sp>
        <p:nvSpPr>
          <p:cNvPr id="38" name="TextBox 36">
            <a:extLst>
              <a:ext uri="{FF2B5EF4-FFF2-40B4-BE49-F238E27FC236}">
                <a16:creationId xmlns:a16="http://schemas.microsoft.com/office/drawing/2014/main" id="{CD83F6B0-0290-465A-8044-F0272796B4AD}"/>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39" name="Footer Placeholder 4">
            <a:extLst>
              <a:ext uri="{FF2B5EF4-FFF2-40B4-BE49-F238E27FC236}">
                <a16:creationId xmlns:a16="http://schemas.microsoft.com/office/drawing/2014/main" id="{6A5982AF-0107-4A7D-9A19-32C1DD81BA71}"/>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720792702"/>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One text &amp; data">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D4D2FF2E-64B9-42DF-985F-B1EBB5F72829}"/>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5" name="Rectangle: Rounded Corners 14">
            <a:extLst>
              <a:ext uri="{FF2B5EF4-FFF2-40B4-BE49-F238E27FC236}">
                <a16:creationId xmlns:a16="http://schemas.microsoft.com/office/drawing/2014/main" id="{D6FD76A4-BAD1-4AA0-AE50-CE28B1047E84}"/>
              </a:ext>
            </a:extLst>
          </p:cNvPr>
          <p:cNvSpPr/>
          <p:nvPr userDrawn="1"/>
        </p:nvSpPr>
        <p:spPr>
          <a:xfrm>
            <a:off x="2" y="1883121"/>
            <a:ext cx="12191998" cy="497487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Picture 15">
            <a:extLst>
              <a:ext uri="{FF2B5EF4-FFF2-40B4-BE49-F238E27FC236}">
                <a16:creationId xmlns:a16="http://schemas.microsoft.com/office/drawing/2014/main" id="{CBB44FE6-E495-4F41-8B41-29AD18C88CF2}"/>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Rectangle: Rounded Corners 27">
            <a:extLst>
              <a:ext uri="{FF2B5EF4-FFF2-40B4-BE49-F238E27FC236}">
                <a16:creationId xmlns:a16="http://schemas.microsoft.com/office/drawing/2014/main" id="{3067A0E1-8E1D-4C4B-AC30-9DDD40239663}"/>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64EC4731-8D00-4D02-A05D-872D6AA45758}"/>
              </a:ext>
            </a:extLst>
          </p:cNvPr>
          <p:cNvSpPr>
            <a:spLocks noGrp="1"/>
          </p:cNvSpPr>
          <p:nvPr>
            <p:ph type="title" hasCustomPrompt="1"/>
          </p:nvPr>
        </p:nvSpPr>
        <p:spPr>
          <a:xfrm>
            <a:off x="518160" y="466725"/>
            <a:ext cx="4976284" cy="904875"/>
          </a:xfrm>
          <a:prstGeom prst="rect">
            <a:avLst/>
          </a:prstGeom>
        </p:spPr>
        <p:txBody>
          <a:bodyPr vert="horz" lIns="0" tIns="0" rIns="0" bIns="0" rtlCol="0" anchor="b">
            <a:noAutofit/>
          </a:bodyPr>
          <a:lstStyle/>
          <a:p>
            <a:r>
              <a:rPr lang="en-US" dirty="0"/>
              <a:t>CLICK TO EDIT TITLE</a:t>
            </a:r>
            <a:endParaRPr lang="fr-FR" dirty="0"/>
          </a:p>
        </p:txBody>
      </p:sp>
      <p:sp>
        <p:nvSpPr>
          <p:cNvPr id="30" name="Text Placeholder 6">
            <a:extLst>
              <a:ext uri="{FF2B5EF4-FFF2-40B4-BE49-F238E27FC236}">
                <a16:creationId xmlns:a16="http://schemas.microsoft.com/office/drawing/2014/main" id="{38DE6AF6-AE87-4368-9B9C-1D92DD1561D9}"/>
              </a:ext>
            </a:extLst>
          </p:cNvPr>
          <p:cNvSpPr>
            <a:spLocks noGrp="1"/>
          </p:cNvSpPr>
          <p:nvPr>
            <p:ph type="body" sz="quarter" idx="12" hasCustomPrompt="1"/>
          </p:nvPr>
        </p:nvSpPr>
        <p:spPr>
          <a:xfrm>
            <a:off x="517524" y="2038350"/>
            <a:ext cx="4976920" cy="4010024"/>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52" name="Oval 51">
            <a:extLst>
              <a:ext uri="{FF2B5EF4-FFF2-40B4-BE49-F238E27FC236}">
                <a16:creationId xmlns:a16="http://schemas.microsoft.com/office/drawing/2014/main" id="{C874CF62-0145-4E99-9209-6C8A629D40AE}"/>
              </a:ext>
            </a:extLst>
          </p:cNvPr>
          <p:cNvSpPr/>
          <p:nvPr userDrawn="1"/>
        </p:nvSpPr>
        <p:spPr>
          <a:xfrm>
            <a:off x="6048693" y="1002346"/>
            <a:ext cx="5046027" cy="50460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Text Placeholder 49">
            <a:extLst>
              <a:ext uri="{FF2B5EF4-FFF2-40B4-BE49-F238E27FC236}">
                <a16:creationId xmlns:a16="http://schemas.microsoft.com/office/drawing/2014/main" id="{F8F93B41-861C-4DD2-9E48-63DD06B4A399}"/>
              </a:ext>
            </a:extLst>
          </p:cNvPr>
          <p:cNvSpPr>
            <a:spLocks noGrp="1"/>
          </p:cNvSpPr>
          <p:nvPr>
            <p:ph type="body" sz="quarter" idx="13" hasCustomPrompt="1"/>
          </p:nvPr>
        </p:nvSpPr>
        <p:spPr>
          <a:xfrm>
            <a:off x="6887009" y="3306378"/>
            <a:ext cx="3369395" cy="678882"/>
          </a:xfrm>
          <a:prstGeom prst="rect">
            <a:avLst/>
          </a:prstGeom>
        </p:spPr>
        <p:txBody>
          <a:bodyPr lIns="0" tIns="0" rIns="0" bIns="0" anchor="ctr">
            <a:noAutofit/>
          </a:bodyPr>
          <a:lstStyle>
            <a:lvl1pPr marL="0" indent="0" algn="ctr">
              <a:lnSpc>
                <a:spcPct val="100000"/>
              </a:lnSpc>
              <a:buFontTx/>
              <a:buNone/>
              <a:defRPr sz="7200" b="1" cap="all" baseline="0">
                <a:solidFill>
                  <a:schemeClr val="bg1"/>
                </a:solidFill>
              </a:defRPr>
            </a:lvl1pPr>
          </a:lstStyle>
          <a:p>
            <a:pPr lvl="0"/>
            <a:r>
              <a:rPr lang="en-US" dirty="0"/>
              <a:t>data</a:t>
            </a:r>
          </a:p>
        </p:txBody>
      </p:sp>
      <p:sp>
        <p:nvSpPr>
          <p:cNvPr id="54" name="Text Placeholder 49">
            <a:extLst>
              <a:ext uri="{FF2B5EF4-FFF2-40B4-BE49-F238E27FC236}">
                <a16:creationId xmlns:a16="http://schemas.microsoft.com/office/drawing/2014/main" id="{51EDCA54-0575-4BD7-8E3A-B64D4E32D481}"/>
              </a:ext>
            </a:extLst>
          </p:cNvPr>
          <p:cNvSpPr>
            <a:spLocks noGrp="1"/>
          </p:cNvSpPr>
          <p:nvPr>
            <p:ph type="body" sz="quarter" idx="14" hasCustomPrompt="1"/>
          </p:nvPr>
        </p:nvSpPr>
        <p:spPr>
          <a:xfrm>
            <a:off x="6887009" y="3992880"/>
            <a:ext cx="3369394" cy="723900"/>
          </a:xfrm>
          <a:prstGeom prst="rect">
            <a:avLst/>
          </a:prstGeom>
        </p:spPr>
        <p:txBody>
          <a:bodyPr lIns="0" tIns="0" rIns="0" bIns="0" anchor="ctr">
            <a:noAutofit/>
          </a:bodyPr>
          <a:lstStyle>
            <a:lvl1pPr marL="0" indent="0" algn="ctr">
              <a:lnSpc>
                <a:spcPct val="100000"/>
              </a:lnSpc>
              <a:buFontTx/>
              <a:buNone/>
              <a:defRPr sz="4000" cap="none" baseline="0">
                <a:solidFill>
                  <a:schemeClr val="bg1"/>
                </a:solidFill>
              </a:defRPr>
            </a:lvl1pPr>
          </a:lstStyle>
          <a:p>
            <a:pPr lvl="0"/>
            <a:r>
              <a:rPr lang="en-US" dirty="0"/>
              <a:t>details</a:t>
            </a:r>
          </a:p>
        </p:txBody>
      </p:sp>
      <p:sp>
        <p:nvSpPr>
          <p:cNvPr id="68" name="Picture Placeholder 18">
            <a:extLst>
              <a:ext uri="{FF2B5EF4-FFF2-40B4-BE49-F238E27FC236}">
                <a16:creationId xmlns:a16="http://schemas.microsoft.com/office/drawing/2014/main" id="{2A0BE632-3CD3-486A-BF3E-EC98209A4D94}"/>
              </a:ext>
            </a:extLst>
          </p:cNvPr>
          <p:cNvSpPr>
            <a:spLocks noGrp="1"/>
          </p:cNvSpPr>
          <p:nvPr>
            <p:ph type="pic" sz="quarter" idx="45" hasCustomPrompt="1"/>
          </p:nvPr>
        </p:nvSpPr>
        <p:spPr>
          <a:xfrm>
            <a:off x="7876524" y="1653540"/>
            <a:ext cx="1390365" cy="1390365"/>
          </a:xfrm>
          <a:prstGeom prst="ellipse">
            <a:avLst/>
          </a:prstGeom>
          <a:noFill/>
          <a:ln>
            <a:noFill/>
          </a:ln>
        </p:spPr>
        <p:txBody>
          <a:bodyPr wrap="square" anchor="ctr">
            <a:noAutofit/>
          </a:bodyPr>
          <a:lstStyle>
            <a:lvl1pPr algn="ctr">
              <a:buFontTx/>
              <a:buNone/>
              <a:defRPr sz="1400">
                <a:solidFill>
                  <a:schemeClr val="bg1"/>
                </a:solidFill>
              </a:defRPr>
            </a:lvl1pPr>
          </a:lstStyle>
          <a:p>
            <a:r>
              <a:rPr lang="fr-FR" dirty="0"/>
              <a:t>ADD ICON</a:t>
            </a:r>
          </a:p>
        </p:txBody>
      </p:sp>
      <p:sp>
        <p:nvSpPr>
          <p:cNvPr id="33" name="Rectangle 32">
            <a:extLst>
              <a:ext uri="{FF2B5EF4-FFF2-40B4-BE49-F238E27FC236}">
                <a16:creationId xmlns:a16="http://schemas.microsoft.com/office/drawing/2014/main" id="{F56273B8-A12E-4077-9177-C2AADDA27A66}"/>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4" name="Image 10">
            <a:extLst>
              <a:ext uri="{FF2B5EF4-FFF2-40B4-BE49-F238E27FC236}">
                <a16:creationId xmlns:a16="http://schemas.microsoft.com/office/drawing/2014/main" id="{8D979B19-672E-4CA5-B696-3E24E6870C97}"/>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5" name="Straight Connector 34">
            <a:extLst>
              <a:ext uri="{FF2B5EF4-FFF2-40B4-BE49-F238E27FC236}">
                <a16:creationId xmlns:a16="http://schemas.microsoft.com/office/drawing/2014/main" id="{DB0D52D7-FBDF-4B57-8D2B-C458B46BA4A1}"/>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6" name="Footer Placeholder 4">
            <a:extLst>
              <a:ext uri="{FF2B5EF4-FFF2-40B4-BE49-F238E27FC236}">
                <a16:creationId xmlns:a16="http://schemas.microsoft.com/office/drawing/2014/main" id="{8BFCE66C-20D1-422B-99AF-1EFFA2F982B3}"/>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7" name="TextBox 36">
            <a:extLst>
              <a:ext uri="{FF2B5EF4-FFF2-40B4-BE49-F238E27FC236}">
                <a16:creationId xmlns:a16="http://schemas.microsoft.com/office/drawing/2014/main" id="{E2A4E45D-3DDC-4A84-AD4D-18E828C5A4E8}"/>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8" name="Straight Connector 37">
            <a:extLst>
              <a:ext uri="{FF2B5EF4-FFF2-40B4-BE49-F238E27FC236}">
                <a16:creationId xmlns:a16="http://schemas.microsoft.com/office/drawing/2014/main" id="{940A5961-1797-4616-AFEF-D6E80F09F0A6}"/>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911E092-1AFC-42DA-95C7-E5BA53D2616C}"/>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D5AC62F-C016-4363-9AAD-76E50271C1E7}"/>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4" name="Date Placeholder 3">
            <a:extLst>
              <a:ext uri="{FF2B5EF4-FFF2-40B4-BE49-F238E27FC236}">
                <a16:creationId xmlns:a16="http://schemas.microsoft.com/office/drawing/2014/main" id="{CBBB43B8-44DC-44D8-92D9-00972D3F6900}"/>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8AB13D62-AF5E-475E-8C71-0EED4EE44FFB}" type="datetime4">
              <a:rPr lang="fr-FR" smtClean="0"/>
              <a:t>10 juillet 2023</a:t>
            </a:fld>
            <a:endParaRPr lang="fr-FR" cap="all" dirty="0"/>
          </a:p>
        </p:txBody>
      </p:sp>
      <p:sp>
        <p:nvSpPr>
          <p:cNvPr id="24" name="TextBox 36">
            <a:extLst>
              <a:ext uri="{FF2B5EF4-FFF2-40B4-BE49-F238E27FC236}">
                <a16:creationId xmlns:a16="http://schemas.microsoft.com/office/drawing/2014/main" id="{0DF69A18-9057-483F-93F0-E41A2A5B52BF}"/>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5" name="Footer Placeholder 4">
            <a:extLst>
              <a:ext uri="{FF2B5EF4-FFF2-40B4-BE49-F238E27FC236}">
                <a16:creationId xmlns:a16="http://schemas.microsoft.com/office/drawing/2014/main" id="{010991AD-901E-4945-9EA5-F54577C96083}"/>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890211783"/>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 Text &amp; Data">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D4D2FF2E-64B9-42DF-985F-B1EBB5F72829}"/>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5" name="Rectangle: Rounded Corners 14">
            <a:extLst>
              <a:ext uri="{FF2B5EF4-FFF2-40B4-BE49-F238E27FC236}">
                <a16:creationId xmlns:a16="http://schemas.microsoft.com/office/drawing/2014/main" id="{D6FD76A4-BAD1-4AA0-AE50-CE28B1047E84}"/>
              </a:ext>
            </a:extLst>
          </p:cNvPr>
          <p:cNvSpPr/>
          <p:nvPr userDrawn="1"/>
        </p:nvSpPr>
        <p:spPr>
          <a:xfrm>
            <a:off x="2" y="1883121"/>
            <a:ext cx="12191998" cy="497487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Picture 15">
            <a:extLst>
              <a:ext uri="{FF2B5EF4-FFF2-40B4-BE49-F238E27FC236}">
                <a16:creationId xmlns:a16="http://schemas.microsoft.com/office/drawing/2014/main" id="{CBB44FE6-E495-4F41-8B41-29AD18C88CF2}"/>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Rectangle: Rounded Corners 27">
            <a:extLst>
              <a:ext uri="{FF2B5EF4-FFF2-40B4-BE49-F238E27FC236}">
                <a16:creationId xmlns:a16="http://schemas.microsoft.com/office/drawing/2014/main" id="{3067A0E1-8E1D-4C4B-AC30-9DDD40239663}"/>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64EC4731-8D00-4D02-A05D-872D6AA45758}"/>
              </a:ext>
            </a:extLst>
          </p:cNvPr>
          <p:cNvSpPr>
            <a:spLocks noGrp="1"/>
          </p:cNvSpPr>
          <p:nvPr>
            <p:ph type="title" hasCustomPrompt="1"/>
          </p:nvPr>
        </p:nvSpPr>
        <p:spPr>
          <a:xfrm>
            <a:off x="518160" y="466725"/>
            <a:ext cx="4496992" cy="904875"/>
          </a:xfrm>
          <a:prstGeom prst="rect">
            <a:avLst/>
          </a:prstGeom>
        </p:spPr>
        <p:txBody>
          <a:bodyPr vert="horz" lIns="0" tIns="0" rIns="0" bIns="0" rtlCol="0" anchor="b">
            <a:noAutofit/>
          </a:bodyPr>
          <a:lstStyle/>
          <a:p>
            <a:r>
              <a:rPr lang="en-US" dirty="0"/>
              <a:t>CLICK TO EDIT TITLE</a:t>
            </a:r>
            <a:endParaRPr lang="fr-FR" dirty="0"/>
          </a:p>
        </p:txBody>
      </p:sp>
      <p:sp>
        <p:nvSpPr>
          <p:cNvPr id="33" name="Rectangle 32">
            <a:extLst>
              <a:ext uri="{FF2B5EF4-FFF2-40B4-BE49-F238E27FC236}">
                <a16:creationId xmlns:a16="http://schemas.microsoft.com/office/drawing/2014/main" id="{F56273B8-A12E-4077-9177-C2AADDA27A66}"/>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4" name="Image 10">
            <a:extLst>
              <a:ext uri="{FF2B5EF4-FFF2-40B4-BE49-F238E27FC236}">
                <a16:creationId xmlns:a16="http://schemas.microsoft.com/office/drawing/2014/main" id="{8D979B19-672E-4CA5-B696-3E24E6870C97}"/>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5" name="Straight Connector 34">
            <a:extLst>
              <a:ext uri="{FF2B5EF4-FFF2-40B4-BE49-F238E27FC236}">
                <a16:creationId xmlns:a16="http://schemas.microsoft.com/office/drawing/2014/main" id="{DB0D52D7-FBDF-4B57-8D2B-C458B46BA4A1}"/>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6" name="Footer Placeholder 4">
            <a:extLst>
              <a:ext uri="{FF2B5EF4-FFF2-40B4-BE49-F238E27FC236}">
                <a16:creationId xmlns:a16="http://schemas.microsoft.com/office/drawing/2014/main" id="{8BFCE66C-20D1-422B-99AF-1EFFA2F982B3}"/>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a:p>
            <a:endParaRPr lang="fr-FR" dirty="0"/>
          </a:p>
        </p:txBody>
      </p:sp>
      <p:sp>
        <p:nvSpPr>
          <p:cNvPr id="37" name="TextBox 36">
            <a:extLst>
              <a:ext uri="{FF2B5EF4-FFF2-40B4-BE49-F238E27FC236}">
                <a16:creationId xmlns:a16="http://schemas.microsoft.com/office/drawing/2014/main" id="{E2A4E45D-3DDC-4A84-AD4D-18E828C5A4E8}"/>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8" name="Straight Connector 37">
            <a:extLst>
              <a:ext uri="{FF2B5EF4-FFF2-40B4-BE49-F238E27FC236}">
                <a16:creationId xmlns:a16="http://schemas.microsoft.com/office/drawing/2014/main" id="{940A5961-1797-4616-AFEF-D6E80F09F0A6}"/>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911E092-1AFC-42DA-95C7-E5BA53D2616C}"/>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D5AC62F-C016-4363-9AAD-76E50271C1E7}"/>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4" name="Date Placeholder 3">
            <a:extLst>
              <a:ext uri="{FF2B5EF4-FFF2-40B4-BE49-F238E27FC236}">
                <a16:creationId xmlns:a16="http://schemas.microsoft.com/office/drawing/2014/main" id="{CBBB43B8-44DC-44D8-92D9-00972D3F6900}"/>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D96FA527-81A3-4657-9EE6-CADE076F5EA9}" type="datetime4">
              <a:rPr lang="fr-FR" smtClean="0"/>
              <a:t>10 juillet 2023</a:t>
            </a:fld>
            <a:endParaRPr lang="fr-FR" cap="all" dirty="0"/>
          </a:p>
        </p:txBody>
      </p:sp>
      <p:sp>
        <p:nvSpPr>
          <p:cNvPr id="24" name="Oval 23">
            <a:extLst>
              <a:ext uri="{FF2B5EF4-FFF2-40B4-BE49-F238E27FC236}">
                <a16:creationId xmlns:a16="http://schemas.microsoft.com/office/drawing/2014/main" id="{548DAA79-4CF4-45E4-90F6-E71EDCAB3180}"/>
              </a:ext>
            </a:extLst>
          </p:cNvPr>
          <p:cNvSpPr/>
          <p:nvPr userDrawn="1"/>
        </p:nvSpPr>
        <p:spPr>
          <a:xfrm>
            <a:off x="8389428" y="739422"/>
            <a:ext cx="3263146" cy="3263146"/>
          </a:xfrm>
          <a:prstGeom prst="ellipse">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Oval 24">
            <a:extLst>
              <a:ext uri="{FF2B5EF4-FFF2-40B4-BE49-F238E27FC236}">
                <a16:creationId xmlns:a16="http://schemas.microsoft.com/office/drawing/2014/main" id="{5A707AF5-CAB6-4156-989D-1685F8A4C541}"/>
              </a:ext>
            </a:extLst>
          </p:cNvPr>
          <p:cNvSpPr/>
          <p:nvPr userDrawn="1"/>
        </p:nvSpPr>
        <p:spPr>
          <a:xfrm>
            <a:off x="5440277" y="2890004"/>
            <a:ext cx="3263146" cy="32631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Text Placeholder 49">
            <a:extLst>
              <a:ext uri="{FF2B5EF4-FFF2-40B4-BE49-F238E27FC236}">
                <a16:creationId xmlns:a16="http://schemas.microsoft.com/office/drawing/2014/main" id="{3FB6FCC2-6FF3-4CE7-988E-A293E7E5DA35}"/>
              </a:ext>
            </a:extLst>
          </p:cNvPr>
          <p:cNvSpPr>
            <a:spLocks noGrp="1"/>
          </p:cNvSpPr>
          <p:nvPr>
            <p:ph type="body" sz="quarter" idx="13" hasCustomPrompt="1"/>
          </p:nvPr>
        </p:nvSpPr>
        <p:spPr>
          <a:xfrm>
            <a:off x="6202450" y="4443621"/>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bg1"/>
                </a:solidFill>
              </a:defRPr>
            </a:lvl1pPr>
          </a:lstStyle>
          <a:p>
            <a:pPr lvl="0"/>
            <a:r>
              <a:rPr lang="en-US" dirty="0"/>
              <a:t>data</a:t>
            </a:r>
          </a:p>
        </p:txBody>
      </p:sp>
      <p:sp>
        <p:nvSpPr>
          <p:cNvPr id="27" name="Text Placeholder 49">
            <a:extLst>
              <a:ext uri="{FF2B5EF4-FFF2-40B4-BE49-F238E27FC236}">
                <a16:creationId xmlns:a16="http://schemas.microsoft.com/office/drawing/2014/main" id="{8866CDB3-C894-4BD3-AF30-4C75894BCDA3}"/>
              </a:ext>
            </a:extLst>
          </p:cNvPr>
          <p:cNvSpPr>
            <a:spLocks noGrp="1"/>
          </p:cNvSpPr>
          <p:nvPr>
            <p:ph type="body" sz="quarter" idx="14" hasCustomPrompt="1"/>
          </p:nvPr>
        </p:nvSpPr>
        <p:spPr>
          <a:xfrm>
            <a:off x="6202450" y="4977126"/>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bg1"/>
                </a:solidFill>
              </a:defRPr>
            </a:lvl1pPr>
          </a:lstStyle>
          <a:p>
            <a:pPr lvl="0"/>
            <a:r>
              <a:rPr lang="en-US" dirty="0"/>
              <a:t>details</a:t>
            </a:r>
          </a:p>
        </p:txBody>
      </p:sp>
      <p:sp>
        <p:nvSpPr>
          <p:cNvPr id="31" name="Text Placeholder 49">
            <a:extLst>
              <a:ext uri="{FF2B5EF4-FFF2-40B4-BE49-F238E27FC236}">
                <a16:creationId xmlns:a16="http://schemas.microsoft.com/office/drawing/2014/main" id="{96B94839-1995-440A-AC4F-B7CB7459FC68}"/>
              </a:ext>
            </a:extLst>
          </p:cNvPr>
          <p:cNvSpPr>
            <a:spLocks noGrp="1"/>
          </p:cNvSpPr>
          <p:nvPr>
            <p:ph type="body" sz="quarter" idx="19" hasCustomPrompt="1"/>
          </p:nvPr>
        </p:nvSpPr>
        <p:spPr>
          <a:xfrm>
            <a:off x="9151686" y="236804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accent1"/>
                </a:solidFill>
              </a:defRPr>
            </a:lvl1pPr>
          </a:lstStyle>
          <a:p>
            <a:pPr lvl="0"/>
            <a:r>
              <a:rPr lang="en-US" dirty="0"/>
              <a:t>data</a:t>
            </a:r>
          </a:p>
        </p:txBody>
      </p:sp>
      <p:sp>
        <p:nvSpPr>
          <p:cNvPr id="32" name="Text Placeholder 49">
            <a:extLst>
              <a:ext uri="{FF2B5EF4-FFF2-40B4-BE49-F238E27FC236}">
                <a16:creationId xmlns:a16="http://schemas.microsoft.com/office/drawing/2014/main" id="{CB676C49-5942-4D3B-89EC-CC16A36A6033}"/>
              </a:ext>
            </a:extLst>
          </p:cNvPr>
          <p:cNvSpPr>
            <a:spLocks noGrp="1"/>
          </p:cNvSpPr>
          <p:nvPr>
            <p:ph type="body" sz="quarter" idx="20" hasCustomPrompt="1"/>
          </p:nvPr>
        </p:nvSpPr>
        <p:spPr>
          <a:xfrm>
            <a:off x="9151686" y="290274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accent1"/>
                </a:solidFill>
              </a:defRPr>
            </a:lvl1pPr>
          </a:lstStyle>
          <a:p>
            <a:pPr lvl="0"/>
            <a:r>
              <a:rPr lang="en-US" dirty="0"/>
              <a:t>details</a:t>
            </a:r>
          </a:p>
        </p:txBody>
      </p:sp>
      <p:sp>
        <p:nvSpPr>
          <p:cNvPr id="42" name="Picture Placeholder 18">
            <a:extLst>
              <a:ext uri="{FF2B5EF4-FFF2-40B4-BE49-F238E27FC236}">
                <a16:creationId xmlns:a16="http://schemas.microsoft.com/office/drawing/2014/main" id="{A15BDF3C-B91F-4D05-B2C3-6B6B16621976}"/>
              </a:ext>
            </a:extLst>
          </p:cNvPr>
          <p:cNvSpPr>
            <a:spLocks noGrp="1"/>
          </p:cNvSpPr>
          <p:nvPr>
            <p:ph type="pic" sz="quarter" idx="42" hasCustomPrompt="1"/>
          </p:nvPr>
        </p:nvSpPr>
        <p:spPr>
          <a:xfrm>
            <a:off x="9623344" y="1431251"/>
            <a:ext cx="795600" cy="795600"/>
          </a:xfrm>
          <a:prstGeom prst="ellipse">
            <a:avLst/>
          </a:prstGeom>
          <a:noFill/>
          <a:ln>
            <a:noFill/>
          </a:ln>
        </p:spPr>
        <p:txBody>
          <a:bodyPr wrap="square" anchor="ctr">
            <a:noAutofit/>
          </a:bodyPr>
          <a:lstStyle>
            <a:lvl1pPr algn="ctr">
              <a:buFontTx/>
              <a:buNone/>
              <a:defRPr sz="700">
                <a:solidFill>
                  <a:schemeClr val="accent1"/>
                </a:solidFill>
              </a:defRPr>
            </a:lvl1pPr>
          </a:lstStyle>
          <a:p>
            <a:r>
              <a:rPr lang="fr-FR" dirty="0"/>
              <a:t>ADD ICON</a:t>
            </a:r>
          </a:p>
        </p:txBody>
      </p:sp>
      <p:sp>
        <p:nvSpPr>
          <p:cNvPr id="45" name="Picture Placeholder 18">
            <a:extLst>
              <a:ext uri="{FF2B5EF4-FFF2-40B4-BE49-F238E27FC236}">
                <a16:creationId xmlns:a16="http://schemas.microsoft.com/office/drawing/2014/main" id="{C2F9A645-3702-47C3-92D7-BCA855549F02}"/>
              </a:ext>
            </a:extLst>
          </p:cNvPr>
          <p:cNvSpPr>
            <a:spLocks noGrp="1"/>
          </p:cNvSpPr>
          <p:nvPr>
            <p:ph type="pic" sz="quarter" idx="45" hasCustomPrompt="1"/>
          </p:nvPr>
        </p:nvSpPr>
        <p:spPr>
          <a:xfrm>
            <a:off x="6673907" y="3505347"/>
            <a:ext cx="795600" cy="795600"/>
          </a:xfrm>
          <a:prstGeom prst="ellipse">
            <a:avLst/>
          </a:prstGeom>
          <a:noFill/>
          <a:ln>
            <a:noFill/>
          </a:ln>
        </p:spPr>
        <p:txBody>
          <a:bodyPr wrap="square" anchor="ctr">
            <a:noAutofit/>
          </a:bodyPr>
          <a:lstStyle>
            <a:lvl1pPr algn="ctr">
              <a:buFontTx/>
              <a:buNone/>
              <a:defRPr sz="700">
                <a:solidFill>
                  <a:schemeClr val="bg1"/>
                </a:solidFill>
              </a:defRPr>
            </a:lvl1pPr>
          </a:lstStyle>
          <a:p>
            <a:r>
              <a:rPr lang="fr-FR" dirty="0"/>
              <a:t>ADD ICON</a:t>
            </a:r>
          </a:p>
        </p:txBody>
      </p:sp>
      <p:sp>
        <p:nvSpPr>
          <p:cNvPr id="49" name="Text Placeholder 6">
            <a:extLst>
              <a:ext uri="{FF2B5EF4-FFF2-40B4-BE49-F238E27FC236}">
                <a16:creationId xmlns:a16="http://schemas.microsoft.com/office/drawing/2014/main" id="{C8055740-F45C-453C-A275-C53DE8D36574}"/>
              </a:ext>
            </a:extLst>
          </p:cNvPr>
          <p:cNvSpPr>
            <a:spLocks noGrp="1"/>
          </p:cNvSpPr>
          <p:nvPr>
            <p:ph type="body" sz="quarter" idx="17" hasCustomPrompt="1"/>
          </p:nvPr>
        </p:nvSpPr>
        <p:spPr>
          <a:xfrm>
            <a:off x="517524" y="20383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50" name="Text Placeholder 6">
            <a:extLst>
              <a:ext uri="{FF2B5EF4-FFF2-40B4-BE49-F238E27FC236}">
                <a16:creationId xmlns:a16="http://schemas.microsoft.com/office/drawing/2014/main" id="{6AB6C11E-4E59-492C-A58B-5BBB8E539B6D}"/>
              </a:ext>
            </a:extLst>
          </p:cNvPr>
          <p:cNvSpPr>
            <a:spLocks noGrp="1"/>
          </p:cNvSpPr>
          <p:nvPr>
            <p:ph type="body" sz="quarter" idx="46" hasCustomPrompt="1"/>
          </p:nvPr>
        </p:nvSpPr>
        <p:spPr>
          <a:xfrm>
            <a:off x="517524" y="42100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1" name="TextBox 36">
            <a:extLst>
              <a:ext uri="{FF2B5EF4-FFF2-40B4-BE49-F238E27FC236}">
                <a16:creationId xmlns:a16="http://schemas.microsoft.com/office/drawing/2014/main" id="{1141FCE0-48D1-4A13-A10D-D0A6ECDBF0D9}"/>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39" name="Footer Placeholder 4">
            <a:extLst>
              <a:ext uri="{FF2B5EF4-FFF2-40B4-BE49-F238E27FC236}">
                <a16:creationId xmlns:a16="http://schemas.microsoft.com/office/drawing/2014/main" id="{7EF2AACC-231D-4C54-99D9-0770335A3F1A}"/>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744170129"/>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Layout 6">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A88897AF-9414-427C-B12A-AABC10181CC2}"/>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23" name="Frame 22">
            <a:extLst>
              <a:ext uri="{FF2B5EF4-FFF2-40B4-BE49-F238E27FC236}">
                <a16:creationId xmlns:a16="http://schemas.microsoft.com/office/drawing/2014/main" id="{C5A68853-0C5C-4E06-8897-52CD6ABA1036}"/>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0" name="Picture Placeholder 29">
            <a:extLst>
              <a:ext uri="{FF2B5EF4-FFF2-40B4-BE49-F238E27FC236}">
                <a16:creationId xmlns:a16="http://schemas.microsoft.com/office/drawing/2014/main" id="{E11163E3-E373-4796-A16E-C95E3B2CFF29}"/>
              </a:ext>
            </a:extLst>
          </p:cNvPr>
          <p:cNvSpPr>
            <a:spLocks noGrp="1"/>
          </p:cNvSpPr>
          <p:nvPr>
            <p:ph type="pic" sz="quarter" idx="18" hasCustomPrompt="1"/>
          </p:nvPr>
        </p:nvSpPr>
        <p:spPr>
          <a:xfrm>
            <a:off x="5448300" y="116601"/>
            <a:ext cx="6629144" cy="6322300"/>
          </a:xfrm>
          <a:custGeom>
            <a:avLst/>
            <a:gdLst>
              <a:gd name="connsiteX0" fmla="*/ 0 w 6629144"/>
              <a:gd name="connsiteY0" fmla="*/ 0 h 6322300"/>
              <a:gd name="connsiteX1" fmla="*/ 6629144 w 6629144"/>
              <a:gd name="connsiteY1" fmla="*/ 0 h 6322300"/>
              <a:gd name="connsiteX2" fmla="*/ 6629144 w 6629144"/>
              <a:gd name="connsiteY2" fmla="*/ 6322300 h 6322300"/>
              <a:gd name="connsiteX3" fmla="*/ 0 w 6629144"/>
              <a:gd name="connsiteY3" fmla="*/ 6322300 h 6322300"/>
              <a:gd name="connsiteX4" fmla="*/ 0 w 6629144"/>
              <a:gd name="connsiteY4" fmla="*/ 5973158 h 6322300"/>
              <a:gd name="connsiteX5" fmla="*/ 495297 w 6629144"/>
              <a:gd name="connsiteY5" fmla="*/ 5790279 h 6322300"/>
              <a:gd name="connsiteX6" fmla="*/ 0 w 6629144"/>
              <a:gd name="connsiteY6" fmla="*/ 5790279 h 6322300"/>
              <a:gd name="connsiteX7" fmla="*/ 0 w 6629144"/>
              <a:gd name="connsiteY7" fmla="*/ 5788899 h 6322300"/>
              <a:gd name="connsiteX8" fmla="*/ 495299 w 6629144"/>
              <a:gd name="connsiteY8" fmla="*/ 5788899 h 6322300"/>
              <a:gd name="connsiteX9" fmla="*/ 495299 w 6629144"/>
              <a:gd name="connsiteY9" fmla="*/ 5319221 h 6322300"/>
              <a:gd name="connsiteX10" fmla="*/ 495299 w 6629144"/>
              <a:gd name="connsiteY10" fmla="*/ 4249659 h 6322300"/>
              <a:gd name="connsiteX11" fmla="*/ 495299 w 6629144"/>
              <a:gd name="connsiteY11" fmla="*/ 3906759 h 6322300"/>
              <a:gd name="connsiteX12" fmla="*/ 495299 w 6629144"/>
              <a:gd name="connsiteY12" fmla="*/ 2367519 h 6322300"/>
              <a:gd name="connsiteX13" fmla="*/ 495299 w 6629144"/>
              <a:gd name="connsiteY13" fmla="*/ 1765141 h 6322300"/>
              <a:gd name="connsiteX14" fmla="*/ 0 w 6629144"/>
              <a:gd name="connsiteY14" fmla="*/ 1765141 h 63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29144" h="6322300">
                <a:moveTo>
                  <a:pt x="0" y="0"/>
                </a:moveTo>
                <a:lnTo>
                  <a:pt x="6629144" y="0"/>
                </a:lnTo>
                <a:lnTo>
                  <a:pt x="6629144" y="6322300"/>
                </a:lnTo>
                <a:lnTo>
                  <a:pt x="0" y="6322300"/>
                </a:lnTo>
                <a:lnTo>
                  <a:pt x="0" y="5973158"/>
                </a:lnTo>
                <a:lnTo>
                  <a:pt x="495297" y="5790279"/>
                </a:lnTo>
                <a:lnTo>
                  <a:pt x="0" y="5790279"/>
                </a:lnTo>
                <a:lnTo>
                  <a:pt x="0" y="5788899"/>
                </a:lnTo>
                <a:lnTo>
                  <a:pt x="495299" y="5788899"/>
                </a:lnTo>
                <a:lnTo>
                  <a:pt x="495299" y="5319221"/>
                </a:lnTo>
                <a:lnTo>
                  <a:pt x="495299" y="4249659"/>
                </a:lnTo>
                <a:lnTo>
                  <a:pt x="495299" y="3906759"/>
                </a:lnTo>
                <a:lnTo>
                  <a:pt x="495299" y="2367519"/>
                </a:lnTo>
                <a:lnTo>
                  <a:pt x="495299" y="1765141"/>
                </a:lnTo>
                <a:lnTo>
                  <a:pt x="0" y="1765141"/>
                </a:lnTo>
                <a:close/>
              </a:path>
            </a:pathLst>
          </a:custGeom>
          <a:solidFill>
            <a:schemeClr val="bg1"/>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79" name="Isosceles Triangle 78">
            <a:extLst>
              <a:ext uri="{FF2B5EF4-FFF2-40B4-BE49-F238E27FC236}">
                <a16:creationId xmlns:a16="http://schemas.microsoft.com/office/drawing/2014/main" id="{9CA68DD9-FFCC-4470-9E4F-DD1603D23E43}"/>
              </a:ext>
            </a:extLst>
          </p:cNvPr>
          <p:cNvSpPr/>
          <p:nvPr userDrawn="1"/>
        </p:nvSpPr>
        <p:spPr>
          <a:xfrm rot="10800000">
            <a:off x="5448298" y="5906880"/>
            <a:ext cx="495299" cy="182880"/>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9E7B2F22-FFC7-42ED-86CC-EE503216E589}"/>
              </a:ext>
            </a:extLst>
          </p:cNvPr>
          <p:cNvSpPr/>
          <p:nvPr userDrawn="1"/>
        </p:nvSpPr>
        <p:spPr>
          <a:xfrm>
            <a:off x="517524" y="1883121"/>
            <a:ext cx="5426075" cy="4022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Rounded Corners 20">
            <a:extLst>
              <a:ext uri="{FF2B5EF4-FFF2-40B4-BE49-F238E27FC236}">
                <a16:creationId xmlns:a16="http://schemas.microsoft.com/office/drawing/2014/main" id="{44FC20B3-3139-44AD-8ED1-55563B66A2B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le Placeholder 1">
            <a:extLst>
              <a:ext uri="{FF2B5EF4-FFF2-40B4-BE49-F238E27FC236}">
                <a16:creationId xmlns:a16="http://schemas.microsoft.com/office/drawing/2014/main" id="{0DF38D0B-D675-45BC-AC01-253C84F5A6E4}"/>
              </a:ext>
            </a:extLst>
          </p:cNvPr>
          <p:cNvSpPr>
            <a:spLocks noGrp="1"/>
          </p:cNvSpPr>
          <p:nvPr>
            <p:ph type="title" hasCustomPrompt="1"/>
          </p:nvPr>
        </p:nvSpPr>
        <p:spPr>
          <a:xfrm>
            <a:off x="518160" y="466725"/>
            <a:ext cx="4930135" cy="904875"/>
          </a:xfrm>
          <a:prstGeom prst="rect">
            <a:avLst/>
          </a:prstGeom>
        </p:spPr>
        <p:txBody>
          <a:bodyPr vert="horz" lIns="0" tIns="0" rIns="0" bIns="0" rtlCol="0" anchor="b">
            <a:noAutofit/>
          </a:bodyPr>
          <a:lstStyle/>
          <a:p>
            <a:r>
              <a:rPr lang="en-US" dirty="0"/>
              <a:t>CLICK TO EDIT TITLE</a:t>
            </a:r>
            <a:endParaRPr lang="fr-FR" dirty="0"/>
          </a:p>
        </p:txBody>
      </p:sp>
      <p:sp>
        <p:nvSpPr>
          <p:cNvPr id="27" name="Text Placeholder 6">
            <a:extLst>
              <a:ext uri="{FF2B5EF4-FFF2-40B4-BE49-F238E27FC236}">
                <a16:creationId xmlns:a16="http://schemas.microsoft.com/office/drawing/2014/main" id="{79552B41-3EA0-4039-A762-8678B0CC4BAF}"/>
              </a:ext>
            </a:extLst>
          </p:cNvPr>
          <p:cNvSpPr>
            <a:spLocks noGrp="1"/>
          </p:cNvSpPr>
          <p:nvPr>
            <p:ph type="body" sz="quarter" idx="12" hasCustomPrompt="1"/>
          </p:nvPr>
        </p:nvSpPr>
        <p:spPr>
          <a:xfrm>
            <a:off x="806160" y="2164080"/>
            <a:ext cx="4848804" cy="346046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9" name="Rectangle 18">
            <a:extLst>
              <a:ext uri="{FF2B5EF4-FFF2-40B4-BE49-F238E27FC236}">
                <a16:creationId xmlns:a16="http://schemas.microsoft.com/office/drawing/2014/main" id="{2D929196-2762-4454-AF35-DA72F2B6809B}"/>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10">
            <a:extLst>
              <a:ext uri="{FF2B5EF4-FFF2-40B4-BE49-F238E27FC236}">
                <a16:creationId xmlns:a16="http://schemas.microsoft.com/office/drawing/2014/main" id="{3915A2E3-BF85-42CB-BFFE-57681C616D9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9" name="Straight Connector 28">
            <a:extLst>
              <a:ext uri="{FF2B5EF4-FFF2-40B4-BE49-F238E27FC236}">
                <a16:creationId xmlns:a16="http://schemas.microsoft.com/office/drawing/2014/main" id="{9F28929C-0168-455F-BEF7-EDC2D251F0E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Footer Placeholder 4">
            <a:extLst>
              <a:ext uri="{FF2B5EF4-FFF2-40B4-BE49-F238E27FC236}">
                <a16:creationId xmlns:a16="http://schemas.microsoft.com/office/drawing/2014/main" id="{C2AFCCC8-6405-466F-A608-5E90767C663C}"/>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2" name="TextBox 31">
            <a:extLst>
              <a:ext uri="{FF2B5EF4-FFF2-40B4-BE49-F238E27FC236}">
                <a16:creationId xmlns:a16="http://schemas.microsoft.com/office/drawing/2014/main" id="{D2BCA3F8-1232-41E5-8DE3-836AB8B9E3CE}"/>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3" name="Straight Connector 32">
            <a:extLst>
              <a:ext uri="{FF2B5EF4-FFF2-40B4-BE49-F238E27FC236}">
                <a16:creationId xmlns:a16="http://schemas.microsoft.com/office/drawing/2014/main" id="{53B3400E-3183-4DEC-85CF-97A23621876F}"/>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001928F-6E84-4B56-8803-6C234AE6D861}"/>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7F9BCAE-AE0F-4A9D-9F93-B959CC166EC8}"/>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9" name="Date Placeholder 3">
            <a:extLst>
              <a:ext uri="{FF2B5EF4-FFF2-40B4-BE49-F238E27FC236}">
                <a16:creationId xmlns:a16="http://schemas.microsoft.com/office/drawing/2014/main" id="{6A22B97C-0820-4855-BDA9-E7CFF18DF0B9}"/>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BA8F3CC0-E13F-40A2-B27F-3AAD40CC642A}" type="datetime4">
              <a:rPr lang="fr-FR" smtClean="0"/>
              <a:t>10 juillet 2023</a:t>
            </a:fld>
            <a:endParaRPr lang="fr-FR" cap="all" dirty="0"/>
          </a:p>
        </p:txBody>
      </p:sp>
      <p:sp>
        <p:nvSpPr>
          <p:cNvPr id="22" name="Footer Placeholder 4">
            <a:extLst>
              <a:ext uri="{FF2B5EF4-FFF2-40B4-BE49-F238E27FC236}">
                <a16:creationId xmlns:a16="http://schemas.microsoft.com/office/drawing/2014/main" id="{471BED67-76C4-4740-98A8-2CEC0D7427FE}"/>
              </a:ext>
            </a:extLst>
          </p:cNvPr>
          <p:cNvSpPr txBox="1">
            <a:spLocks/>
          </p:cNvSpPr>
          <p:nvPr userDrawn="1"/>
        </p:nvSpPr>
        <p:spPr>
          <a:xfrm>
            <a:off x="8602980" y="655320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fr-FR" cap="all" baseline="0" dirty="0"/>
          </a:p>
        </p:txBody>
      </p:sp>
      <p:sp>
        <p:nvSpPr>
          <p:cNvPr id="26" name="TextBox 36">
            <a:extLst>
              <a:ext uri="{FF2B5EF4-FFF2-40B4-BE49-F238E27FC236}">
                <a16:creationId xmlns:a16="http://schemas.microsoft.com/office/drawing/2014/main" id="{CB58F9AF-2ABA-46E6-AD40-35433738178E}"/>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34" name="Footer Placeholder 4">
            <a:extLst>
              <a:ext uri="{FF2B5EF4-FFF2-40B4-BE49-F238E27FC236}">
                <a16:creationId xmlns:a16="http://schemas.microsoft.com/office/drawing/2014/main" id="{6C366DD5-9250-45B9-AB09-861BB03A6264}"/>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153199748"/>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Layout 6 bis">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A88897AF-9414-427C-B12A-AABC10181CC2}"/>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6" name="Rectangle 5">
            <a:extLst>
              <a:ext uri="{FF2B5EF4-FFF2-40B4-BE49-F238E27FC236}">
                <a16:creationId xmlns:a16="http://schemas.microsoft.com/office/drawing/2014/main" id="{EF276900-3C5E-4703-B3FC-C299E45846E7}"/>
              </a:ext>
            </a:extLst>
          </p:cNvPr>
          <p:cNvSpPr/>
          <p:nvPr userDrawn="1"/>
        </p:nvSpPr>
        <p:spPr>
          <a:xfrm>
            <a:off x="5448300" y="1"/>
            <a:ext cx="6743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rame 22">
            <a:extLst>
              <a:ext uri="{FF2B5EF4-FFF2-40B4-BE49-F238E27FC236}">
                <a16:creationId xmlns:a16="http://schemas.microsoft.com/office/drawing/2014/main" id="{C5A68853-0C5C-4E06-8897-52CD6ABA1036}"/>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3" name="Picture Placeholder 82">
            <a:extLst>
              <a:ext uri="{FF2B5EF4-FFF2-40B4-BE49-F238E27FC236}">
                <a16:creationId xmlns:a16="http://schemas.microsoft.com/office/drawing/2014/main" id="{89EF2235-41FA-4C1D-9899-F8AA9279E4DC}"/>
              </a:ext>
            </a:extLst>
          </p:cNvPr>
          <p:cNvSpPr>
            <a:spLocks noGrp="1"/>
          </p:cNvSpPr>
          <p:nvPr>
            <p:ph type="pic" sz="quarter" idx="18" hasCustomPrompt="1"/>
          </p:nvPr>
        </p:nvSpPr>
        <p:spPr>
          <a:xfrm>
            <a:off x="5018160" y="2399274"/>
            <a:ext cx="6312780" cy="3551946"/>
          </a:xfrm>
          <a:prstGeom prst="rect">
            <a:avLst/>
          </a:prstGeom>
          <a:no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pic>
        <p:nvPicPr>
          <p:cNvPr id="15" name="Picture 14">
            <a:extLst>
              <a:ext uri="{FF2B5EF4-FFF2-40B4-BE49-F238E27FC236}">
                <a16:creationId xmlns:a16="http://schemas.microsoft.com/office/drawing/2014/main" id="{3CF5F51F-3B42-4B16-BADD-4EB91629482B}"/>
              </a:ext>
            </a:extLst>
          </p:cNvPr>
          <p:cNvPicPr>
            <a:picLocks noChangeAspect="1"/>
          </p:cNvPicPr>
          <p:nvPr userDrawn="1"/>
        </p:nvPicPr>
        <p:blipFill rotWithShape="1">
          <a:blip r:embed="rId5" cstate="email">
            <a:alphaModFix/>
            <a:duotone>
              <a:prstClr val="black"/>
              <a:schemeClr val="accent1">
                <a:tint val="45000"/>
                <a:satMod val="400000"/>
              </a:schemeClr>
            </a:duotone>
            <a:extLst>
              <a:ext uri="{28A0092B-C50C-407E-A947-70E740481C1C}">
                <a14:useLocalDpi xmlns:a14="http://schemas.microsoft.com/office/drawing/2010/main"/>
              </a:ext>
            </a:extLst>
          </a:blip>
          <a:srcRect/>
          <a:stretch/>
        </p:blipFill>
        <p:spPr>
          <a:xfrm>
            <a:off x="5448299" y="3248148"/>
            <a:ext cx="6743700" cy="1854199"/>
          </a:xfrm>
          <a:prstGeom prst="rect">
            <a:avLst/>
          </a:prstGeom>
        </p:spPr>
      </p:pic>
      <p:sp>
        <p:nvSpPr>
          <p:cNvPr id="17" name="Rectangle: Rounded Corners 16">
            <a:extLst>
              <a:ext uri="{FF2B5EF4-FFF2-40B4-BE49-F238E27FC236}">
                <a16:creationId xmlns:a16="http://schemas.microsoft.com/office/drawing/2014/main" id="{2536C0CB-78B6-4D54-B4D9-47ABC537D97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Title Placeholder 1">
            <a:extLst>
              <a:ext uri="{FF2B5EF4-FFF2-40B4-BE49-F238E27FC236}">
                <a16:creationId xmlns:a16="http://schemas.microsoft.com/office/drawing/2014/main" id="{95BA551C-54F4-4C8F-8C7C-3941C2701E17}"/>
              </a:ext>
            </a:extLst>
          </p:cNvPr>
          <p:cNvSpPr>
            <a:spLocks noGrp="1"/>
          </p:cNvSpPr>
          <p:nvPr>
            <p:ph type="title" hasCustomPrompt="1"/>
          </p:nvPr>
        </p:nvSpPr>
        <p:spPr>
          <a:xfrm>
            <a:off x="518160" y="466725"/>
            <a:ext cx="4930139" cy="904875"/>
          </a:xfrm>
          <a:prstGeom prst="rect">
            <a:avLst/>
          </a:prstGeom>
        </p:spPr>
        <p:txBody>
          <a:bodyPr vert="horz" lIns="0" tIns="0" rIns="0" bIns="0" rtlCol="0" anchor="b">
            <a:noAutofit/>
          </a:bodyPr>
          <a:lstStyle/>
          <a:p>
            <a:r>
              <a:rPr lang="en-US" dirty="0"/>
              <a:t>CLICK TO EDIT TITLE</a:t>
            </a:r>
            <a:endParaRPr lang="fr-FR" dirty="0"/>
          </a:p>
        </p:txBody>
      </p:sp>
      <p:sp>
        <p:nvSpPr>
          <p:cNvPr id="21" name="Text Placeholder 6">
            <a:extLst>
              <a:ext uri="{FF2B5EF4-FFF2-40B4-BE49-F238E27FC236}">
                <a16:creationId xmlns:a16="http://schemas.microsoft.com/office/drawing/2014/main" id="{1631A823-4D44-44B2-8DD3-C84E37290179}"/>
              </a:ext>
            </a:extLst>
          </p:cNvPr>
          <p:cNvSpPr>
            <a:spLocks noGrp="1"/>
          </p:cNvSpPr>
          <p:nvPr>
            <p:ph type="body" sz="quarter" idx="12" hasCustomPrompt="1"/>
          </p:nvPr>
        </p:nvSpPr>
        <p:spPr>
          <a:xfrm>
            <a:off x="517524" y="1781175"/>
            <a:ext cx="4930139"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9" name="Rectangle 28">
            <a:extLst>
              <a:ext uri="{FF2B5EF4-FFF2-40B4-BE49-F238E27FC236}">
                <a16:creationId xmlns:a16="http://schemas.microsoft.com/office/drawing/2014/main" id="{41E9B766-C587-4895-93B1-B9EC50521D5B}"/>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0" name="Image 10">
            <a:extLst>
              <a:ext uri="{FF2B5EF4-FFF2-40B4-BE49-F238E27FC236}">
                <a16:creationId xmlns:a16="http://schemas.microsoft.com/office/drawing/2014/main" id="{EADACF0D-F6EF-4FD9-82EE-FF16403F9990}"/>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1" name="Straight Connector 30">
            <a:extLst>
              <a:ext uri="{FF2B5EF4-FFF2-40B4-BE49-F238E27FC236}">
                <a16:creationId xmlns:a16="http://schemas.microsoft.com/office/drawing/2014/main" id="{D6A7BA68-E079-4223-9345-1653CC8ABD83}"/>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2" name="Footer Placeholder 4">
            <a:extLst>
              <a:ext uri="{FF2B5EF4-FFF2-40B4-BE49-F238E27FC236}">
                <a16:creationId xmlns:a16="http://schemas.microsoft.com/office/drawing/2014/main" id="{D4270A50-D52B-4A71-8D32-488BB30F5B72}"/>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3" name="TextBox 32">
            <a:extLst>
              <a:ext uri="{FF2B5EF4-FFF2-40B4-BE49-F238E27FC236}">
                <a16:creationId xmlns:a16="http://schemas.microsoft.com/office/drawing/2014/main" id="{8336A9E0-CCBE-4059-8630-456FA3916757}"/>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4" name="Straight Connector 33">
            <a:extLst>
              <a:ext uri="{FF2B5EF4-FFF2-40B4-BE49-F238E27FC236}">
                <a16:creationId xmlns:a16="http://schemas.microsoft.com/office/drawing/2014/main" id="{030395A3-90C1-45EB-B8FC-75794C3D99A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75AA0D4-9DD8-4008-8CA9-32A71BCE7B89}"/>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4D9D2E6-6CD0-48D4-9EFA-D40542D8AA15}"/>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0" name="Date Placeholder 3">
            <a:extLst>
              <a:ext uri="{FF2B5EF4-FFF2-40B4-BE49-F238E27FC236}">
                <a16:creationId xmlns:a16="http://schemas.microsoft.com/office/drawing/2014/main" id="{C8D49829-3AC3-430A-98A5-EAE564C481E8}"/>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6024F005-DF26-4296-9B08-71772A47DB59}" type="datetime4">
              <a:rPr lang="fr-FR" smtClean="0"/>
              <a:t>10 juillet 2023</a:t>
            </a:fld>
            <a:endParaRPr lang="fr-FR" cap="all" dirty="0"/>
          </a:p>
        </p:txBody>
      </p:sp>
      <p:sp>
        <p:nvSpPr>
          <p:cNvPr id="22" name="TextBox 36">
            <a:extLst>
              <a:ext uri="{FF2B5EF4-FFF2-40B4-BE49-F238E27FC236}">
                <a16:creationId xmlns:a16="http://schemas.microsoft.com/office/drawing/2014/main" id="{E29573E5-BA66-43C4-B54D-882E919C9859}"/>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4" name="Footer Placeholder 4">
            <a:extLst>
              <a:ext uri="{FF2B5EF4-FFF2-40B4-BE49-F238E27FC236}">
                <a16:creationId xmlns:a16="http://schemas.microsoft.com/office/drawing/2014/main" id="{8B65C2DA-FA13-4FC1-842E-21E2BF91EA5E}"/>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86711416"/>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Graphic and Chart Layout">
    <p:spTree>
      <p:nvGrpSpPr>
        <p:cNvPr id="1" name=""/>
        <p:cNvGrpSpPr/>
        <p:nvPr/>
      </p:nvGrpSpPr>
      <p:grpSpPr>
        <a:xfrm>
          <a:off x="0" y="0"/>
          <a:ext cx="0" cy="0"/>
          <a:chOff x="0" y="0"/>
          <a:chExt cx="0" cy="0"/>
        </a:xfrm>
      </p:grpSpPr>
      <p:pic>
        <p:nvPicPr>
          <p:cNvPr id="6" name="Image 35">
            <a:extLst>
              <a:ext uri="{FF2B5EF4-FFF2-40B4-BE49-F238E27FC236}">
                <a16:creationId xmlns:a16="http://schemas.microsoft.com/office/drawing/2014/main" id="{838215F0-FA0C-41E6-B8B1-1597AE90B665}"/>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41" name="Rectangle 40">
            <a:extLst>
              <a:ext uri="{FF2B5EF4-FFF2-40B4-BE49-F238E27FC236}">
                <a16:creationId xmlns:a16="http://schemas.microsoft.com/office/drawing/2014/main" id="{7157E559-A7B0-4E25-8416-F708A64B0B40}"/>
              </a:ext>
            </a:extLst>
          </p:cNvPr>
          <p:cNvSpPr/>
          <p:nvPr userDrawn="1"/>
        </p:nvSpPr>
        <p:spPr>
          <a:xfrm>
            <a:off x="6096000" y="1"/>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6" name="Rectangle: Rounded Corners 15">
            <a:extLst>
              <a:ext uri="{FF2B5EF4-FFF2-40B4-BE49-F238E27FC236}">
                <a16:creationId xmlns:a16="http://schemas.microsoft.com/office/drawing/2014/main" id="{8C5B54C6-EB7D-480C-B300-14DC134A30DA}"/>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86DACEC6-8BD8-4B29-98D4-2D54A54E912F}"/>
              </a:ext>
            </a:extLst>
          </p:cNvPr>
          <p:cNvSpPr>
            <a:spLocks noGrp="1"/>
          </p:cNvSpPr>
          <p:nvPr>
            <p:ph type="title" hasCustomPrompt="1"/>
          </p:nvPr>
        </p:nvSpPr>
        <p:spPr>
          <a:xfrm>
            <a:off x="518160" y="466725"/>
            <a:ext cx="5212716" cy="904875"/>
          </a:xfrm>
          <a:prstGeom prst="rect">
            <a:avLst/>
          </a:prstGeom>
        </p:spPr>
        <p:txBody>
          <a:bodyPr vert="horz" lIns="0" tIns="0" rIns="0" bIns="0" rtlCol="0" anchor="b">
            <a:noAutofit/>
          </a:bodyPr>
          <a:lstStyle/>
          <a:p>
            <a:r>
              <a:rPr lang="en-US" dirty="0"/>
              <a:t>CLICK TO EDIT TITLE</a:t>
            </a:r>
            <a:endParaRPr lang="fr-FR" dirty="0"/>
          </a:p>
        </p:txBody>
      </p:sp>
      <p:sp>
        <p:nvSpPr>
          <p:cNvPr id="19" name="Text Placeholder 6">
            <a:extLst>
              <a:ext uri="{FF2B5EF4-FFF2-40B4-BE49-F238E27FC236}">
                <a16:creationId xmlns:a16="http://schemas.microsoft.com/office/drawing/2014/main" id="{DD377998-82D1-48F9-9B73-D3B2B1B1AD2D}"/>
              </a:ext>
            </a:extLst>
          </p:cNvPr>
          <p:cNvSpPr>
            <a:spLocks noGrp="1"/>
          </p:cNvSpPr>
          <p:nvPr>
            <p:ph type="body" sz="quarter" idx="12" hasCustomPrompt="1"/>
          </p:nvPr>
        </p:nvSpPr>
        <p:spPr>
          <a:xfrm>
            <a:off x="517524" y="1781175"/>
            <a:ext cx="5212716"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1" name="Rectangle 20">
            <a:extLst>
              <a:ext uri="{FF2B5EF4-FFF2-40B4-BE49-F238E27FC236}">
                <a16:creationId xmlns:a16="http://schemas.microsoft.com/office/drawing/2014/main" id="{B11E5F02-8F5E-4B53-AA5B-280040AC5BB7}"/>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10">
            <a:extLst>
              <a:ext uri="{FF2B5EF4-FFF2-40B4-BE49-F238E27FC236}">
                <a16:creationId xmlns:a16="http://schemas.microsoft.com/office/drawing/2014/main" id="{0F868076-8F8D-43C3-836A-BC657F6D2F2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5" name="Straight Connector 24">
            <a:extLst>
              <a:ext uri="{FF2B5EF4-FFF2-40B4-BE49-F238E27FC236}">
                <a16:creationId xmlns:a16="http://schemas.microsoft.com/office/drawing/2014/main" id="{10232EE8-6C2C-43EF-9ADF-320B38F6E1BC}"/>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Footer Placeholder 4">
            <a:extLst>
              <a:ext uri="{FF2B5EF4-FFF2-40B4-BE49-F238E27FC236}">
                <a16:creationId xmlns:a16="http://schemas.microsoft.com/office/drawing/2014/main" id="{499ECD9F-F7FF-4A8C-80EC-CD46E1E55DC8}"/>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8" name="TextBox 27">
            <a:extLst>
              <a:ext uri="{FF2B5EF4-FFF2-40B4-BE49-F238E27FC236}">
                <a16:creationId xmlns:a16="http://schemas.microsoft.com/office/drawing/2014/main" id="{70D9017A-3EA0-4BC8-9807-2A323A0B33D0}"/>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9" name="Straight Connector 28">
            <a:extLst>
              <a:ext uri="{FF2B5EF4-FFF2-40B4-BE49-F238E27FC236}">
                <a16:creationId xmlns:a16="http://schemas.microsoft.com/office/drawing/2014/main" id="{D30A42F4-A503-4B86-B031-6BC94752200E}"/>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96086C5-1845-4AE5-A743-014A400FE3C2}"/>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8A0980D-C64F-4EED-BFC3-CE48123CBE86}"/>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Date Placeholder 3">
            <a:extLst>
              <a:ext uri="{FF2B5EF4-FFF2-40B4-BE49-F238E27FC236}">
                <a16:creationId xmlns:a16="http://schemas.microsoft.com/office/drawing/2014/main" id="{3E2A28AB-79F5-4096-BF46-1774D8F25A22}"/>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CD54FA98-80F0-4B1A-8C14-D0D18516ABA6}" type="datetime4">
              <a:rPr lang="fr-FR" smtClean="0"/>
              <a:t>10 juillet 2023</a:t>
            </a:fld>
            <a:endParaRPr lang="fr-FR" cap="all" dirty="0"/>
          </a:p>
        </p:txBody>
      </p:sp>
      <p:sp>
        <p:nvSpPr>
          <p:cNvPr id="20" name="TextBox 36">
            <a:extLst>
              <a:ext uri="{FF2B5EF4-FFF2-40B4-BE49-F238E27FC236}">
                <a16:creationId xmlns:a16="http://schemas.microsoft.com/office/drawing/2014/main" id="{1FBF1AB5-412B-4702-94B0-AEA9910F86D1}"/>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6C17C6F8-7BC2-4161-965D-EF31799F9B43}"/>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000708512"/>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Layout 6 tier">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A88897AF-9414-427C-B12A-AABC10181CC2}"/>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0" name="Rectangle: Rounded Corners 9">
            <a:extLst>
              <a:ext uri="{FF2B5EF4-FFF2-40B4-BE49-F238E27FC236}">
                <a16:creationId xmlns:a16="http://schemas.microsoft.com/office/drawing/2014/main" id="{6EDDFD32-7493-41BD-9414-B3A0D730A983}"/>
              </a:ext>
            </a:extLst>
          </p:cNvPr>
          <p:cNvSpPr/>
          <p:nvPr userDrawn="1"/>
        </p:nvSpPr>
        <p:spPr>
          <a:xfrm>
            <a:off x="2" y="3429000"/>
            <a:ext cx="12191998" cy="342899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Picture 16">
            <a:extLst>
              <a:ext uri="{FF2B5EF4-FFF2-40B4-BE49-F238E27FC236}">
                <a16:creationId xmlns:a16="http://schemas.microsoft.com/office/drawing/2014/main" id="{9AD38BFC-2C67-4A0A-AB7E-D0C1EB70AFEF}"/>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23" name="Frame 22">
            <a:extLst>
              <a:ext uri="{FF2B5EF4-FFF2-40B4-BE49-F238E27FC236}">
                <a16:creationId xmlns:a16="http://schemas.microsoft.com/office/drawing/2014/main" id="{C5A68853-0C5C-4E06-8897-52CD6ABA1036}"/>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3" name="Picture Placeholder 82">
            <a:extLst>
              <a:ext uri="{FF2B5EF4-FFF2-40B4-BE49-F238E27FC236}">
                <a16:creationId xmlns:a16="http://schemas.microsoft.com/office/drawing/2014/main" id="{89EF2235-41FA-4C1D-9899-F8AA9279E4DC}"/>
              </a:ext>
            </a:extLst>
          </p:cNvPr>
          <p:cNvSpPr>
            <a:spLocks noGrp="1"/>
          </p:cNvSpPr>
          <p:nvPr>
            <p:ph type="pic" sz="quarter" idx="18" hasCustomPrompt="1"/>
          </p:nvPr>
        </p:nvSpPr>
        <p:spPr>
          <a:xfrm>
            <a:off x="1714500" y="2331965"/>
            <a:ext cx="8763000" cy="3686564"/>
          </a:xfrm>
          <a:prstGeom prst="rect">
            <a:avLst/>
          </a:prstGeom>
          <a:noFill/>
        </p:spPr>
        <p:txBody>
          <a:bodyPr wrap="square" anchor="ctr">
            <a:noAutofit/>
          </a:bodyPr>
          <a:lstStyle>
            <a:lvl1pPr algn="ctr">
              <a:buFontTx/>
              <a:buNone/>
              <a:defRPr sz="1400">
                <a:solidFill>
                  <a:schemeClr val="tx1">
                    <a:lumMod val="75000"/>
                    <a:lumOff val="25000"/>
                  </a:schemeClr>
                </a:solidFill>
              </a:defRPr>
            </a:lvl1pPr>
          </a:lstStyle>
          <a:p>
            <a:r>
              <a:rPr lang="fr-FR" dirty="0"/>
              <a:t>ADD A PNG IMAGE HERE WITH TRANSPARENCY BACKGROUND</a:t>
            </a:r>
          </a:p>
        </p:txBody>
      </p:sp>
      <p:sp>
        <p:nvSpPr>
          <p:cNvPr id="21" name="Rectangle: Rounded Corners 20">
            <a:extLst>
              <a:ext uri="{FF2B5EF4-FFF2-40B4-BE49-F238E27FC236}">
                <a16:creationId xmlns:a16="http://schemas.microsoft.com/office/drawing/2014/main" id="{2ADBEE9A-46AB-4597-8673-F63332A62D34}"/>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le Placeholder 1">
            <a:extLst>
              <a:ext uri="{FF2B5EF4-FFF2-40B4-BE49-F238E27FC236}">
                <a16:creationId xmlns:a16="http://schemas.microsoft.com/office/drawing/2014/main" id="{3CEA4E01-C9E6-46B4-8C42-8958823E8B34}"/>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19" name="Rectangle 18">
            <a:extLst>
              <a:ext uri="{FF2B5EF4-FFF2-40B4-BE49-F238E27FC236}">
                <a16:creationId xmlns:a16="http://schemas.microsoft.com/office/drawing/2014/main" id="{70F9B4C1-0405-4A73-9FB1-A85FF266885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7" name="Image 10">
            <a:extLst>
              <a:ext uri="{FF2B5EF4-FFF2-40B4-BE49-F238E27FC236}">
                <a16:creationId xmlns:a16="http://schemas.microsoft.com/office/drawing/2014/main" id="{5D3E18FE-3535-4F31-80BF-220D82933488}"/>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8" name="Straight Connector 27">
            <a:extLst>
              <a:ext uri="{FF2B5EF4-FFF2-40B4-BE49-F238E27FC236}">
                <a16:creationId xmlns:a16="http://schemas.microsoft.com/office/drawing/2014/main" id="{2563224E-6581-47FA-A782-FDD5DA17C451}"/>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9" name="Footer Placeholder 4">
            <a:extLst>
              <a:ext uri="{FF2B5EF4-FFF2-40B4-BE49-F238E27FC236}">
                <a16:creationId xmlns:a16="http://schemas.microsoft.com/office/drawing/2014/main" id="{24CECD44-C61A-43A3-ABCF-C5AF8846B5BB}"/>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0" name="TextBox 29">
            <a:extLst>
              <a:ext uri="{FF2B5EF4-FFF2-40B4-BE49-F238E27FC236}">
                <a16:creationId xmlns:a16="http://schemas.microsoft.com/office/drawing/2014/main" id="{255A4A9C-C31F-4D3D-BAF5-3EB3FC8B83B7}"/>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1" name="Straight Connector 30">
            <a:extLst>
              <a:ext uri="{FF2B5EF4-FFF2-40B4-BE49-F238E27FC236}">
                <a16:creationId xmlns:a16="http://schemas.microsoft.com/office/drawing/2014/main" id="{FF676200-B941-49AA-BC9C-8096EA1003DD}"/>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8D78955-05AE-4BCF-AF5C-7195068CCEC2}"/>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020FBDB-32DA-4649-85ED-85D32820DB18}"/>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Date Placeholder 3">
            <a:extLst>
              <a:ext uri="{FF2B5EF4-FFF2-40B4-BE49-F238E27FC236}">
                <a16:creationId xmlns:a16="http://schemas.microsoft.com/office/drawing/2014/main" id="{B945A665-6D04-4F04-8899-0E9DD733260F}"/>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C4BD388D-EADC-4BC5-AAED-A293C20BE84B}" type="datetime4">
              <a:rPr lang="fr-FR" smtClean="0"/>
              <a:t>10 juillet 2023</a:t>
            </a:fld>
            <a:endParaRPr lang="fr-FR" cap="all" dirty="0"/>
          </a:p>
        </p:txBody>
      </p:sp>
      <p:sp>
        <p:nvSpPr>
          <p:cNvPr id="22" name="TextBox 36">
            <a:extLst>
              <a:ext uri="{FF2B5EF4-FFF2-40B4-BE49-F238E27FC236}">
                <a16:creationId xmlns:a16="http://schemas.microsoft.com/office/drawing/2014/main" id="{8FC078A3-F659-4AF1-B6FA-FDBBF3A10920}"/>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4" name="Footer Placeholder 4">
            <a:extLst>
              <a:ext uri="{FF2B5EF4-FFF2-40B4-BE49-F238E27FC236}">
                <a16:creationId xmlns:a16="http://schemas.microsoft.com/office/drawing/2014/main" id="{C46E6C8C-5D6E-4B71-A048-E646A72C186E}"/>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963683167"/>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Layout 7">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3C8F3596-C235-4792-A832-84D0EAA90F74}"/>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1" y="1838325"/>
            <a:ext cx="6094800" cy="4600573"/>
          </a:xfrm>
          <a:prstGeom prst="rect">
            <a:avLst/>
          </a:prstGeom>
          <a:solidFill>
            <a:schemeClr val="bg1">
              <a:lumMod val="75000"/>
            </a:schemeClr>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21" name="Picture Placeholder 20">
            <a:extLst>
              <a:ext uri="{FF2B5EF4-FFF2-40B4-BE49-F238E27FC236}">
                <a16:creationId xmlns:a16="http://schemas.microsoft.com/office/drawing/2014/main" id="{F26E286E-C53D-4729-BD67-8976FD9DBC00}"/>
              </a:ext>
            </a:extLst>
          </p:cNvPr>
          <p:cNvSpPr>
            <a:spLocks noGrp="1"/>
          </p:cNvSpPr>
          <p:nvPr>
            <p:ph type="pic" sz="quarter" idx="19" hasCustomPrompt="1"/>
          </p:nvPr>
        </p:nvSpPr>
        <p:spPr>
          <a:xfrm>
            <a:off x="6097200" y="1838325"/>
            <a:ext cx="6094800" cy="4600573"/>
          </a:xfrm>
          <a:prstGeom prst="rect">
            <a:avLst/>
          </a:prstGeom>
          <a:solidFill>
            <a:srgbClr val="D9D9D9"/>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5" name="Rectangle: Rounded Corners 14">
            <a:extLst>
              <a:ext uri="{FF2B5EF4-FFF2-40B4-BE49-F238E27FC236}">
                <a16:creationId xmlns:a16="http://schemas.microsoft.com/office/drawing/2014/main" id="{945C8138-21B6-4393-86AA-86243594B564}"/>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4AF3C714-8ED1-456E-8A6A-70948D319A6F}"/>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16" name="Rectangle 15">
            <a:extLst>
              <a:ext uri="{FF2B5EF4-FFF2-40B4-BE49-F238E27FC236}">
                <a16:creationId xmlns:a16="http://schemas.microsoft.com/office/drawing/2014/main" id="{AFD49EC6-FCE8-4DFF-AFFE-2229A25D7E4C}"/>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10">
            <a:extLst>
              <a:ext uri="{FF2B5EF4-FFF2-40B4-BE49-F238E27FC236}">
                <a16:creationId xmlns:a16="http://schemas.microsoft.com/office/drawing/2014/main" id="{8BAF561B-4E8D-4838-9637-B19563CBE7C7}"/>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5" name="Straight Connector 24">
            <a:extLst>
              <a:ext uri="{FF2B5EF4-FFF2-40B4-BE49-F238E27FC236}">
                <a16:creationId xmlns:a16="http://schemas.microsoft.com/office/drawing/2014/main" id="{5341C12E-C849-4BFB-8A75-9AA52500B459}"/>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Footer Placeholder 4">
            <a:extLst>
              <a:ext uri="{FF2B5EF4-FFF2-40B4-BE49-F238E27FC236}">
                <a16:creationId xmlns:a16="http://schemas.microsoft.com/office/drawing/2014/main" id="{188A0A8C-AAAF-4A75-9CAA-035A9FB78ADB}"/>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8" name="TextBox 27">
            <a:extLst>
              <a:ext uri="{FF2B5EF4-FFF2-40B4-BE49-F238E27FC236}">
                <a16:creationId xmlns:a16="http://schemas.microsoft.com/office/drawing/2014/main" id="{21C500DA-8C06-472C-B49E-1A28489241F2}"/>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9" name="Straight Connector 28">
            <a:extLst>
              <a:ext uri="{FF2B5EF4-FFF2-40B4-BE49-F238E27FC236}">
                <a16:creationId xmlns:a16="http://schemas.microsoft.com/office/drawing/2014/main" id="{4DDE6D45-BAF9-4319-95A3-5372E3454989}"/>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E81BDBA-7400-44B6-AE43-3760FCBC5B97}"/>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8F9E5E9-3A21-4EEC-B7AD-25E213856306}"/>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Date Placeholder 3">
            <a:extLst>
              <a:ext uri="{FF2B5EF4-FFF2-40B4-BE49-F238E27FC236}">
                <a16:creationId xmlns:a16="http://schemas.microsoft.com/office/drawing/2014/main" id="{2C898A96-77A4-4E13-93F3-65B2D56001A1}"/>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E95FF7BA-B24A-41F8-941E-16F2D1F78B0E}" type="datetime4">
              <a:rPr lang="fr-FR" smtClean="0"/>
              <a:t>10 juillet 2023</a:t>
            </a:fld>
            <a:endParaRPr lang="fr-FR" cap="all" dirty="0"/>
          </a:p>
        </p:txBody>
      </p:sp>
      <p:sp>
        <p:nvSpPr>
          <p:cNvPr id="20" name="TextBox 36">
            <a:extLst>
              <a:ext uri="{FF2B5EF4-FFF2-40B4-BE49-F238E27FC236}">
                <a16:creationId xmlns:a16="http://schemas.microsoft.com/office/drawing/2014/main" id="{95E1080A-1F79-4C0A-BE84-7E709E6BA457}"/>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778FF10C-748F-4FB4-B6D4-D626DB09741E}"/>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9430014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Layout 8 bis">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3C8F3596-C235-4792-A832-84D0EAA90F74}"/>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1" y="1838325"/>
            <a:ext cx="4063979" cy="4600573"/>
          </a:xfrm>
          <a:prstGeom prst="rect">
            <a:avLst/>
          </a:prstGeom>
          <a:solidFill>
            <a:schemeClr val="bg1">
              <a:lumMod val="75000"/>
            </a:schemeClr>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21" name="Picture Placeholder 20">
            <a:extLst>
              <a:ext uri="{FF2B5EF4-FFF2-40B4-BE49-F238E27FC236}">
                <a16:creationId xmlns:a16="http://schemas.microsoft.com/office/drawing/2014/main" id="{F26E286E-C53D-4729-BD67-8976FD9DBC00}"/>
              </a:ext>
            </a:extLst>
          </p:cNvPr>
          <p:cNvSpPr>
            <a:spLocks noGrp="1"/>
          </p:cNvSpPr>
          <p:nvPr>
            <p:ph type="pic" sz="quarter" idx="19" hasCustomPrompt="1"/>
          </p:nvPr>
        </p:nvSpPr>
        <p:spPr>
          <a:xfrm>
            <a:off x="4063799" y="1838325"/>
            <a:ext cx="4064400" cy="4600573"/>
          </a:xfrm>
          <a:prstGeom prst="rect">
            <a:avLst/>
          </a:prstGeom>
          <a:solidFill>
            <a:srgbClr val="D9D9D9"/>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Picture Placeholder 18">
            <a:extLst>
              <a:ext uri="{FF2B5EF4-FFF2-40B4-BE49-F238E27FC236}">
                <a16:creationId xmlns:a16="http://schemas.microsoft.com/office/drawing/2014/main" id="{75962970-E4EF-4121-A943-81DF1A02B880}"/>
              </a:ext>
            </a:extLst>
          </p:cNvPr>
          <p:cNvSpPr>
            <a:spLocks noGrp="1"/>
          </p:cNvSpPr>
          <p:nvPr>
            <p:ph type="pic" sz="quarter" idx="20" hasCustomPrompt="1"/>
          </p:nvPr>
        </p:nvSpPr>
        <p:spPr>
          <a:xfrm>
            <a:off x="8128021" y="1838325"/>
            <a:ext cx="4063979" cy="4600573"/>
          </a:xfrm>
          <a:prstGeom prst="rect">
            <a:avLst/>
          </a:prstGeom>
          <a:solidFill>
            <a:schemeClr val="bg1">
              <a:lumMod val="75000"/>
            </a:schemeClr>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15" name="Rectangle: Rounded Corners 14">
            <a:extLst>
              <a:ext uri="{FF2B5EF4-FFF2-40B4-BE49-F238E27FC236}">
                <a16:creationId xmlns:a16="http://schemas.microsoft.com/office/drawing/2014/main" id="{566495D8-3E55-41FF-B807-1843BEFFB781}"/>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68BB0B2C-B9EE-4223-81F0-24AF68E8C3C8}"/>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16" name="Rectangle 15">
            <a:extLst>
              <a:ext uri="{FF2B5EF4-FFF2-40B4-BE49-F238E27FC236}">
                <a16:creationId xmlns:a16="http://schemas.microsoft.com/office/drawing/2014/main" id="{5669D577-143F-4264-9090-BF92C2D1ECDB}"/>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 name="Image 10">
            <a:extLst>
              <a:ext uri="{FF2B5EF4-FFF2-40B4-BE49-F238E27FC236}">
                <a16:creationId xmlns:a16="http://schemas.microsoft.com/office/drawing/2014/main" id="{9B26A46A-96E2-4546-8468-6B04E959C59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3" name="Straight Connector 22">
            <a:extLst>
              <a:ext uri="{FF2B5EF4-FFF2-40B4-BE49-F238E27FC236}">
                <a16:creationId xmlns:a16="http://schemas.microsoft.com/office/drawing/2014/main" id="{88C29036-DB67-4922-8B44-04FCB92B5096}"/>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Footer Placeholder 4">
            <a:extLst>
              <a:ext uri="{FF2B5EF4-FFF2-40B4-BE49-F238E27FC236}">
                <a16:creationId xmlns:a16="http://schemas.microsoft.com/office/drawing/2014/main" id="{0D143D03-9327-46DC-8B5B-87CE41C79EAC}"/>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7" name="TextBox 26">
            <a:extLst>
              <a:ext uri="{FF2B5EF4-FFF2-40B4-BE49-F238E27FC236}">
                <a16:creationId xmlns:a16="http://schemas.microsoft.com/office/drawing/2014/main" id="{D848D218-8B4C-4FCD-B893-256C0A8C26E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9" name="Straight Connector 28">
            <a:extLst>
              <a:ext uri="{FF2B5EF4-FFF2-40B4-BE49-F238E27FC236}">
                <a16:creationId xmlns:a16="http://schemas.microsoft.com/office/drawing/2014/main" id="{C91DF1EE-26AE-4067-91EE-F1866AFC4D0B}"/>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2AD7F79-480C-4B28-97BF-1FED447B5C42}"/>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A225990-5EDE-4F7F-9AAC-42BDA93D3CCC}"/>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Date Placeholder 3">
            <a:extLst>
              <a:ext uri="{FF2B5EF4-FFF2-40B4-BE49-F238E27FC236}">
                <a16:creationId xmlns:a16="http://schemas.microsoft.com/office/drawing/2014/main" id="{BFA37C7A-DD75-496C-B76C-DD73468082E8}"/>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01232A6A-DE58-4F46-90F5-B58570AE3AC8}" type="datetime4">
              <a:rPr lang="fr-FR" smtClean="0"/>
              <a:t>10 juillet 2023</a:t>
            </a:fld>
            <a:endParaRPr lang="fr-FR" cap="all" dirty="0"/>
          </a:p>
        </p:txBody>
      </p:sp>
      <p:sp>
        <p:nvSpPr>
          <p:cNvPr id="24" name="TextBox 36">
            <a:extLst>
              <a:ext uri="{FF2B5EF4-FFF2-40B4-BE49-F238E27FC236}">
                <a16:creationId xmlns:a16="http://schemas.microsoft.com/office/drawing/2014/main" id="{D828F78E-E128-43DD-AD79-B2258598F10E}"/>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6" name="Footer Placeholder 4">
            <a:extLst>
              <a:ext uri="{FF2B5EF4-FFF2-40B4-BE49-F238E27FC236}">
                <a16:creationId xmlns:a16="http://schemas.microsoft.com/office/drawing/2014/main" id="{79197C68-DCE9-4C0D-96B1-7DD97FBAB070}"/>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529396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Layou 11">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54A136DC-CDFF-4181-8EAC-6733D08E4D9F}"/>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23" name="Rectangle 22">
            <a:extLst>
              <a:ext uri="{FF2B5EF4-FFF2-40B4-BE49-F238E27FC236}">
                <a16:creationId xmlns:a16="http://schemas.microsoft.com/office/drawing/2014/main" id="{E634D621-6B8B-47AC-B7BA-B90C7A3C8EF8}"/>
              </a:ext>
            </a:extLst>
          </p:cNvPr>
          <p:cNvSpPr/>
          <p:nvPr userDrawn="1"/>
        </p:nvSpPr>
        <p:spPr>
          <a:xfrm>
            <a:off x="5448300" y="1"/>
            <a:ext cx="6743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Picture Placeholder 82">
            <a:extLst>
              <a:ext uri="{FF2B5EF4-FFF2-40B4-BE49-F238E27FC236}">
                <a16:creationId xmlns:a16="http://schemas.microsoft.com/office/drawing/2014/main" id="{A3E2917D-7AC3-4B4B-8024-3AC4751A4223}"/>
              </a:ext>
            </a:extLst>
          </p:cNvPr>
          <p:cNvSpPr>
            <a:spLocks noGrp="1"/>
          </p:cNvSpPr>
          <p:nvPr>
            <p:ph type="pic" sz="quarter" idx="18" hasCustomPrompt="1"/>
          </p:nvPr>
        </p:nvSpPr>
        <p:spPr>
          <a:xfrm>
            <a:off x="6019800" y="876303"/>
            <a:ext cx="5562600" cy="5105398"/>
          </a:xfrm>
          <a:prstGeom prst="rect">
            <a:avLst/>
          </a:prstGeom>
          <a:noFill/>
        </p:spPr>
        <p:txBody>
          <a:bodyPr wrap="square" anchor="ctr">
            <a:noAutofit/>
          </a:bodyPr>
          <a:lstStyle>
            <a:lvl1pPr algn="ctr">
              <a:buFontTx/>
              <a:buNone/>
              <a:defRPr sz="1400">
                <a:solidFill>
                  <a:schemeClr val="tx1">
                    <a:lumMod val="75000"/>
                    <a:lumOff val="25000"/>
                  </a:schemeClr>
                </a:solidFill>
              </a:defRPr>
            </a:lvl1pPr>
          </a:lstStyle>
          <a:p>
            <a:r>
              <a:rPr lang="fr-FR" dirty="0"/>
              <a:t>ADD ILLUSTRATION OR PICTURE HERE</a:t>
            </a:r>
          </a:p>
        </p:txBody>
      </p:sp>
      <p:sp>
        <p:nvSpPr>
          <p:cNvPr id="16" name="Rectangle: Rounded Corners 15">
            <a:extLst>
              <a:ext uri="{FF2B5EF4-FFF2-40B4-BE49-F238E27FC236}">
                <a16:creationId xmlns:a16="http://schemas.microsoft.com/office/drawing/2014/main" id="{85255FAA-B3E1-4B30-B285-75ACE36D8FDD}"/>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19DB6A23-A42E-4E90-B495-9548617F319C}"/>
              </a:ext>
            </a:extLst>
          </p:cNvPr>
          <p:cNvSpPr>
            <a:spLocks noGrp="1"/>
          </p:cNvSpPr>
          <p:nvPr>
            <p:ph type="title" hasCustomPrompt="1"/>
          </p:nvPr>
        </p:nvSpPr>
        <p:spPr>
          <a:xfrm>
            <a:off x="518161" y="466725"/>
            <a:ext cx="4549776" cy="904875"/>
          </a:xfrm>
          <a:prstGeom prst="rect">
            <a:avLst/>
          </a:prstGeom>
        </p:spPr>
        <p:txBody>
          <a:bodyPr vert="horz" lIns="0" tIns="0" rIns="0" bIns="0" rtlCol="0" anchor="b">
            <a:noAutofit/>
          </a:bodyPr>
          <a:lstStyle/>
          <a:p>
            <a:r>
              <a:rPr lang="en-US" dirty="0"/>
              <a:t>CLICK TO EDIT TITLE</a:t>
            </a:r>
            <a:endParaRPr lang="fr-FR" dirty="0"/>
          </a:p>
        </p:txBody>
      </p:sp>
      <p:sp>
        <p:nvSpPr>
          <p:cNvPr id="19" name="Text Placeholder 6">
            <a:extLst>
              <a:ext uri="{FF2B5EF4-FFF2-40B4-BE49-F238E27FC236}">
                <a16:creationId xmlns:a16="http://schemas.microsoft.com/office/drawing/2014/main" id="{578879B8-B7A9-4FAA-8817-823617A5C63E}"/>
              </a:ext>
            </a:extLst>
          </p:cNvPr>
          <p:cNvSpPr>
            <a:spLocks noGrp="1"/>
          </p:cNvSpPr>
          <p:nvPr>
            <p:ph type="body" sz="quarter" idx="12" hasCustomPrompt="1"/>
          </p:nvPr>
        </p:nvSpPr>
        <p:spPr>
          <a:xfrm>
            <a:off x="517525" y="1781175"/>
            <a:ext cx="4549776"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1" name="Rectangle 20">
            <a:extLst>
              <a:ext uri="{FF2B5EF4-FFF2-40B4-BE49-F238E27FC236}">
                <a16:creationId xmlns:a16="http://schemas.microsoft.com/office/drawing/2014/main" id="{A207AD02-F926-4F4B-B1B3-C32376933D6C}"/>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10">
            <a:extLst>
              <a:ext uri="{FF2B5EF4-FFF2-40B4-BE49-F238E27FC236}">
                <a16:creationId xmlns:a16="http://schemas.microsoft.com/office/drawing/2014/main" id="{5E084A04-EDFD-4BFB-BDF1-50A70EF62D7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7" name="Straight Connector 26">
            <a:extLst>
              <a:ext uri="{FF2B5EF4-FFF2-40B4-BE49-F238E27FC236}">
                <a16:creationId xmlns:a16="http://schemas.microsoft.com/office/drawing/2014/main" id="{B1E4DD10-A579-43F3-A0A9-69F8C65BEC30}"/>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9" name="Footer Placeholder 4">
            <a:extLst>
              <a:ext uri="{FF2B5EF4-FFF2-40B4-BE49-F238E27FC236}">
                <a16:creationId xmlns:a16="http://schemas.microsoft.com/office/drawing/2014/main" id="{4FADDF44-279A-4CD5-A5CF-352B84A29293}"/>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0" name="TextBox 29">
            <a:extLst>
              <a:ext uri="{FF2B5EF4-FFF2-40B4-BE49-F238E27FC236}">
                <a16:creationId xmlns:a16="http://schemas.microsoft.com/office/drawing/2014/main" id="{77B87474-57BD-49CB-A7B6-93391A7F4290}"/>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1" name="Straight Connector 30">
            <a:extLst>
              <a:ext uri="{FF2B5EF4-FFF2-40B4-BE49-F238E27FC236}">
                <a16:creationId xmlns:a16="http://schemas.microsoft.com/office/drawing/2014/main" id="{2C703870-15A0-4E11-98CB-70CB178432D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6F8F680-25D8-4E10-8C33-8444D3C0C180}"/>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31567AE-CAE3-442E-800E-E54B603CF1E8}"/>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Date Placeholder 3">
            <a:extLst>
              <a:ext uri="{FF2B5EF4-FFF2-40B4-BE49-F238E27FC236}">
                <a16:creationId xmlns:a16="http://schemas.microsoft.com/office/drawing/2014/main" id="{BE33E676-0544-46CA-956E-C8A960824CA6}"/>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3A79A3D8-1C3D-415F-AA5D-FEC2F240A412}" type="datetime4">
              <a:rPr lang="fr-FR" smtClean="0"/>
              <a:t>10 juillet 2023</a:t>
            </a:fld>
            <a:endParaRPr lang="fr-FR" cap="all" dirty="0"/>
          </a:p>
        </p:txBody>
      </p:sp>
      <p:sp>
        <p:nvSpPr>
          <p:cNvPr id="22" name="TextBox 36">
            <a:extLst>
              <a:ext uri="{FF2B5EF4-FFF2-40B4-BE49-F238E27FC236}">
                <a16:creationId xmlns:a16="http://schemas.microsoft.com/office/drawing/2014/main" id="{C0FB5F04-7B38-41E4-8191-396DEBC6D16A}"/>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4" name="Footer Placeholder 4">
            <a:extLst>
              <a:ext uri="{FF2B5EF4-FFF2-40B4-BE49-F238E27FC236}">
                <a16:creationId xmlns:a16="http://schemas.microsoft.com/office/drawing/2014/main" id="{9C290DDD-078E-4949-BCAD-47BB69446EC6}"/>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064768756"/>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Layout 8">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5420672-F614-444A-85EB-E5E567EE0C95}"/>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3985260" y="116601"/>
            <a:ext cx="8092184" cy="6322297"/>
          </a:xfrm>
          <a:prstGeom prst="rect">
            <a:avLst/>
          </a:prstGeom>
          <a:solidFill>
            <a:schemeClr val="bg1"/>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6" name="Rectangle: Rounded Corners 15">
            <a:extLst>
              <a:ext uri="{FF2B5EF4-FFF2-40B4-BE49-F238E27FC236}">
                <a16:creationId xmlns:a16="http://schemas.microsoft.com/office/drawing/2014/main" id="{708A64D1-0195-4B98-872C-87D2DCAB4958}"/>
              </a:ext>
            </a:extLst>
          </p:cNvPr>
          <p:cNvSpPr/>
          <p:nvPr userDrawn="1"/>
        </p:nvSpPr>
        <p:spPr>
          <a:xfrm>
            <a:off x="518160" y="707000"/>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ext Placeholder 6">
            <a:extLst>
              <a:ext uri="{FF2B5EF4-FFF2-40B4-BE49-F238E27FC236}">
                <a16:creationId xmlns:a16="http://schemas.microsoft.com/office/drawing/2014/main" id="{14E9DF7B-DD7E-497B-A331-7EFB15EF47A9}"/>
              </a:ext>
            </a:extLst>
          </p:cNvPr>
          <p:cNvSpPr>
            <a:spLocks noGrp="1"/>
          </p:cNvSpPr>
          <p:nvPr>
            <p:ph type="body" sz="quarter" idx="12" hasCustomPrompt="1"/>
          </p:nvPr>
        </p:nvSpPr>
        <p:spPr>
          <a:xfrm>
            <a:off x="517524" y="933450"/>
            <a:ext cx="3054351" cy="4993006"/>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C6551698-58A6-4932-85AB-B139F49975D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7" name="Image 10">
            <a:extLst>
              <a:ext uri="{FF2B5EF4-FFF2-40B4-BE49-F238E27FC236}">
                <a16:creationId xmlns:a16="http://schemas.microsoft.com/office/drawing/2014/main" id="{BB0D7D49-D3A1-44E3-89F1-C2C59E72F687}"/>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3" name="Straight Connector 22">
            <a:extLst>
              <a:ext uri="{FF2B5EF4-FFF2-40B4-BE49-F238E27FC236}">
                <a16:creationId xmlns:a16="http://schemas.microsoft.com/office/drawing/2014/main" id="{A8B1485C-1CAA-4608-A9BF-FD568ABF1BE9}"/>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Footer Placeholder 4">
            <a:extLst>
              <a:ext uri="{FF2B5EF4-FFF2-40B4-BE49-F238E27FC236}">
                <a16:creationId xmlns:a16="http://schemas.microsoft.com/office/drawing/2014/main" id="{5FA95F4A-B843-414D-8A99-05C941B0CF52}"/>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7" name="TextBox 26">
            <a:extLst>
              <a:ext uri="{FF2B5EF4-FFF2-40B4-BE49-F238E27FC236}">
                <a16:creationId xmlns:a16="http://schemas.microsoft.com/office/drawing/2014/main" id="{D9A9F12C-F38C-4A38-ACBF-D7271E10FF51}"/>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8" name="Straight Connector 27">
            <a:extLst>
              <a:ext uri="{FF2B5EF4-FFF2-40B4-BE49-F238E27FC236}">
                <a16:creationId xmlns:a16="http://schemas.microsoft.com/office/drawing/2014/main" id="{4D2DC23E-D445-41AA-9181-6AFCE905005C}"/>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A9EC46C-6F3E-469A-9D7A-8A403DA9549E}"/>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A1EA361-3302-489E-8048-E12625DD9DB5}"/>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4" name="Date Placeholder 3">
            <a:extLst>
              <a:ext uri="{FF2B5EF4-FFF2-40B4-BE49-F238E27FC236}">
                <a16:creationId xmlns:a16="http://schemas.microsoft.com/office/drawing/2014/main" id="{3B30A9B5-81A7-4EC5-B101-8069047A6848}"/>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690D92DB-7A92-422B-A963-D2BC10C54E08}" type="datetime4">
              <a:rPr lang="fr-FR" smtClean="0"/>
              <a:t>10 juillet 2023</a:t>
            </a:fld>
            <a:endParaRPr lang="fr-FR" cap="all" dirty="0"/>
          </a:p>
        </p:txBody>
      </p:sp>
      <p:sp>
        <p:nvSpPr>
          <p:cNvPr id="20" name="TextBox 36">
            <a:extLst>
              <a:ext uri="{FF2B5EF4-FFF2-40B4-BE49-F238E27FC236}">
                <a16:creationId xmlns:a16="http://schemas.microsoft.com/office/drawing/2014/main" id="{EB7943DA-40EE-497F-9178-EA0C266D9426}"/>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5A1B09F1-E329-4334-AE39-ED59B98B427E}"/>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424298536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Layout 8 RED">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3985260" y="116601"/>
            <a:ext cx="8092184" cy="6322297"/>
          </a:xfrm>
          <a:prstGeom prst="rect">
            <a:avLst/>
          </a:prstGeom>
          <a:solidFill>
            <a:schemeClr val="bg1"/>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Rectangle: Rounded Corners 12">
            <a:extLst>
              <a:ext uri="{FF2B5EF4-FFF2-40B4-BE49-F238E27FC236}">
                <a16:creationId xmlns:a16="http://schemas.microsoft.com/office/drawing/2014/main" id="{081A32C5-69BA-4B14-AFE1-1045357A7B4F}"/>
              </a:ext>
            </a:extLst>
          </p:cNvPr>
          <p:cNvSpPr/>
          <p:nvPr userDrawn="1"/>
        </p:nvSpPr>
        <p:spPr>
          <a:xfrm>
            <a:off x="518160" y="707000"/>
            <a:ext cx="288000"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ext Placeholder 6">
            <a:extLst>
              <a:ext uri="{FF2B5EF4-FFF2-40B4-BE49-F238E27FC236}">
                <a16:creationId xmlns:a16="http://schemas.microsoft.com/office/drawing/2014/main" id="{8BE1A40B-411D-498C-8957-B4A61DE5C018}"/>
              </a:ext>
            </a:extLst>
          </p:cNvPr>
          <p:cNvSpPr>
            <a:spLocks noGrp="1"/>
          </p:cNvSpPr>
          <p:nvPr>
            <p:ph type="body" sz="quarter" idx="12" hasCustomPrompt="1"/>
          </p:nvPr>
        </p:nvSpPr>
        <p:spPr>
          <a:xfrm>
            <a:off x="517524" y="931545"/>
            <a:ext cx="3054351" cy="4993005"/>
          </a:xfrm>
        </p:spPr>
        <p:txBody>
          <a:bodyPr lIns="0" tIns="0" rIns="0" bIns="0">
            <a:noAutofit/>
          </a:bodyPr>
          <a:lstStyle>
            <a:lvl1pPr>
              <a:lnSpc>
                <a:spcPct val="100000"/>
              </a:lnSpc>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7EE19F8D-1BFB-4758-AB3F-8A2BEA61C739}"/>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0">
            <a:extLst>
              <a:ext uri="{FF2B5EF4-FFF2-40B4-BE49-F238E27FC236}">
                <a16:creationId xmlns:a16="http://schemas.microsoft.com/office/drawing/2014/main" id="{A17775AC-FB4B-4D7B-B396-13D9DBEEBA0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1" name="Straight Connector 20">
            <a:extLst>
              <a:ext uri="{FF2B5EF4-FFF2-40B4-BE49-F238E27FC236}">
                <a16:creationId xmlns:a16="http://schemas.microsoft.com/office/drawing/2014/main" id="{36A2B310-9638-45AF-8B41-E2279736EA6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3" name="Footer Placeholder 4">
            <a:extLst>
              <a:ext uri="{FF2B5EF4-FFF2-40B4-BE49-F238E27FC236}">
                <a16:creationId xmlns:a16="http://schemas.microsoft.com/office/drawing/2014/main" id="{6467EFD4-0215-4CF7-AEBA-B21A8C2E79BF}"/>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5" name="TextBox 24">
            <a:extLst>
              <a:ext uri="{FF2B5EF4-FFF2-40B4-BE49-F238E27FC236}">
                <a16:creationId xmlns:a16="http://schemas.microsoft.com/office/drawing/2014/main" id="{A98D0FD0-9D8B-49F8-A214-E16833E4FA0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7" name="Straight Connector 26">
            <a:extLst>
              <a:ext uri="{FF2B5EF4-FFF2-40B4-BE49-F238E27FC236}">
                <a16:creationId xmlns:a16="http://schemas.microsoft.com/office/drawing/2014/main" id="{F7B3FBA2-1B8B-4A5B-A960-6615D8E542F1}"/>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41CAE57-5B67-46B6-B147-E377EA3932B7}"/>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8AAD0B7-3CDE-417D-AA5F-C2A2FC75C1FB}"/>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3" name="Date Placeholder 3">
            <a:extLst>
              <a:ext uri="{FF2B5EF4-FFF2-40B4-BE49-F238E27FC236}">
                <a16:creationId xmlns:a16="http://schemas.microsoft.com/office/drawing/2014/main" id="{32127E90-D26B-435B-83B7-FA89F8B3A93F}"/>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2AE90B14-EC1D-4A29-91F2-093648B7CA76}" type="datetime4">
              <a:rPr lang="fr-FR" smtClean="0"/>
              <a:t>10 juillet 2023</a:t>
            </a:fld>
            <a:endParaRPr lang="fr-FR" cap="all" dirty="0"/>
          </a:p>
        </p:txBody>
      </p:sp>
      <p:sp>
        <p:nvSpPr>
          <p:cNvPr id="20" name="TextBox 36">
            <a:extLst>
              <a:ext uri="{FF2B5EF4-FFF2-40B4-BE49-F238E27FC236}">
                <a16:creationId xmlns:a16="http://schemas.microsoft.com/office/drawing/2014/main" id="{DCB07297-34BE-41CD-9450-FE9DD10272BE}"/>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6119864E-7497-47C7-869E-A5774A757FD6}"/>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3574136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Layout 9">
    <p:spTree>
      <p:nvGrpSpPr>
        <p:cNvPr id="1" name=""/>
        <p:cNvGrpSpPr/>
        <p:nvPr/>
      </p:nvGrpSpPr>
      <p:grpSpPr>
        <a:xfrm>
          <a:off x="0" y="0"/>
          <a:ext cx="0" cy="0"/>
          <a:chOff x="0" y="0"/>
          <a:chExt cx="0" cy="0"/>
        </a:xfrm>
      </p:grpSpPr>
      <p:pic>
        <p:nvPicPr>
          <p:cNvPr id="30" name="Image 35">
            <a:extLst>
              <a:ext uri="{FF2B5EF4-FFF2-40B4-BE49-F238E27FC236}">
                <a16:creationId xmlns:a16="http://schemas.microsoft.com/office/drawing/2014/main" id="{44E9CE77-4425-48FB-BC08-FA25270276E3}"/>
              </a:ext>
            </a:extLst>
          </p:cNvPr>
          <p:cNvPicPr>
            <a:picLocks noChangeAspect="1"/>
          </p:cNvPicPr>
          <p:nvPr userDrawn="1"/>
        </p:nvPicPr>
        <p:blipFill>
          <a:blip r:embed="rId3" cstate="email">
            <a:alphaModFix/>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Oval 5">
            <a:extLst>
              <a:ext uri="{FF2B5EF4-FFF2-40B4-BE49-F238E27FC236}">
                <a16:creationId xmlns:a16="http://schemas.microsoft.com/office/drawing/2014/main" id="{4CEB5B67-FF4A-4297-B03D-F5D81F8F13C5}"/>
              </a:ext>
            </a:extLst>
          </p:cNvPr>
          <p:cNvSpPr/>
          <p:nvPr userDrawn="1"/>
        </p:nvSpPr>
        <p:spPr>
          <a:xfrm>
            <a:off x="4458123" y="619030"/>
            <a:ext cx="2635250" cy="2635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Oval 6">
            <a:extLst>
              <a:ext uri="{FF2B5EF4-FFF2-40B4-BE49-F238E27FC236}">
                <a16:creationId xmlns:a16="http://schemas.microsoft.com/office/drawing/2014/main" id="{12C3486E-E7DE-41C6-A509-3EB419514829}"/>
              </a:ext>
            </a:extLst>
          </p:cNvPr>
          <p:cNvSpPr/>
          <p:nvPr userDrawn="1"/>
        </p:nvSpPr>
        <p:spPr>
          <a:xfrm>
            <a:off x="8680450" y="695230"/>
            <a:ext cx="2635250" cy="26352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Oval 8">
            <a:extLst>
              <a:ext uri="{FF2B5EF4-FFF2-40B4-BE49-F238E27FC236}">
                <a16:creationId xmlns:a16="http://schemas.microsoft.com/office/drawing/2014/main" id="{5A8E946E-ACB5-46F1-990E-64804099E38F}"/>
              </a:ext>
            </a:extLst>
          </p:cNvPr>
          <p:cNvSpPr/>
          <p:nvPr userDrawn="1"/>
        </p:nvSpPr>
        <p:spPr>
          <a:xfrm>
            <a:off x="6569286" y="3324130"/>
            <a:ext cx="2635250" cy="2635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Oval 9">
            <a:extLst>
              <a:ext uri="{FF2B5EF4-FFF2-40B4-BE49-F238E27FC236}">
                <a16:creationId xmlns:a16="http://schemas.microsoft.com/office/drawing/2014/main" id="{1D86A6C4-8F2A-4E4B-8B81-A864765B1F6F}"/>
              </a:ext>
            </a:extLst>
          </p:cNvPr>
          <p:cNvSpPr/>
          <p:nvPr userDrawn="1"/>
        </p:nvSpPr>
        <p:spPr>
          <a:xfrm>
            <a:off x="2346960" y="3324130"/>
            <a:ext cx="2635250" cy="26352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Text Placeholder 49">
            <a:extLst>
              <a:ext uri="{FF2B5EF4-FFF2-40B4-BE49-F238E27FC236}">
                <a16:creationId xmlns:a16="http://schemas.microsoft.com/office/drawing/2014/main" id="{BB7A43A5-79E7-49A8-A781-C5374A9F01AB}"/>
              </a:ext>
            </a:extLst>
          </p:cNvPr>
          <p:cNvSpPr>
            <a:spLocks noGrp="1"/>
          </p:cNvSpPr>
          <p:nvPr>
            <p:ph type="body" sz="quarter" idx="12" hasCustomPrompt="1"/>
          </p:nvPr>
        </p:nvSpPr>
        <p:spPr>
          <a:xfrm>
            <a:off x="2795185" y="456379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bg1"/>
                </a:solidFill>
              </a:defRPr>
            </a:lvl1pPr>
          </a:lstStyle>
          <a:p>
            <a:pPr lvl="0"/>
            <a:r>
              <a:rPr lang="en-US" dirty="0"/>
              <a:t>data</a:t>
            </a:r>
          </a:p>
        </p:txBody>
      </p:sp>
      <p:sp>
        <p:nvSpPr>
          <p:cNvPr id="51" name="Text Placeholder 49">
            <a:extLst>
              <a:ext uri="{FF2B5EF4-FFF2-40B4-BE49-F238E27FC236}">
                <a16:creationId xmlns:a16="http://schemas.microsoft.com/office/drawing/2014/main" id="{98E29180-A420-4C7B-B04F-8E2BFE668791}"/>
              </a:ext>
            </a:extLst>
          </p:cNvPr>
          <p:cNvSpPr>
            <a:spLocks noGrp="1"/>
          </p:cNvSpPr>
          <p:nvPr>
            <p:ph type="body" sz="quarter" idx="13" hasCustomPrompt="1"/>
          </p:nvPr>
        </p:nvSpPr>
        <p:spPr>
          <a:xfrm>
            <a:off x="2795185" y="509730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bg1"/>
                </a:solidFill>
              </a:defRPr>
            </a:lvl1pPr>
          </a:lstStyle>
          <a:p>
            <a:pPr lvl="0"/>
            <a:r>
              <a:rPr lang="en-US" dirty="0"/>
              <a:t>details</a:t>
            </a:r>
          </a:p>
        </p:txBody>
      </p:sp>
      <p:sp>
        <p:nvSpPr>
          <p:cNvPr id="53" name="Text Placeholder 49">
            <a:extLst>
              <a:ext uri="{FF2B5EF4-FFF2-40B4-BE49-F238E27FC236}">
                <a16:creationId xmlns:a16="http://schemas.microsoft.com/office/drawing/2014/main" id="{5569805D-7AD3-4009-AA42-DD7FC7818B84}"/>
              </a:ext>
            </a:extLst>
          </p:cNvPr>
          <p:cNvSpPr>
            <a:spLocks noGrp="1"/>
          </p:cNvSpPr>
          <p:nvPr>
            <p:ph type="body" sz="quarter" idx="14" hasCustomPrompt="1"/>
          </p:nvPr>
        </p:nvSpPr>
        <p:spPr>
          <a:xfrm>
            <a:off x="7017426" y="456379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accent1"/>
                </a:solidFill>
              </a:defRPr>
            </a:lvl1pPr>
          </a:lstStyle>
          <a:p>
            <a:pPr lvl="0"/>
            <a:r>
              <a:rPr lang="en-US" dirty="0"/>
              <a:t>data</a:t>
            </a:r>
          </a:p>
        </p:txBody>
      </p:sp>
      <p:sp>
        <p:nvSpPr>
          <p:cNvPr id="54" name="Text Placeholder 49">
            <a:extLst>
              <a:ext uri="{FF2B5EF4-FFF2-40B4-BE49-F238E27FC236}">
                <a16:creationId xmlns:a16="http://schemas.microsoft.com/office/drawing/2014/main" id="{DDDF4B7A-89A3-4143-AC0E-12911F245D65}"/>
              </a:ext>
            </a:extLst>
          </p:cNvPr>
          <p:cNvSpPr>
            <a:spLocks noGrp="1"/>
          </p:cNvSpPr>
          <p:nvPr>
            <p:ph type="body" sz="quarter" idx="15" hasCustomPrompt="1"/>
          </p:nvPr>
        </p:nvSpPr>
        <p:spPr>
          <a:xfrm>
            <a:off x="7017426" y="509730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accent1"/>
                </a:solidFill>
              </a:defRPr>
            </a:lvl1pPr>
          </a:lstStyle>
          <a:p>
            <a:pPr lvl="0"/>
            <a:r>
              <a:rPr lang="en-US" dirty="0"/>
              <a:t>details</a:t>
            </a:r>
          </a:p>
        </p:txBody>
      </p:sp>
      <p:sp>
        <p:nvSpPr>
          <p:cNvPr id="55" name="Text Placeholder 49">
            <a:extLst>
              <a:ext uri="{FF2B5EF4-FFF2-40B4-BE49-F238E27FC236}">
                <a16:creationId xmlns:a16="http://schemas.microsoft.com/office/drawing/2014/main" id="{A4275B55-860C-494E-817B-498CABD296C0}"/>
              </a:ext>
            </a:extLst>
          </p:cNvPr>
          <p:cNvSpPr>
            <a:spLocks noGrp="1"/>
          </p:cNvSpPr>
          <p:nvPr>
            <p:ph type="body" sz="quarter" idx="16" hasCustomPrompt="1"/>
          </p:nvPr>
        </p:nvSpPr>
        <p:spPr>
          <a:xfrm>
            <a:off x="9128760" y="193370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bg1"/>
                </a:solidFill>
              </a:defRPr>
            </a:lvl1pPr>
          </a:lstStyle>
          <a:p>
            <a:pPr lvl="0"/>
            <a:r>
              <a:rPr lang="en-US" dirty="0"/>
              <a:t>data</a:t>
            </a:r>
          </a:p>
        </p:txBody>
      </p:sp>
      <p:sp>
        <p:nvSpPr>
          <p:cNvPr id="56" name="Text Placeholder 49">
            <a:extLst>
              <a:ext uri="{FF2B5EF4-FFF2-40B4-BE49-F238E27FC236}">
                <a16:creationId xmlns:a16="http://schemas.microsoft.com/office/drawing/2014/main" id="{1E876808-7AC3-457F-B8B3-E5A81DD68A18}"/>
              </a:ext>
            </a:extLst>
          </p:cNvPr>
          <p:cNvSpPr>
            <a:spLocks noGrp="1"/>
          </p:cNvSpPr>
          <p:nvPr>
            <p:ph type="body" sz="quarter" idx="17" hasCustomPrompt="1"/>
          </p:nvPr>
        </p:nvSpPr>
        <p:spPr>
          <a:xfrm>
            <a:off x="9128760" y="246840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bg1"/>
                </a:solidFill>
              </a:defRPr>
            </a:lvl1pPr>
          </a:lstStyle>
          <a:p>
            <a:pPr lvl="0"/>
            <a:r>
              <a:rPr lang="en-US" dirty="0"/>
              <a:t>details</a:t>
            </a:r>
          </a:p>
        </p:txBody>
      </p:sp>
      <p:sp>
        <p:nvSpPr>
          <p:cNvPr id="57" name="Text Placeholder 49">
            <a:extLst>
              <a:ext uri="{FF2B5EF4-FFF2-40B4-BE49-F238E27FC236}">
                <a16:creationId xmlns:a16="http://schemas.microsoft.com/office/drawing/2014/main" id="{2D0E67F7-9E98-4361-958F-E5F512D57876}"/>
              </a:ext>
            </a:extLst>
          </p:cNvPr>
          <p:cNvSpPr>
            <a:spLocks noGrp="1"/>
          </p:cNvSpPr>
          <p:nvPr>
            <p:ph type="body" sz="quarter" idx="18" hasCustomPrompt="1"/>
          </p:nvPr>
        </p:nvSpPr>
        <p:spPr>
          <a:xfrm>
            <a:off x="4906433" y="193370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accent1"/>
                </a:solidFill>
              </a:defRPr>
            </a:lvl1pPr>
          </a:lstStyle>
          <a:p>
            <a:pPr lvl="0"/>
            <a:r>
              <a:rPr lang="en-US" dirty="0"/>
              <a:t>data</a:t>
            </a:r>
          </a:p>
        </p:txBody>
      </p:sp>
      <p:sp>
        <p:nvSpPr>
          <p:cNvPr id="58" name="Text Placeholder 49">
            <a:extLst>
              <a:ext uri="{FF2B5EF4-FFF2-40B4-BE49-F238E27FC236}">
                <a16:creationId xmlns:a16="http://schemas.microsoft.com/office/drawing/2014/main" id="{F3BDA3F8-B4D2-4E0A-A5B5-52456A93C678}"/>
              </a:ext>
            </a:extLst>
          </p:cNvPr>
          <p:cNvSpPr>
            <a:spLocks noGrp="1"/>
          </p:cNvSpPr>
          <p:nvPr>
            <p:ph type="body" sz="quarter" idx="19" hasCustomPrompt="1"/>
          </p:nvPr>
        </p:nvSpPr>
        <p:spPr>
          <a:xfrm>
            <a:off x="4906433" y="246840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accent1"/>
                </a:solidFill>
              </a:defRPr>
            </a:lvl1pPr>
          </a:lstStyle>
          <a:p>
            <a:pPr lvl="0"/>
            <a:r>
              <a:rPr lang="en-US" dirty="0"/>
              <a:t>details</a:t>
            </a:r>
          </a:p>
        </p:txBody>
      </p:sp>
      <p:sp>
        <p:nvSpPr>
          <p:cNvPr id="60" name="Content Placeholder 59">
            <a:extLst>
              <a:ext uri="{FF2B5EF4-FFF2-40B4-BE49-F238E27FC236}">
                <a16:creationId xmlns:a16="http://schemas.microsoft.com/office/drawing/2014/main" id="{DB8EF69B-39D1-431A-B9EB-B8F6AEDA7C1F}"/>
              </a:ext>
            </a:extLst>
          </p:cNvPr>
          <p:cNvSpPr>
            <a:spLocks noGrp="1"/>
          </p:cNvSpPr>
          <p:nvPr>
            <p:ph sz="quarter" idx="20" hasCustomPrompt="1"/>
          </p:nvPr>
        </p:nvSpPr>
        <p:spPr>
          <a:xfrm>
            <a:off x="3266642" y="3625525"/>
            <a:ext cx="795600" cy="795600"/>
          </a:xfrm>
          <a:prstGeom prst="ellipse">
            <a:avLst/>
          </a:prstGeom>
        </p:spPr>
        <p:txBody>
          <a:bodyPr lIns="0" tIns="0" rIns="0" bIns="0" anchor="ctr">
            <a:noAutofit/>
          </a:bodyPr>
          <a:lstStyle>
            <a:lvl1pPr marL="0" indent="0" algn="ctr">
              <a:lnSpc>
                <a:spcPct val="100000"/>
              </a:lnSpc>
              <a:buFontTx/>
              <a:buNone/>
              <a:defRPr sz="1000" cap="all" baseline="0">
                <a:solidFill>
                  <a:schemeClr val="bg1"/>
                </a:solidFill>
              </a:defRPr>
            </a:lvl1pPr>
          </a:lstStyle>
          <a:p>
            <a:pPr lvl="0"/>
            <a:r>
              <a:rPr lang="en-US" dirty="0"/>
              <a:t>Drag &amp; Drop your icon here</a:t>
            </a:r>
            <a:endParaRPr lang="fr-FR" dirty="0"/>
          </a:p>
        </p:txBody>
      </p:sp>
      <p:sp>
        <p:nvSpPr>
          <p:cNvPr id="61" name="Content Placeholder 59">
            <a:extLst>
              <a:ext uri="{FF2B5EF4-FFF2-40B4-BE49-F238E27FC236}">
                <a16:creationId xmlns:a16="http://schemas.microsoft.com/office/drawing/2014/main" id="{8538F651-6260-493C-8B15-E3E81A1B586D}"/>
              </a:ext>
            </a:extLst>
          </p:cNvPr>
          <p:cNvSpPr>
            <a:spLocks noGrp="1"/>
          </p:cNvSpPr>
          <p:nvPr>
            <p:ph sz="quarter" idx="21" hasCustomPrompt="1"/>
          </p:nvPr>
        </p:nvSpPr>
        <p:spPr>
          <a:xfrm>
            <a:off x="5378091" y="996911"/>
            <a:ext cx="795600" cy="795600"/>
          </a:xfrm>
          <a:prstGeom prst="ellipse">
            <a:avLst/>
          </a:prstGeom>
        </p:spPr>
        <p:txBody>
          <a:bodyPr lIns="0" tIns="0" rIns="0" bIns="0" anchor="ctr">
            <a:noAutofit/>
          </a:bodyPr>
          <a:lstStyle>
            <a:lvl1pPr marL="0" indent="0" algn="ctr">
              <a:lnSpc>
                <a:spcPct val="100000"/>
              </a:lnSpc>
              <a:buFontTx/>
              <a:buNone/>
              <a:defRPr sz="1000" cap="all" baseline="0">
                <a:solidFill>
                  <a:schemeClr val="accent1"/>
                </a:solidFill>
              </a:defRPr>
            </a:lvl1pPr>
          </a:lstStyle>
          <a:p>
            <a:pPr lvl="0"/>
            <a:r>
              <a:rPr lang="en-US" dirty="0"/>
              <a:t>Drag &amp; Drop your icon here</a:t>
            </a:r>
            <a:endParaRPr lang="fr-FR" dirty="0"/>
          </a:p>
        </p:txBody>
      </p:sp>
      <p:sp>
        <p:nvSpPr>
          <p:cNvPr id="62" name="Content Placeholder 59">
            <a:extLst>
              <a:ext uri="{FF2B5EF4-FFF2-40B4-BE49-F238E27FC236}">
                <a16:creationId xmlns:a16="http://schemas.microsoft.com/office/drawing/2014/main" id="{E61E2FE1-CF90-4293-A459-0890535EF632}"/>
              </a:ext>
            </a:extLst>
          </p:cNvPr>
          <p:cNvSpPr>
            <a:spLocks noGrp="1"/>
          </p:cNvSpPr>
          <p:nvPr>
            <p:ph sz="quarter" idx="22" hasCustomPrompt="1"/>
          </p:nvPr>
        </p:nvSpPr>
        <p:spPr>
          <a:xfrm>
            <a:off x="7488968" y="3625525"/>
            <a:ext cx="795600" cy="795600"/>
          </a:xfrm>
          <a:prstGeom prst="ellipse">
            <a:avLst/>
          </a:prstGeom>
        </p:spPr>
        <p:txBody>
          <a:bodyPr lIns="0" tIns="0" rIns="0" bIns="0" anchor="ctr">
            <a:noAutofit/>
          </a:bodyPr>
          <a:lstStyle>
            <a:lvl1pPr marL="0" indent="0" algn="ctr">
              <a:lnSpc>
                <a:spcPct val="100000"/>
              </a:lnSpc>
              <a:buFontTx/>
              <a:buNone/>
              <a:defRPr sz="1000" cap="all" baseline="0">
                <a:solidFill>
                  <a:schemeClr val="accent1"/>
                </a:solidFill>
              </a:defRPr>
            </a:lvl1pPr>
          </a:lstStyle>
          <a:p>
            <a:pPr lvl="0"/>
            <a:r>
              <a:rPr lang="en-US" dirty="0"/>
              <a:t>Drag &amp; Drop your icon here</a:t>
            </a:r>
            <a:endParaRPr lang="fr-FR" dirty="0"/>
          </a:p>
        </p:txBody>
      </p:sp>
      <p:sp>
        <p:nvSpPr>
          <p:cNvPr id="63" name="Content Placeholder 59">
            <a:extLst>
              <a:ext uri="{FF2B5EF4-FFF2-40B4-BE49-F238E27FC236}">
                <a16:creationId xmlns:a16="http://schemas.microsoft.com/office/drawing/2014/main" id="{0A233117-1187-494D-B206-E70F2F2A99B1}"/>
              </a:ext>
            </a:extLst>
          </p:cNvPr>
          <p:cNvSpPr>
            <a:spLocks noGrp="1"/>
          </p:cNvSpPr>
          <p:nvPr>
            <p:ph sz="quarter" idx="23" hasCustomPrompt="1"/>
          </p:nvPr>
        </p:nvSpPr>
        <p:spPr>
          <a:xfrm>
            <a:off x="9600132" y="996911"/>
            <a:ext cx="795600" cy="795600"/>
          </a:xfrm>
          <a:prstGeom prst="ellipse">
            <a:avLst/>
          </a:prstGeom>
        </p:spPr>
        <p:txBody>
          <a:bodyPr lIns="0" tIns="0" rIns="0" bIns="0" anchor="ctr">
            <a:noAutofit/>
          </a:bodyPr>
          <a:lstStyle>
            <a:lvl1pPr marL="0" indent="0" algn="ctr">
              <a:lnSpc>
                <a:spcPct val="100000"/>
              </a:lnSpc>
              <a:buFontTx/>
              <a:buNone/>
              <a:defRPr sz="1000" cap="all" baseline="0">
                <a:solidFill>
                  <a:schemeClr val="bg1"/>
                </a:solidFill>
              </a:defRPr>
            </a:lvl1pPr>
          </a:lstStyle>
          <a:p>
            <a:pPr lvl="0"/>
            <a:r>
              <a:rPr lang="en-US" dirty="0"/>
              <a:t>Drag &amp; Drop your icon here</a:t>
            </a:r>
            <a:endParaRPr lang="fr-FR" dirty="0"/>
          </a:p>
        </p:txBody>
      </p:sp>
      <p:sp>
        <p:nvSpPr>
          <p:cNvPr id="32" name="Rectangle: Rounded Corners 31">
            <a:extLst>
              <a:ext uri="{FF2B5EF4-FFF2-40B4-BE49-F238E27FC236}">
                <a16:creationId xmlns:a16="http://schemas.microsoft.com/office/drawing/2014/main" id="{E4BBD109-2631-409C-BFAB-12DAEEF0B373}"/>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Title Placeholder 1">
            <a:extLst>
              <a:ext uri="{FF2B5EF4-FFF2-40B4-BE49-F238E27FC236}">
                <a16:creationId xmlns:a16="http://schemas.microsoft.com/office/drawing/2014/main" id="{5F3852AA-0095-41C0-A72C-52F4C6B86A66}"/>
              </a:ext>
            </a:extLst>
          </p:cNvPr>
          <p:cNvSpPr>
            <a:spLocks noGrp="1"/>
          </p:cNvSpPr>
          <p:nvPr>
            <p:ph type="title" hasCustomPrompt="1"/>
          </p:nvPr>
        </p:nvSpPr>
        <p:spPr>
          <a:xfrm>
            <a:off x="518160" y="466725"/>
            <a:ext cx="4015825" cy="904875"/>
          </a:xfrm>
          <a:prstGeom prst="rect">
            <a:avLst/>
          </a:prstGeom>
        </p:spPr>
        <p:txBody>
          <a:bodyPr vert="horz" lIns="0" tIns="0" rIns="0" bIns="0" rtlCol="0" anchor="b">
            <a:noAutofit/>
          </a:bodyPr>
          <a:lstStyle/>
          <a:p>
            <a:r>
              <a:rPr lang="en-US" dirty="0"/>
              <a:t>CLICK TO EDIT TITLE</a:t>
            </a:r>
            <a:endParaRPr lang="fr-FR" dirty="0"/>
          </a:p>
        </p:txBody>
      </p:sp>
      <p:sp>
        <p:nvSpPr>
          <p:cNvPr id="31" name="Rectangle 30">
            <a:extLst>
              <a:ext uri="{FF2B5EF4-FFF2-40B4-BE49-F238E27FC236}">
                <a16:creationId xmlns:a16="http://schemas.microsoft.com/office/drawing/2014/main" id="{4E46BD4A-78A2-47FF-8E52-6FAB3C4DF850}"/>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4" name="Image 10">
            <a:extLst>
              <a:ext uri="{FF2B5EF4-FFF2-40B4-BE49-F238E27FC236}">
                <a16:creationId xmlns:a16="http://schemas.microsoft.com/office/drawing/2014/main" id="{1B0256C6-4CA7-4A20-885B-D6438946FF3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5" name="Straight Connector 34">
            <a:extLst>
              <a:ext uri="{FF2B5EF4-FFF2-40B4-BE49-F238E27FC236}">
                <a16:creationId xmlns:a16="http://schemas.microsoft.com/office/drawing/2014/main" id="{F9FEE423-0BB7-4622-911B-773914D6662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6" name="Footer Placeholder 4">
            <a:extLst>
              <a:ext uri="{FF2B5EF4-FFF2-40B4-BE49-F238E27FC236}">
                <a16:creationId xmlns:a16="http://schemas.microsoft.com/office/drawing/2014/main" id="{C5D43B69-6892-4103-B11C-52BB6322676C}"/>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7" name="TextBox 36">
            <a:extLst>
              <a:ext uri="{FF2B5EF4-FFF2-40B4-BE49-F238E27FC236}">
                <a16:creationId xmlns:a16="http://schemas.microsoft.com/office/drawing/2014/main" id="{1E587A7B-775D-423B-AC0B-97CC29303784}"/>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8" name="Straight Connector 37">
            <a:extLst>
              <a:ext uri="{FF2B5EF4-FFF2-40B4-BE49-F238E27FC236}">
                <a16:creationId xmlns:a16="http://schemas.microsoft.com/office/drawing/2014/main" id="{1B0A4E24-99B3-4214-994C-CB090ABF2C51}"/>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C794A87-1729-412B-8A7F-09694417005B}"/>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31D3920-6CB3-43F7-ABA4-1B4B022D82B8}"/>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4" name="Date Placeholder 3">
            <a:extLst>
              <a:ext uri="{FF2B5EF4-FFF2-40B4-BE49-F238E27FC236}">
                <a16:creationId xmlns:a16="http://schemas.microsoft.com/office/drawing/2014/main" id="{B063B98E-1751-4FA7-81F6-B9D77CDA57FB}"/>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F4C07DE1-38DA-410D-ADA2-A5577802712F}" type="datetime4">
              <a:rPr lang="fr-FR" smtClean="0"/>
              <a:t>10 juillet 2023</a:t>
            </a:fld>
            <a:endParaRPr lang="fr-FR" cap="all" dirty="0"/>
          </a:p>
        </p:txBody>
      </p:sp>
      <p:sp>
        <p:nvSpPr>
          <p:cNvPr id="42" name="TextBox 36">
            <a:extLst>
              <a:ext uri="{FF2B5EF4-FFF2-40B4-BE49-F238E27FC236}">
                <a16:creationId xmlns:a16="http://schemas.microsoft.com/office/drawing/2014/main" id="{39B2112F-B471-4D66-87B7-671B19D7B187}"/>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39" name="Footer Placeholder 4">
            <a:extLst>
              <a:ext uri="{FF2B5EF4-FFF2-40B4-BE49-F238E27FC236}">
                <a16:creationId xmlns:a16="http://schemas.microsoft.com/office/drawing/2014/main" id="{D5F21831-1369-4D39-AEC0-7AC7C630B8E8}"/>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4961961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Layout 10">
    <p:spTree>
      <p:nvGrpSpPr>
        <p:cNvPr id="1" name=""/>
        <p:cNvGrpSpPr/>
        <p:nvPr/>
      </p:nvGrpSpPr>
      <p:grpSpPr>
        <a:xfrm>
          <a:off x="0" y="0"/>
          <a:ext cx="0" cy="0"/>
          <a:chOff x="0" y="0"/>
          <a:chExt cx="0" cy="0"/>
        </a:xfrm>
      </p:grpSpPr>
      <p:pic>
        <p:nvPicPr>
          <p:cNvPr id="4" name="Image 7">
            <a:extLst>
              <a:ext uri="{FF2B5EF4-FFF2-40B4-BE49-F238E27FC236}">
                <a16:creationId xmlns:a16="http://schemas.microsoft.com/office/drawing/2014/main" id="{A831E942-1917-4680-B3D8-E1AD798A486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096000" y="0"/>
            <a:ext cx="6096000" cy="6857999"/>
          </a:xfrm>
          <a:prstGeom prst="rect">
            <a:avLst/>
          </a:prstGeom>
        </p:spPr>
      </p:pic>
      <p:sp>
        <p:nvSpPr>
          <p:cNvPr id="3" name="Subtitle 2">
            <a:extLst>
              <a:ext uri="{FF2B5EF4-FFF2-40B4-BE49-F238E27FC236}">
                <a16:creationId xmlns:a16="http://schemas.microsoft.com/office/drawing/2014/main" id="{6D9D2DD0-51E2-401B-8EBD-CDF2A1483A74}"/>
              </a:ext>
            </a:extLst>
          </p:cNvPr>
          <p:cNvSpPr>
            <a:spLocks noGrp="1"/>
          </p:cNvSpPr>
          <p:nvPr>
            <p:ph type="subTitle" idx="1" hasCustomPrompt="1"/>
          </p:nvPr>
        </p:nvSpPr>
        <p:spPr>
          <a:xfrm>
            <a:off x="1356360" y="3074670"/>
            <a:ext cx="3611880" cy="313200"/>
          </a:xfrm>
          <a:prstGeom prst="rect">
            <a:avLst/>
          </a:prstGeom>
        </p:spPr>
        <p:txBody>
          <a:bodyPr lIns="0" tIns="0" rIns="0" bIns="0" anchor="ctr">
            <a:noAutofit/>
          </a:bodyPr>
          <a:lstStyle>
            <a:lvl1pPr marL="0" indent="0" algn="l">
              <a:lnSpc>
                <a:spcPct val="100000"/>
              </a:lnSpc>
              <a:spcBef>
                <a:spcPts val="0"/>
              </a:spcBef>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 of the job</a:t>
            </a:r>
            <a:endParaRPr lang="fr-FR" dirty="0"/>
          </a:p>
        </p:txBody>
      </p:sp>
      <p:sp>
        <p:nvSpPr>
          <p:cNvPr id="2" name="Title 1">
            <a:extLst>
              <a:ext uri="{FF2B5EF4-FFF2-40B4-BE49-F238E27FC236}">
                <a16:creationId xmlns:a16="http://schemas.microsoft.com/office/drawing/2014/main" id="{2257D26D-2723-4584-B2A9-0E5ABB680FC1}"/>
              </a:ext>
            </a:extLst>
          </p:cNvPr>
          <p:cNvSpPr>
            <a:spLocks noGrp="1"/>
          </p:cNvSpPr>
          <p:nvPr>
            <p:ph type="ctrTitle" hasCustomPrompt="1"/>
          </p:nvPr>
        </p:nvSpPr>
        <p:spPr>
          <a:xfrm>
            <a:off x="1356360" y="2484120"/>
            <a:ext cx="3611880" cy="504000"/>
          </a:xfrm>
        </p:spPr>
        <p:txBody>
          <a:bodyPr lIns="0" tIns="0" rIns="0" bIns="0" anchor="b">
            <a:noAutofit/>
          </a:bodyPr>
          <a:lstStyle>
            <a:lvl1pPr algn="l">
              <a:lnSpc>
                <a:spcPct val="100000"/>
              </a:lnSpc>
              <a:defRPr sz="2800" b="1" cap="all" baseline="0">
                <a:solidFill>
                  <a:schemeClr val="accent1"/>
                </a:solidFill>
              </a:defRPr>
            </a:lvl1pPr>
          </a:lstStyle>
          <a:p>
            <a:r>
              <a:rPr lang="en-US" dirty="0"/>
              <a:t>Name</a:t>
            </a:r>
            <a:endParaRPr lang="fr-FR" dirty="0"/>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2" name="Rectangle: Rounded Corners 31">
            <a:extLst>
              <a:ext uri="{FF2B5EF4-FFF2-40B4-BE49-F238E27FC236}">
                <a16:creationId xmlns:a16="http://schemas.microsoft.com/office/drawing/2014/main" id="{8CE3C99F-AC08-41C4-819C-D0AE4DA21033}"/>
              </a:ext>
            </a:extLst>
          </p:cNvPr>
          <p:cNvSpPr/>
          <p:nvPr userDrawn="1"/>
        </p:nvSpPr>
        <p:spPr>
          <a:xfrm>
            <a:off x="1356360" y="3604260"/>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Oval 5">
            <a:extLst>
              <a:ext uri="{FF2B5EF4-FFF2-40B4-BE49-F238E27FC236}">
                <a16:creationId xmlns:a16="http://schemas.microsoft.com/office/drawing/2014/main" id="{4CEB5B67-FF4A-4297-B03D-F5D81F8F13C5}"/>
              </a:ext>
            </a:extLst>
          </p:cNvPr>
          <p:cNvSpPr/>
          <p:nvPr userDrawn="1"/>
        </p:nvSpPr>
        <p:spPr>
          <a:xfrm>
            <a:off x="7239000" y="1523999"/>
            <a:ext cx="3810000" cy="381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aphic 15">
            <a:extLst>
              <a:ext uri="{FF2B5EF4-FFF2-40B4-BE49-F238E27FC236}">
                <a16:creationId xmlns:a16="http://schemas.microsoft.com/office/drawing/2014/main" id="{91C53F65-CA43-4E2B-BBAA-CB05F18DFBBE}"/>
              </a:ext>
            </a:extLst>
          </p:cNvPr>
          <p:cNvGrpSpPr/>
          <p:nvPr/>
        </p:nvGrpSpPr>
        <p:grpSpPr>
          <a:xfrm>
            <a:off x="1356360" y="3897048"/>
            <a:ext cx="242281" cy="242283"/>
            <a:chOff x="1394459" y="4317507"/>
            <a:chExt cx="533398" cy="533402"/>
          </a:xfrm>
          <a:noFill/>
        </p:grpSpPr>
        <p:sp>
          <p:nvSpPr>
            <p:cNvPr id="19" name="Freeform: Shape 18">
              <a:extLst>
                <a:ext uri="{FF2B5EF4-FFF2-40B4-BE49-F238E27FC236}">
                  <a16:creationId xmlns:a16="http://schemas.microsoft.com/office/drawing/2014/main" id="{D5118E7E-0CE9-4639-A2F5-7BCE6DB3494B}"/>
                </a:ext>
              </a:extLst>
            </p:cNvPr>
            <p:cNvSpPr/>
            <p:nvPr/>
          </p:nvSpPr>
          <p:spPr>
            <a:xfrm>
              <a:off x="1394459" y="4317507"/>
              <a:ext cx="533398" cy="533402"/>
            </a:xfrm>
            <a:custGeom>
              <a:avLst/>
              <a:gdLst>
                <a:gd name="connsiteX0" fmla="*/ 356112 w 533398"/>
                <a:gd name="connsiteY0" fmla="*/ 329443 h 533402"/>
                <a:gd name="connsiteX1" fmla="*/ 312639 w 533398"/>
                <a:gd name="connsiteY1" fmla="*/ 383736 h 533402"/>
                <a:gd name="connsiteX2" fmla="*/ 149629 w 533398"/>
                <a:gd name="connsiteY2" fmla="*/ 220782 h 533402"/>
                <a:gd name="connsiteX3" fmla="*/ 203969 w 533398"/>
                <a:gd name="connsiteY3" fmla="*/ 177310 h 533402"/>
                <a:gd name="connsiteX4" fmla="*/ 214637 w 533398"/>
                <a:gd name="connsiteY4" fmla="*/ 133495 h 533402"/>
                <a:gd name="connsiteX5" fmla="*/ 165107 w 533398"/>
                <a:gd name="connsiteY5" fmla="*/ 21957 h 533402"/>
                <a:gd name="connsiteX6" fmla="*/ 122054 w 533398"/>
                <a:gd name="connsiteY6" fmla="*/ 1193 h 533402"/>
                <a:gd name="connsiteX7" fmla="*/ 27756 w 533398"/>
                <a:gd name="connsiteY7" fmla="*/ 25653 h 533402"/>
                <a:gd name="connsiteX8" fmla="*/ 353 w 533398"/>
                <a:gd name="connsiteY8" fmla="*/ 66677 h 533402"/>
                <a:gd name="connsiteX9" fmla="*/ 466725 w 533398"/>
                <a:gd name="connsiteY9" fmla="*/ 533050 h 533402"/>
                <a:gd name="connsiteX10" fmla="*/ 507749 w 533398"/>
                <a:gd name="connsiteY10" fmla="*/ 505646 h 533402"/>
                <a:gd name="connsiteX11" fmla="*/ 532210 w 533398"/>
                <a:gd name="connsiteY11" fmla="*/ 411349 h 533402"/>
                <a:gd name="connsiteX12" fmla="*/ 511455 w 533398"/>
                <a:gd name="connsiteY12" fmla="*/ 368296 h 533402"/>
                <a:gd name="connsiteX13" fmla="*/ 399926 w 533398"/>
                <a:gd name="connsiteY13" fmla="*/ 318766 h 533402"/>
                <a:gd name="connsiteX14" fmla="*/ 356112 w 533398"/>
                <a:gd name="connsiteY14" fmla="*/ 329443 h 53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3398" h="533402">
                  <a:moveTo>
                    <a:pt x="356112" y="329443"/>
                  </a:moveTo>
                  <a:lnTo>
                    <a:pt x="312639" y="383736"/>
                  </a:lnTo>
                  <a:cubicBezTo>
                    <a:pt x="245321" y="344174"/>
                    <a:pt x="189214" y="288086"/>
                    <a:pt x="149629" y="220782"/>
                  </a:cubicBezTo>
                  <a:lnTo>
                    <a:pt x="203969" y="177310"/>
                  </a:lnTo>
                  <a:cubicBezTo>
                    <a:pt x="217065" y="166824"/>
                    <a:pt x="221446" y="148828"/>
                    <a:pt x="214637" y="133495"/>
                  </a:cubicBezTo>
                  <a:lnTo>
                    <a:pt x="165107" y="21957"/>
                  </a:lnTo>
                  <a:cubicBezTo>
                    <a:pt x="157772" y="5432"/>
                    <a:pt x="139552" y="-3355"/>
                    <a:pt x="122054" y="1193"/>
                  </a:cubicBezTo>
                  <a:lnTo>
                    <a:pt x="27756" y="25653"/>
                  </a:lnTo>
                  <a:cubicBezTo>
                    <a:pt x="9549" y="30412"/>
                    <a:pt x="-2223" y="48035"/>
                    <a:pt x="353" y="66677"/>
                  </a:cubicBezTo>
                  <a:cubicBezTo>
                    <a:pt x="34350" y="308774"/>
                    <a:pt x="224628" y="499052"/>
                    <a:pt x="466725" y="533050"/>
                  </a:cubicBezTo>
                  <a:cubicBezTo>
                    <a:pt x="485367" y="535625"/>
                    <a:pt x="502990" y="523853"/>
                    <a:pt x="507749" y="505646"/>
                  </a:cubicBezTo>
                  <a:lnTo>
                    <a:pt x="532210" y="411349"/>
                  </a:lnTo>
                  <a:cubicBezTo>
                    <a:pt x="536746" y="393854"/>
                    <a:pt x="527968" y="375643"/>
                    <a:pt x="511455" y="368296"/>
                  </a:cubicBezTo>
                  <a:lnTo>
                    <a:pt x="399926" y="318766"/>
                  </a:lnTo>
                  <a:cubicBezTo>
                    <a:pt x="384593" y="311948"/>
                    <a:pt x="366589" y="316335"/>
                    <a:pt x="356112" y="329443"/>
                  </a:cubicBezTo>
                  <a:close/>
                </a:path>
              </a:pathLst>
            </a:custGeom>
            <a:noFill/>
            <a:ln w="12700" cap="sq">
              <a:solidFill>
                <a:schemeClr val="accent1"/>
              </a:solidFill>
              <a:prstDash val="solid"/>
              <a:miter/>
            </a:ln>
          </p:spPr>
          <p:txBody>
            <a:bodyPr rtlCol="0" anchor="ctr"/>
            <a:lstStyle/>
            <a:p>
              <a:endParaRPr lang="fr-FR"/>
            </a:p>
          </p:txBody>
        </p:sp>
        <p:sp>
          <p:nvSpPr>
            <p:cNvPr id="21" name="Freeform: Shape 20">
              <a:extLst>
                <a:ext uri="{FF2B5EF4-FFF2-40B4-BE49-F238E27FC236}">
                  <a16:creationId xmlns:a16="http://schemas.microsoft.com/office/drawing/2014/main" id="{B67BC331-66EC-43AA-8FC6-B31F2CAF8BBD}"/>
                </a:ext>
              </a:extLst>
            </p:cNvPr>
            <p:cNvSpPr/>
            <p:nvPr/>
          </p:nvSpPr>
          <p:spPr>
            <a:xfrm>
              <a:off x="1689735" y="4327035"/>
              <a:ext cx="228600" cy="228600"/>
            </a:xfrm>
            <a:custGeom>
              <a:avLst/>
              <a:gdLst>
                <a:gd name="connsiteX0" fmla="*/ 0 w 228600"/>
                <a:gd name="connsiteY0" fmla="*/ 0 h 228600"/>
                <a:gd name="connsiteX1" fmla="*/ 228600 w 228600"/>
                <a:gd name="connsiteY1" fmla="*/ 228600 h 228600"/>
              </a:gdLst>
              <a:ahLst/>
              <a:cxnLst>
                <a:cxn ang="0">
                  <a:pos x="connsiteX0" y="connsiteY0"/>
                </a:cxn>
                <a:cxn ang="0">
                  <a:pos x="connsiteX1" y="connsiteY1"/>
                </a:cxn>
              </a:cxnLst>
              <a:rect l="l" t="t" r="r" b="b"/>
              <a:pathLst>
                <a:path w="228600" h="228600">
                  <a:moveTo>
                    <a:pt x="0" y="0"/>
                  </a:moveTo>
                  <a:cubicBezTo>
                    <a:pt x="126252" y="0"/>
                    <a:pt x="228600" y="102348"/>
                    <a:pt x="228600" y="228600"/>
                  </a:cubicBezTo>
                </a:path>
              </a:pathLst>
            </a:custGeom>
            <a:noFill/>
            <a:ln w="12700" cap="sq">
              <a:solidFill>
                <a:schemeClr val="accent1"/>
              </a:solidFill>
              <a:prstDash val="solid"/>
              <a:miter/>
            </a:ln>
          </p:spPr>
          <p:txBody>
            <a:bodyPr rtlCol="0" anchor="ctr"/>
            <a:lstStyle/>
            <a:p>
              <a:endParaRPr lang="fr-FR"/>
            </a:p>
          </p:txBody>
        </p:sp>
        <p:sp>
          <p:nvSpPr>
            <p:cNvPr id="23" name="Freeform: Shape 22">
              <a:extLst>
                <a:ext uri="{FF2B5EF4-FFF2-40B4-BE49-F238E27FC236}">
                  <a16:creationId xmlns:a16="http://schemas.microsoft.com/office/drawing/2014/main" id="{EB9E2FFF-BF72-4565-AEF2-A92F66328584}"/>
                </a:ext>
              </a:extLst>
            </p:cNvPr>
            <p:cNvSpPr/>
            <p:nvPr/>
          </p:nvSpPr>
          <p:spPr>
            <a:xfrm>
              <a:off x="1689735" y="4441335"/>
              <a:ext cx="114300" cy="114300"/>
            </a:xfrm>
            <a:custGeom>
              <a:avLst/>
              <a:gdLst>
                <a:gd name="connsiteX0" fmla="*/ 114300 w 114300"/>
                <a:gd name="connsiteY0" fmla="*/ 114300 h 114300"/>
                <a:gd name="connsiteX1" fmla="*/ 0 w 114300"/>
                <a:gd name="connsiteY1" fmla="*/ 0 h 114300"/>
              </a:gdLst>
              <a:ahLst/>
              <a:cxnLst>
                <a:cxn ang="0">
                  <a:pos x="connsiteX0" y="connsiteY0"/>
                </a:cxn>
                <a:cxn ang="0">
                  <a:pos x="connsiteX1" y="connsiteY1"/>
                </a:cxn>
              </a:cxnLst>
              <a:rect l="l" t="t" r="r" b="b"/>
              <a:pathLst>
                <a:path w="114300" h="114300">
                  <a:moveTo>
                    <a:pt x="114300" y="114300"/>
                  </a:moveTo>
                  <a:cubicBezTo>
                    <a:pt x="114300" y="51174"/>
                    <a:pt x="63126" y="0"/>
                    <a:pt x="0" y="0"/>
                  </a:cubicBezTo>
                </a:path>
              </a:pathLst>
            </a:custGeom>
            <a:noFill/>
            <a:ln w="12700" cap="sq">
              <a:solidFill>
                <a:schemeClr val="accent1"/>
              </a:solidFill>
              <a:prstDash val="solid"/>
              <a:miter/>
            </a:ln>
          </p:spPr>
          <p:txBody>
            <a:bodyPr rtlCol="0" anchor="ctr"/>
            <a:lstStyle/>
            <a:p>
              <a:endParaRPr lang="fr-FR"/>
            </a:p>
          </p:txBody>
        </p:sp>
      </p:grpSp>
      <p:grpSp>
        <p:nvGrpSpPr>
          <p:cNvPr id="28" name="Graphic 26">
            <a:extLst>
              <a:ext uri="{FF2B5EF4-FFF2-40B4-BE49-F238E27FC236}">
                <a16:creationId xmlns:a16="http://schemas.microsoft.com/office/drawing/2014/main" id="{746E715C-5B44-41D5-ABE4-C724D5E6DE26}"/>
              </a:ext>
            </a:extLst>
          </p:cNvPr>
          <p:cNvGrpSpPr/>
          <p:nvPr/>
        </p:nvGrpSpPr>
        <p:grpSpPr>
          <a:xfrm>
            <a:off x="1356361" y="4364225"/>
            <a:ext cx="237956" cy="237986"/>
            <a:chOff x="5838759" y="3171827"/>
            <a:chExt cx="514415" cy="514480"/>
          </a:xfrm>
          <a:noFill/>
        </p:grpSpPr>
        <p:sp>
          <p:nvSpPr>
            <p:cNvPr id="29" name="Freeform: Shape 28">
              <a:extLst>
                <a:ext uri="{FF2B5EF4-FFF2-40B4-BE49-F238E27FC236}">
                  <a16:creationId xmlns:a16="http://schemas.microsoft.com/office/drawing/2014/main" id="{921DEC96-018D-4E37-ADCE-C6CC518158DC}"/>
                </a:ext>
              </a:extLst>
            </p:cNvPr>
            <p:cNvSpPr/>
            <p:nvPr/>
          </p:nvSpPr>
          <p:spPr>
            <a:xfrm>
              <a:off x="5972175" y="3305175"/>
              <a:ext cx="247650" cy="247650"/>
            </a:xfrm>
            <a:custGeom>
              <a:avLst/>
              <a:gdLst>
                <a:gd name="connsiteX0" fmla="*/ 247650 w 247650"/>
                <a:gd name="connsiteY0" fmla="*/ 123825 h 247650"/>
                <a:gd name="connsiteX1" fmla="*/ 123825 w 247650"/>
                <a:gd name="connsiteY1" fmla="*/ 247650 h 247650"/>
                <a:gd name="connsiteX2" fmla="*/ 0 w 247650"/>
                <a:gd name="connsiteY2" fmla="*/ 123825 h 247650"/>
                <a:gd name="connsiteX3" fmla="*/ 123825 w 247650"/>
                <a:gd name="connsiteY3" fmla="*/ 0 h 247650"/>
                <a:gd name="connsiteX4" fmla="*/ 247650 w 247650"/>
                <a:gd name="connsiteY4" fmla="*/ 123825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247650">
                  <a:moveTo>
                    <a:pt x="247650" y="123825"/>
                  </a:moveTo>
                  <a:cubicBezTo>
                    <a:pt x="247650" y="192212"/>
                    <a:pt x="192212" y="247650"/>
                    <a:pt x="123825" y="247650"/>
                  </a:cubicBezTo>
                  <a:cubicBezTo>
                    <a:pt x="55438" y="247650"/>
                    <a:pt x="0" y="192212"/>
                    <a:pt x="0" y="123825"/>
                  </a:cubicBezTo>
                  <a:cubicBezTo>
                    <a:pt x="0" y="55438"/>
                    <a:pt x="55438" y="0"/>
                    <a:pt x="123825" y="0"/>
                  </a:cubicBezTo>
                  <a:cubicBezTo>
                    <a:pt x="192212" y="0"/>
                    <a:pt x="247650" y="55438"/>
                    <a:pt x="247650" y="123825"/>
                  </a:cubicBezTo>
                  <a:close/>
                </a:path>
              </a:pathLst>
            </a:custGeom>
            <a:noFill/>
            <a:ln w="19050" cap="sq">
              <a:solidFill>
                <a:schemeClr val="accent1"/>
              </a:solidFill>
              <a:prstDash val="solid"/>
              <a:miter/>
            </a:ln>
          </p:spPr>
          <p:txBody>
            <a:bodyPr rtlCol="0" anchor="ctr"/>
            <a:lstStyle/>
            <a:p>
              <a:endParaRPr lang="fr-FR"/>
            </a:p>
          </p:txBody>
        </p:sp>
        <p:sp>
          <p:nvSpPr>
            <p:cNvPr id="33" name="Freeform: Shape 32">
              <a:extLst>
                <a:ext uri="{FF2B5EF4-FFF2-40B4-BE49-F238E27FC236}">
                  <a16:creationId xmlns:a16="http://schemas.microsoft.com/office/drawing/2014/main" id="{90B8CFC5-9C04-4022-8ED3-8EB3158B5EBA}"/>
                </a:ext>
              </a:extLst>
            </p:cNvPr>
            <p:cNvSpPr/>
            <p:nvPr/>
          </p:nvSpPr>
          <p:spPr>
            <a:xfrm>
              <a:off x="5838759" y="3171827"/>
              <a:ext cx="514415" cy="514480"/>
            </a:xfrm>
            <a:custGeom>
              <a:avLst/>
              <a:gdLst>
                <a:gd name="connsiteX0" fmla="*/ 360110 w 514415"/>
                <a:gd name="connsiteY0" fmla="*/ 492945 h 514480"/>
                <a:gd name="connsiteX1" fmla="*/ 21535 w 514415"/>
                <a:gd name="connsiteY1" fmla="*/ 360110 h 514480"/>
                <a:gd name="connsiteX2" fmla="*/ 154370 w 514415"/>
                <a:gd name="connsiteY2" fmla="*/ 21535 h 514480"/>
                <a:gd name="connsiteX3" fmla="*/ 492945 w 514415"/>
                <a:gd name="connsiteY3" fmla="*/ 154370 h 514480"/>
                <a:gd name="connsiteX4" fmla="*/ 514415 w 514415"/>
                <a:gd name="connsiteY4" fmla="*/ 257173 h 514480"/>
                <a:gd name="connsiteX5" fmla="*/ 514415 w 514415"/>
                <a:gd name="connsiteY5" fmla="*/ 304798 h 514480"/>
                <a:gd name="connsiteX6" fmla="*/ 447740 w 514415"/>
                <a:gd name="connsiteY6" fmla="*/ 371473 h 514480"/>
                <a:gd name="connsiteX7" fmla="*/ 381065 w 514415"/>
                <a:gd name="connsiteY7" fmla="*/ 304798 h 514480"/>
                <a:gd name="connsiteX8" fmla="*/ 381065 w 514415"/>
                <a:gd name="connsiteY8" fmla="*/ 152398 h 514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415" h="514480">
                  <a:moveTo>
                    <a:pt x="360110" y="492945"/>
                  </a:moveTo>
                  <a:cubicBezTo>
                    <a:pt x="229934" y="549758"/>
                    <a:pt x="78349" y="490286"/>
                    <a:pt x="21535" y="360110"/>
                  </a:cubicBezTo>
                  <a:cubicBezTo>
                    <a:pt x="-35278" y="229934"/>
                    <a:pt x="24194" y="78349"/>
                    <a:pt x="154370" y="21535"/>
                  </a:cubicBezTo>
                  <a:cubicBezTo>
                    <a:pt x="284546" y="-35278"/>
                    <a:pt x="436131" y="24194"/>
                    <a:pt x="492945" y="154370"/>
                  </a:cubicBezTo>
                  <a:cubicBezTo>
                    <a:pt x="507097" y="186796"/>
                    <a:pt x="514406" y="221793"/>
                    <a:pt x="514415" y="257173"/>
                  </a:cubicBezTo>
                  <a:lnTo>
                    <a:pt x="514415" y="304798"/>
                  </a:lnTo>
                  <a:cubicBezTo>
                    <a:pt x="514415" y="341621"/>
                    <a:pt x="484564" y="371473"/>
                    <a:pt x="447740" y="371473"/>
                  </a:cubicBezTo>
                  <a:cubicBezTo>
                    <a:pt x="410917" y="371473"/>
                    <a:pt x="381065" y="341621"/>
                    <a:pt x="381065" y="304798"/>
                  </a:cubicBezTo>
                  <a:lnTo>
                    <a:pt x="381065" y="152398"/>
                  </a:lnTo>
                </a:path>
              </a:pathLst>
            </a:custGeom>
            <a:noFill/>
            <a:ln w="19050" cap="sq">
              <a:solidFill>
                <a:schemeClr val="accent1"/>
              </a:solidFill>
              <a:prstDash val="solid"/>
              <a:miter/>
            </a:ln>
          </p:spPr>
          <p:txBody>
            <a:bodyPr rtlCol="0" anchor="ctr"/>
            <a:lstStyle/>
            <a:p>
              <a:endParaRPr lang="fr-FR"/>
            </a:p>
          </p:txBody>
        </p:sp>
      </p:grpSp>
      <p:sp>
        <p:nvSpPr>
          <p:cNvPr id="52" name="Text Placeholder 49">
            <a:extLst>
              <a:ext uri="{FF2B5EF4-FFF2-40B4-BE49-F238E27FC236}">
                <a16:creationId xmlns:a16="http://schemas.microsoft.com/office/drawing/2014/main" id="{2C89247E-22EA-4DE6-B13A-5E4302848857}"/>
              </a:ext>
            </a:extLst>
          </p:cNvPr>
          <p:cNvSpPr>
            <a:spLocks noGrp="1"/>
          </p:cNvSpPr>
          <p:nvPr>
            <p:ph type="body" sz="quarter" idx="24" hasCustomPrompt="1"/>
          </p:nvPr>
        </p:nvSpPr>
        <p:spPr>
          <a:xfrm>
            <a:off x="1786238" y="3925856"/>
            <a:ext cx="3151522" cy="184666"/>
          </a:xfrm>
          <a:prstGeom prst="rect">
            <a:avLst/>
          </a:prstGeom>
        </p:spPr>
        <p:txBody>
          <a:bodyPr wrap="square" lIns="0" tIns="0" rIns="0" bIns="0" anchor="ctr">
            <a:spAutoFit/>
          </a:bodyPr>
          <a:lstStyle>
            <a:lvl1pPr marL="0" indent="0" algn="l">
              <a:lnSpc>
                <a:spcPct val="100000"/>
              </a:lnSpc>
              <a:buFontTx/>
              <a:buNone/>
              <a:defRPr sz="1200" cap="none" baseline="0">
                <a:solidFill>
                  <a:schemeClr val="tx1">
                    <a:lumMod val="75000"/>
                    <a:lumOff val="25000"/>
                  </a:schemeClr>
                </a:solidFill>
              </a:defRPr>
            </a:lvl1pPr>
          </a:lstStyle>
          <a:p>
            <a:pPr lvl="0"/>
            <a:r>
              <a:rPr lang="en-US" dirty="0"/>
              <a:t>Phone number</a:t>
            </a:r>
          </a:p>
        </p:txBody>
      </p:sp>
      <p:sp>
        <p:nvSpPr>
          <p:cNvPr id="59" name="Text Placeholder 49">
            <a:extLst>
              <a:ext uri="{FF2B5EF4-FFF2-40B4-BE49-F238E27FC236}">
                <a16:creationId xmlns:a16="http://schemas.microsoft.com/office/drawing/2014/main" id="{7E44CDA6-AFB4-4F70-BF56-1CF156F91EF1}"/>
              </a:ext>
            </a:extLst>
          </p:cNvPr>
          <p:cNvSpPr>
            <a:spLocks noGrp="1"/>
          </p:cNvSpPr>
          <p:nvPr>
            <p:ph type="body" sz="quarter" idx="25" hasCustomPrompt="1"/>
          </p:nvPr>
        </p:nvSpPr>
        <p:spPr>
          <a:xfrm>
            <a:off x="1786238" y="4390885"/>
            <a:ext cx="3151522" cy="184666"/>
          </a:xfrm>
          <a:prstGeom prst="rect">
            <a:avLst/>
          </a:prstGeom>
        </p:spPr>
        <p:txBody>
          <a:bodyPr wrap="square" lIns="0" tIns="0" rIns="0" bIns="0" anchor="ctr">
            <a:spAutoFit/>
          </a:bodyPr>
          <a:lstStyle>
            <a:lvl1pPr marL="0" indent="0" algn="l">
              <a:lnSpc>
                <a:spcPct val="100000"/>
              </a:lnSpc>
              <a:buFontTx/>
              <a:buNone/>
              <a:defRPr sz="1200" cap="none" baseline="0">
                <a:solidFill>
                  <a:schemeClr val="tx1">
                    <a:lumMod val="75000"/>
                    <a:lumOff val="25000"/>
                  </a:schemeClr>
                </a:solidFill>
              </a:defRPr>
            </a:lvl1pPr>
          </a:lstStyle>
          <a:p>
            <a:pPr lvl="0"/>
            <a:r>
              <a:rPr lang="en-US" dirty="0"/>
              <a:t>Email</a:t>
            </a:r>
          </a:p>
        </p:txBody>
      </p:sp>
      <p:sp>
        <p:nvSpPr>
          <p:cNvPr id="64" name="Picture Placeholder 18">
            <a:extLst>
              <a:ext uri="{FF2B5EF4-FFF2-40B4-BE49-F238E27FC236}">
                <a16:creationId xmlns:a16="http://schemas.microsoft.com/office/drawing/2014/main" id="{615E5F1F-250B-4FB6-8B04-8F3DEF94E005}"/>
              </a:ext>
            </a:extLst>
          </p:cNvPr>
          <p:cNvSpPr>
            <a:spLocks noGrp="1"/>
          </p:cNvSpPr>
          <p:nvPr>
            <p:ph type="pic" sz="quarter" idx="18" hasCustomPrompt="1"/>
          </p:nvPr>
        </p:nvSpPr>
        <p:spPr>
          <a:xfrm>
            <a:off x="7513081" y="1798318"/>
            <a:ext cx="3261600" cy="3261600"/>
          </a:xfrm>
          <a:prstGeom prst="ellipse">
            <a:avLst/>
          </a:prstGeom>
          <a:solidFill>
            <a:schemeClr val="bg1">
              <a:lumMod val="75000"/>
            </a:schemeClr>
          </a:solidFill>
        </p:spPr>
        <p:txBody>
          <a:bodyPr wrap="square" anchor="ctr">
            <a:noAutofit/>
          </a:bodyPr>
          <a:lstStyle>
            <a:lvl1pPr algn="ctr">
              <a:buFontTx/>
              <a:buNone/>
              <a:defRPr sz="1400">
                <a:solidFill>
                  <a:schemeClr val="tx1">
                    <a:lumMod val="75000"/>
                    <a:lumOff val="25000"/>
                  </a:schemeClr>
                </a:solidFill>
              </a:defRPr>
            </a:lvl1pPr>
          </a:lstStyle>
          <a:p>
            <a:r>
              <a:rPr lang="fr-FR" dirty="0"/>
              <a:t>ADD A PICTURE HERE</a:t>
            </a:r>
          </a:p>
        </p:txBody>
      </p:sp>
      <p:sp>
        <p:nvSpPr>
          <p:cNvPr id="27" name="Rectangle 26">
            <a:extLst>
              <a:ext uri="{FF2B5EF4-FFF2-40B4-BE49-F238E27FC236}">
                <a16:creationId xmlns:a16="http://schemas.microsoft.com/office/drawing/2014/main" id="{5058B1A3-E3B6-442E-8C9D-535EED351269}"/>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0" name="Image 10">
            <a:extLst>
              <a:ext uri="{FF2B5EF4-FFF2-40B4-BE49-F238E27FC236}">
                <a16:creationId xmlns:a16="http://schemas.microsoft.com/office/drawing/2014/main" id="{C638F088-0C0B-4A8D-8DFD-6AFC386B178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1" name="Straight Connector 30">
            <a:extLst>
              <a:ext uri="{FF2B5EF4-FFF2-40B4-BE49-F238E27FC236}">
                <a16:creationId xmlns:a16="http://schemas.microsoft.com/office/drawing/2014/main" id="{507852C4-5ADF-4A3B-AE15-004332EC4AB4}"/>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4" name="Footer Placeholder 4">
            <a:extLst>
              <a:ext uri="{FF2B5EF4-FFF2-40B4-BE49-F238E27FC236}">
                <a16:creationId xmlns:a16="http://schemas.microsoft.com/office/drawing/2014/main" id="{5644F5DD-2BCE-46A7-8EE8-FB87B5D8DFD1}"/>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5" name="TextBox 34">
            <a:extLst>
              <a:ext uri="{FF2B5EF4-FFF2-40B4-BE49-F238E27FC236}">
                <a16:creationId xmlns:a16="http://schemas.microsoft.com/office/drawing/2014/main" id="{F9173C9B-53D9-469B-BCB2-88ADA99C6D2A}"/>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6" name="Straight Connector 35">
            <a:extLst>
              <a:ext uri="{FF2B5EF4-FFF2-40B4-BE49-F238E27FC236}">
                <a16:creationId xmlns:a16="http://schemas.microsoft.com/office/drawing/2014/main" id="{302E0B4C-538F-4933-BFEE-721395184BB2}"/>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281C858-A69F-46BB-8222-39A1A4205F83}"/>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656F5DF-D8A1-4FA2-80A8-CECCE460DFD8}"/>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2" name="Date Placeholder 3">
            <a:extLst>
              <a:ext uri="{FF2B5EF4-FFF2-40B4-BE49-F238E27FC236}">
                <a16:creationId xmlns:a16="http://schemas.microsoft.com/office/drawing/2014/main" id="{C23ECE0F-DE91-473C-ADF7-86CB5C274853}"/>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B74FCFEB-F538-491A-8C84-116DA4C8F1F7}" type="datetime4">
              <a:rPr lang="fr-FR" smtClean="0"/>
              <a:t>10 juillet 2023</a:t>
            </a:fld>
            <a:endParaRPr lang="fr-FR" cap="all" dirty="0"/>
          </a:p>
        </p:txBody>
      </p:sp>
      <p:sp>
        <p:nvSpPr>
          <p:cNvPr id="40" name="TextBox 36">
            <a:extLst>
              <a:ext uri="{FF2B5EF4-FFF2-40B4-BE49-F238E27FC236}">
                <a16:creationId xmlns:a16="http://schemas.microsoft.com/office/drawing/2014/main" id="{BA665FC3-A262-4BC2-8591-5D903BB4FA77}"/>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37" name="Footer Placeholder 4">
            <a:extLst>
              <a:ext uri="{FF2B5EF4-FFF2-40B4-BE49-F238E27FC236}">
                <a16:creationId xmlns:a16="http://schemas.microsoft.com/office/drawing/2014/main" id="{C61FC750-30C7-4E2F-B177-4C01C2BBE6DD}"/>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403249512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Layout 12">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106680" y="116601"/>
            <a:ext cx="11970764" cy="6322297"/>
          </a:xfrm>
          <a:prstGeom prst="rect">
            <a:avLst/>
          </a:prstGeom>
          <a:solidFill>
            <a:schemeClr val="bg1"/>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13" name="Rectangle 12">
            <a:extLst>
              <a:ext uri="{FF2B5EF4-FFF2-40B4-BE49-F238E27FC236}">
                <a16:creationId xmlns:a16="http://schemas.microsoft.com/office/drawing/2014/main" id="{ED9C7E97-DB5C-4057-A4E9-AEC5B738DD02}"/>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5" name="Image 10">
            <a:extLst>
              <a:ext uri="{FF2B5EF4-FFF2-40B4-BE49-F238E27FC236}">
                <a16:creationId xmlns:a16="http://schemas.microsoft.com/office/drawing/2014/main" id="{A251A0B1-A3C3-4934-B86D-D944F1743D4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6" name="Straight Connector 15">
            <a:extLst>
              <a:ext uri="{FF2B5EF4-FFF2-40B4-BE49-F238E27FC236}">
                <a16:creationId xmlns:a16="http://schemas.microsoft.com/office/drawing/2014/main" id="{9C2F675B-2688-4CF0-9B2C-6FB4DF37CF06}"/>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DA21EBB2-DB4F-4EB6-B450-2B38BCC0D397}"/>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1" name="TextBox 20">
            <a:extLst>
              <a:ext uri="{FF2B5EF4-FFF2-40B4-BE49-F238E27FC236}">
                <a16:creationId xmlns:a16="http://schemas.microsoft.com/office/drawing/2014/main" id="{99FA8D27-60F0-4E2B-8BEA-4A12036754DC}"/>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3" name="Straight Connector 22">
            <a:extLst>
              <a:ext uri="{FF2B5EF4-FFF2-40B4-BE49-F238E27FC236}">
                <a16:creationId xmlns:a16="http://schemas.microsoft.com/office/drawing/2014/main" id="{FDBE8028-EC32-4D68-8D5B-DC2FD02AD626}"/>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F059068-53FD-4273-AB59-E72D1B5938E5}"/>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B883CA1-0D9A-440B-B713-781DBB749165}"/>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Date Placeholder 3">
            <a:extLst>
              <a:ext uri="{FF2B5EF4-FFF2-40B4-BE49-F238E27FC236}">
                <a16:creationId xmlns:a16="http://schemas.microsoft.com/office/drawing/2014/main" id="{8EAFC024-D972-42A8-A36A-63265267A6FB}"/>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CB43A86B-B18D-4519-8372-1BB9CD5668F1}" type="datetime4">
              <a:rPr lang="fr-FR" smtClean="0"/>
              <a:t>10 juillet 2023</a:t>
            </a:fld>
            <a:endParaRPr lang="fr-FR" cap="all" dirty="0"/>
          </a:p>
        </p:txBody>
      </p:sp>
      <p:sp>
        <p:nvSpPr>
          <p:cNvPr id="18" name="TextBox 36">
            <a:extLst>
              <a:ext uri="{FF2B5EF4-FFF2-40B4-BE49-F238E27FC236}">
                <a16:creationId xmlns:a16="http://schemas.microsoft.com/office/drawing/2014/main" id="{846E1963-342A-40BA-9420-4ABE99E6B374}"/>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0" name="Footer Placeholder 4">
            <a:extLst>
              <a:ext uri="{FF2B5EF4-FFF2-40B4-BE49-F238E27FC236}">
                <a16:creationId xmlns:a16="http://schemas.microsoft.com/office/drawing/2014/main" id="{59DB5CAD-9308-44EA-AF59-ADA4B43FB395}"/>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2928291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Layout 13">
    <p:spTree>
      <p:nvGrpSpPr>
        <p:cNvPr id="1" name=""/>
        <p:cNvGrpSpPr/>
        <p:nvPr/>
      </p:nvGrpSpPr>
      <p:grpSpPr>
        <a:xfrm>
          <a:off x="0" y="0"/>
          <a:ext cx="0" cy="0"/>
          <a:chOff x="0" y="0"/>
          <a:chExt cx="0" cy="0"/>
        </a:xfrm>
      </p:grpSpPr>
      <p:pic>
        <p:nvPicPr>
          <p:cNvPr id="4" name="Image 16">
            <a:extLst>
              <a:ext uri="{FF2B5EF4-FFF2-40B4-BE49-F238E27FC236}">
                <a16:creationId xmlns:a16="http://schemas.microsoft.com/office/drawing/2014/main" id="{8EC4CE70-F98B-4C1A-8124-D286FB6840B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286" y="0"/>
            <a:ext cx="12192000"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Oval 5">
            <a:extLst>
              <a:ext uri="{FF2B5EF4-FFF2-40B4-BE49-F238E27FC236}">
                <a16:creationId xmlns:a16="http://schemas.microsoft.com/office/drawing/2014/main" id="{546983DE-E4DE-468E-B6E0-204F4EDFE317}"/>
              </a:ext>
            </a:extLst>
          </p:cNvPr>
          <p:cNvSpPr/>
          <p:nvPr userDrawn="1"/>
        </p:nvSpPr>
        <p:spPr>
          <a:xfrm>
            <a:off x="6217920" y="922020"/>
            <a:ext cx="4709160" cy="47091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itle 2">
            <a:extLst>
              <a:ext uri="{FF2B5EF4-FFF2-40B4-BE49-F238E27FC236}">
                <a16:creationId xmlns:a16="http://schemas.microsoft.com/office/drawing/2014/main" id="{A7FBE49B-8E33-4D02-899D-0EB9C373E5A8}"/>
              </a:ext>
            </a:extLst>
          </p:cNvPr>
          <p:cNvSpPr>
            <a:spLocks noGrp="1"/>
          </p:cNvSpPr>
          <p:nvPr>
            <p:ph type="title" hasCustomPrompt="1"/>
          </p:nvPr>
        </p:nvSpPr>
        <p:spPr>
          <a:xfrm>
            <a:off x="7041348" y="1926118"/>
            <a:ext cx="3204339" cy="2700966"/>
          </a:xfrm>
        </p:spPr>
        <p:txBody>
          <a:bodyPr lIns="0" tIns="0" rIns="0" bIns="0">
            <a:noAutofit/>
          </a:bodyPr>
          <a:lstStyle>
            <a:lvl1pPr>
              <a:lnSpc>
                <a:spcPct val="120000"/>
              </a:lnSpc>
              <a:defRPr sz="2400" b="1">
                <a:solidFill>
                  <a:schemeClr val="bg1"/>
                </a:solidFill>
              </a:defRPr>
            </a:lvl1pPr>
          </a:lstStyle>
          <a:p>
            <a:r>
              <a:rPr lang="en-US" dirty="0"/>
              <a:t>Leverage agile frameworks to provide a robust synopsis for high level overviews.</a:t>
            </a:r>
            <a:endParaRPr lang="fr-FR" dirty="0"/>
          </a:p>
        </p:txBody>
      </p:sp>
      <p:sp>
        <p:nvSpPr>
          <p:cNvPr id="15" name="Rectangle 14">
            <a:extLst>
              <a:ext uri="{FF2B5EF4-FFF2-40B4-BE49-F238E27FC236}">
                <a16:creationId xmlns:a16="http://schemas.microsoft.com/office/drawing/2014/main" id="{23386DC4-0D4E-4A0D-8DD7-EA8FE35BC683}"/>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0">
            <a:extLst>
              <a:ext uri="{FF2B5EF4-FFF2-40B4-BE49-F238E27FC236}">
                <a16:creationId xmlns:a16="http://schemas.microsoft.com/office/drawing/2014/main" id="{AE737FAF-4D24-4F7F-BD33-3F84A7877C6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9BEFE027-7C63-4EED-9303-CBE868F14D6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627221C4-EF28-457F-AC57-A4778D32CC56}"/>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1" name="TextBox 20">
            <a:extLst>
              <a:ext uri="{FF2B5EF4-FFF2-40B4-BE49-F238E27FC236}">
                <a16:creationId xmlns:a16="http://schemas.microsoft.com/office/drawing/2014/main" id="{E5B9A7C4-29EC-47E7-B344-B089B6B0AD7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5" name="Straight Connector 24">
            <a:extLst>
              <a:ext uri="{FF2B5EF4-FFF2-40B4-BE49-F238E27FC236}">
                <a16:creationId xmlns:a16="http://schemas.microsoft.com/office/drawing/2014/main" id="{C2DDF51B-383A-43F3-8B1F-1A54EC3472B9}"/>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D97D2E0-7356-4776-A70A-312E27DF02C0}"/>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50B6671-1E9B-40D8-93BB-1E1EA74F901B}"/>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2" name="Date Placeholder 3">
            <a:extLst>
              <a:ext uri="{FF2B5EF4-FFF2-40B4-BE49-F238E27FC236}">
                <a16:creationId xmlns:a16="http://schemas.microsoft.com/office/drawing/2014/main" id="{71F4B124-DE4B-4CF0-8AA6-9AB79331E042}"/>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80AB2CE0-8BB2-4188-BFD5-6584754E1D2F}" type="datetime4">
              <a:rPr lang="fr-FR" smtClean="0"/>
              <a:t>10 juillet 2023</a:t>
            </a:fld>
            <a:endParaRPr lang="fr-FR" cap="all" dirty="0"/>
          </a:p>
        </p:txBody>
      </p:sp>
      <p:sp>
        <p:nvSpPr>
          <p:cNvPr id="20" name="TextBox 36">
            <a:extLst>
              <a:ext uri="{FF2B5EF4-FFF2-40B4-BE49-F238E27FC236}">
                <a16:creationId xmlns:a16="http://schemas.microsoft.com/office/drawing/2014/main" id="{E62BE4AB-B9AC-43F6-80ED-63CA9497CE6D}"/>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CC4BAC22-CB97-41FE-BECB-3069C17CA234}"/>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412897772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Layout 13 bis">
    <p:spTree>
      <p:nvGrpSpPr>
        <p:cNvPr id="1" name=""/>
        <p:cNvGrpSpPr/>
        <p:nvPr/>
      </p:nvGrpSpPr>
      <p:grpSpPr>
        <a:xfrm>
          <a:off x="0" y="0"/>
          <a:ext cx="0" cy="0"/>
          <a:chOff x="0" y="0"/>
          <a:chExt cx="0" cy="0"/>
        </a:xfrm>
      </p:grpSpPr>
      <p:pic>
        <p:nvPicPr>
          <p:cNvPr id="2" name="Image 12">
            <a:extLst>
              <a:ext uri="{FF2B5EF4-FFF2-40B4-BE49-F238E27FC236}">
                <a16:creationId xmlns:a16="http://schemas.microsoft.com/office/drawing/2014/main" id="{8EA2D38C-77AC-43A4-A93A-0541B5B1AB2D}"/>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Oval 5">
            <a:extLst>
              <a:ext uri="{FF2B5EF4-FFF2-40B4-BE49-F238E27FC236}">
                <a16:creationId xmlns:a16="http://schemas.microsoft.com/office/drawing/2014/main" id="{546983DE-E4DE-468E-B6E0-204F4EDFE317}"/>
              </a:ext>
            </a:extLst>
          </p:cNvPr>
          <p:cNvSpPr/>
          <p:nvPr userDrawn="1"/>
        </p:nvSpPr>
        <p:spPr>
          <a:xfrm>
            <a:off x="6217920" y="922020"/>
            <a:ext cx="4709160" cy="47091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le 2">
            <a:extLst>
              <a:ext uri="{FF2B5EF4-FFF2-40B4-BE49-F238E27FC236}">
                <a16:creationId xmlns:a16="http://schemas.microsoft.com/office/drawing/2014/main" id="{724C80B0-544F-4781-BA0F-9BA49A56BB78}"/>
              </a:ext>
            </a:extLst>
          </p:cNvPr>
          <p:cNvSpPr>
            <a:spLocks noGrp="1"/>
          </p:cNvSpPr>
          <p:nvPr>
            <p:ph type="title" hasCustomPrompt="1"/>
          </p:nvPr>
        </p:nvSpPr>
        <p:spPr>
          <a:xfrm>
            <a:off x="7041348" y="1926118"/>
            <a:ext cx="3204339" cy="2700966"/>
          </a:xfrm>
        </p:spPr>
        <p:txBody>
          <a:bodyPr lIns="0" tIns="0" rIns="0" bIns="0">
            <a:noAutofit/>
          </a:bodyPr>
          <a:lstStyle>
            <a:lvl1pPr>
              <a:lnSpc>
                <a:spcPct val="120000"/>
              </a:lnSpc>
              <a:defRPr sz="2400" b="1">
                <a:solidFill>
                  <a:schemeClr val="bg1"/>
                </a:solidFill>
              </a:defRPr>
            </a:lvl1pPr>
          </a:lstStyle>
          <a:p>
            <a:r>
              <a:rPr lang="en-US" dirty="0"/>
              <a:t>Leverage agile frameworks to provide a robust synopsis for high level overviews.</a:t>
            </a:r>
            <a:endParaRPr lang="fr-FR" dirty="0"/>
          </a:p>
        </p:txBody>
      </p:sp>
      <p:sp>
        <p:nvSpPr>
          <p:cNvPr id="15" name="Rectangle 14">
            <a:extLst>
              <a:ext uri="{FF2B5EF4-FFF2-40B4-BE49-F238E27FC236}">
                <a16:creationId xmlns:a16="http://schemas.microsoft.com/office/drawing/2014/main" id="{E98E15EB-D1AC-4831-A59E-8444BDA282C4}"/>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0">
            <a:extLst>
              <a:ext uri="{FF2B5EF4-FFF2-40B4-BE49-F238E27FC236}">
                <a16:creationId xmlns:a16="http://schemas.microsoft.com/office/drawing/2014/main" id="{C83D0521-9D0D-48D5-BE4C-30AB8C3B4CA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3313904B-3C05-4B65-9716-28F00D2797E3}"/>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F97FEA7A-C024-4176-82EA-6BA08C00EDBF}"/>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1" name="TextBox 20">
            <a:extLst>
              <a:ext uri="{FF2B5EF4-FFF2-40B4-BE49-F238E27FC236}">
                <a16:creationId xmlns:a16="http://schemas.microsoft.com/office/drawing/2014/main" id="{D946E794-3299-4F99-AB5F-1372C9B1F80E}"/>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3" name="Straight Connector 22">
            <a:extLst>
              <a:ext uri="{FF2B5EF4-FFF2-40B4-BE49-F238E27FC236}">
                <a16:creationId xmlns:a16="http://schemas.microsoft.com/office/drawing/2014/main" id="{F0B73F00-5C8A-4A9F-9373-75FD23EF5878}"/>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1ADABBB-3A4E-48EF-A86D-0F2FC2D8E350}"/>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B432F2E-A6BC-462F-B729-88265D170D0A}"/>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Date Placeholder 3">
            <a:extLst>
              <a:ext uri="{FF2B5EF4-FFF2-40B4-BE49-F238E27FC236}">
                <a16:creationId xmlns:a16="http://schemas.microsoft.com/office/drawing/2014/main" id="{9828782B-DB10-498B-A439-3251EDD37350}"/>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B4E03F7F-DFBE-420A-AC0C-94BEEAB60A86}" type="datetime4">
              <a:rPr lang="fr-FR" smtClean="0"/>
              <a:t>10 juillet 2023</a:t>
            </a:fld>
            <a:endParaRPr lang="fr-FR" cap="all" dirty="0"/>
          </a:p>
        </p:txBody>
      </p:sp>
      <p:sp>
        <p:nvSpPr>
          <p:cNvPr id="20" name="TextBox 36">
            <a:extLst>
              <a:ext uri="{FF2B5EF4-FFF2-40B4-BE49-F238E27FC236}">
                <a16:creationId xmlns:a16="http://schemas.microsoft.com/office/drawing/2014/main" id="{9957FE9F-CD60-451D-B9A4-DF5FFFBD8115}"/>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A2093621-F468-41F0-BFA2-B1EE85D7E315}"/>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3644643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Layout 13 tier">
    <p:spTree>
      <p:nvGrpSpPr>
        <p:cNvPr id="1" name=""/>
        <p:cNvGrpSpPr/>
        <p:nvPr/>
      </p:nvGrpSpPr>
      <p:grpSpPr>
        <a:xfrm>
          <a:off x="0" y="0"/>
          <a:ext cx="0" cy="0"/>
          <a:chOff x="0" y="0"/>
          <a:chExt cx="0" cy="0"/>
        </a:xfrm>
      </p:grpSpPr>
      <p:pic>
        <p:nvPicPr>
          <p:cNvPr id="4" name="Image 7">
            <a:extLst>
              <a:ext uri="{FF2B5EF4-FFF2-40B4-BE49-F238E27FC236}">
                <a16:creationId xmlns:a16="http://schemas.microsoft.com/office/drawing/2014/main" id="{2AF76E9F-1395-4946-8C63-FA48720B9CA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79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Oval 5">
            <a:extLst>
              <a:ext uri="{FF2B5EF4-FFF2-40B4-BE49-F238E27FC236}">
                <a16:creationId xmlns:a16="http://schemas.microsoft.com/office/drawing/2014/main" id="{546983DE-E4DE-468E-B6E0-204F4EDFE317}"/>
              </a:ext>
            </a:extLst>
          </p:cNvPr>
          <p:cNvSpPr/>
          <p:nvPr userDrawn="1"/>
        </p:nvSpPr>
        <p:spPr>
          <a:xfrm>
            <a:off x="6217920" y="922020"/>
            <a:ext cx="4709160" cy="47091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le 2">
            <a:extLst>
              <a:ext uri="{FF2B5EF4-FFF2-40B4-BE49-F238E27FC236}">
                <a16:creationId xmlns:a16="http://schemas.microsoft.com/office/drawing/2014/main" id="{724C80B0-544F-4781-BA0F-9BA49A56BB78}"/>
              </a:ext>
            </a:extLst>
          </p:cNvPr>
          <p:cNvSpPr>
            <a:spLocks noGrp="1"/>
          </p:cNvSpPr>
          <p:nvPr>
            <p:ph type="title" hasCustomPrompt="1"/>
          </p:nvPr>
        </p:nvSpPr>
        <p:spPr>
          <a:xfrm>
            <a:off x="7041348" y="1926118"/>
            <a:ext cx="3204339" cy="2700966"/>
          </a:xfrm>
        </p:spPr>
        <p:txBody>
          <a:bodyPr lIns="0" tIns="0" rIns="0" bIns="0">
            <a:noAutofit/>
          </a:bodyPr>
          <a:lstStyle>
            <a:lvl1pPr>
              <a:lnSpc>
                <a:spcPct val="120000"/>
              </a:lnSpc>
              <a:defRPr sz="2400" b="1">
                <a:solidFill>
                  <a:schemeClr val="bg1"/>
                </a:solidFill>
              </a:defRPr>
            </a:lvl1pPr>
          </a:lstStyle>
          <a:p>
            <a:r>
              <a:rPr lang="en-US" dirty="0"/>
              <a:t>Leverage agile frameworks to provide a robust synopsis for high level overviews.</a:t>
            </a:r>
            <a:endParaRPr lang="fr-FR" dirty="0"/>
          </a:p>
        </p:txBody>
      </p:sp>
      <p:sp>
        <p:nvSpPr>
          <p:cNvPr id="15" name="Rectangle 14">
            <a:extLst>
              <a:ext uri="{FF2B5EF4-FFF2-40B4-BE49-F238E27FC236}">
                <a16:creationId xmlns:a16="http://schemas.microsoft.com/office/drawing/2014/main" id="{938CEA02-7809-4316-A28A-B69CFA5F6D82}"/>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0">
            <a:extLst>
              <a:ext uri="{FF2B5EF4-FFF2-40B4-BE49-F238E27FC236}">
                <a16:creationId xmlns:a16="http://schemas.microsoft.com/office/drawing/2014/main" id="{7A1745F2-2A69-4109-8AA4-B17F93BFB8A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50D0A300-2F17-41EA-8431-3D284AF51AC7}"/>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1E96B3DD-C81E-4121-A63A-1AB1E39A6892}"/>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1" name="TextBox 20">
            <a:extLst>
              <a:ext uri="{FF2B5EF4-FFF2-40B4-BE49-F238E27FC236}">
                <a16:creationId xmlns:a16="http://schemas.microsoft.com/office/drawing/2014/main" id="{FFE64856-8F3E-4951-ABA2-8E2A4CE2EF2A}"/>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3" name="Straight Connector 22">
            <a:extLst>
              <a:ext uri="{FF2B5EF4-FFF2-40B4-BE49-F238E27FC236}">
                <a16:creationId xmlns:a16="http://schemas.microsoft.com/office/drawing/2014/main" id="{106AFA4D-C133-477A-BE71-4A4D1B539C72}"/>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FECCE07-F937-4D37-80A3-8371936675B0}"/>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A7F89C-C383-424E-A7EC-69B025985867}"/>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Date Placeholder 3">
            <a:extLst>
              <a:ext uri="{FF2B5EF4-FFF2-40B4-BE49-F238E27FC236}">
                <a16:creationId xmlns:a16="http://schemas.microsoft.com/office/drawing/2014/main" id="{1D5B6304-283D-4815-A635-3ABB2A702BF8}"/>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8769BA8E-BE11-4758-A8C2-C11938491B92}" type="datetime4">
              <a:rPr lang="fr-FR" smtClean="0"/>
              <a:t>10 juillet 2023</a:t>
            </a:fld>
            <a:endParaRPr lang="fr-FR" cap="all" dirty="0"/>
          </a:p>
        </p:txBody>
      </p:sp>
      <p:sp>
        <p:nvSpPr>
          <p:cNvPr id="20" name="TextBox 36">
            <a:extLst>
              <a:ext uri="{FF2B5EF4-FFF2-40B4-BE49-F238E27FC236}">
                <a16:creationId xmlns:a16="http://schemas.microsoft.com/office/drawing/2014/main" id="{8C36ADE7-00EE-42A6-BF86-F767E1A2998A}"/>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DB1649D6-9C9B-4AAE-950F-94B962B90201}"/>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52666329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7" name="Frame 6">
            <a:extLst>
              <a:ext uri="{FF2B5EF4-FFF2-40B4-BE49-F238E27FC236}">
                <a16:creationId xmlns:a16="http://schemas.microsoft.com/office/drawing/2014/main" id="{1912F097-4318-4E70-BCDB-335582B47EB4}"/>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6" name="Rectangle 15">
            <a:extLst>
              <a:ext uri="{FF2B5EF4-FFF2-40B4-BE49-F238E27FC236}">
                <a16:creationId xmlns:a16="http://schemas.microsoft.com/office/drawing/2014/main" id="{686000A7-C446-461A-AD56-3D56765C097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7" name="Image 10">
            <a:extLst>
              <a:ext uri="{FF2B5EF4-FFF2-40B4-BE49-F238E27FC236}">
                <a16:creationId xmlns:a16="http://schemas.microsoft.com/office/drawing/2014/main" id="{7E4981F1-907B-4902-A706-EF9F9AE0B1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8" name="Straight Connector 17">
            <a:extLst>
              <a:ext uri="{FF2B5EF4-FFF2-40B4-BE49-F238E27FC236}">
                <a16:creationId xmlns:a16="http://schemas.microsoft.com/office/drawing/2014/main" id="{173DAF1E-A73B-4DD7-A8F1-7EF70C835EF9}"/>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7371DA49-568D-4B4E-BEE3-D460EF8F6EB7}"/>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0" name="TextBox 19">
            <a:extLst>
              <a:ext uri="{FF2B5EF4-FFF2-40B4-BE49-F238E27FC236}">
                <a16:creationId xmlns:a16="http://schemas.microsoft.com/office/drawing/2014/main" id="{E983F61E-41FA-4219-9E9A-C40742C3FB2D}"/>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1" name="Straight Connector 20">
            <a:extLst>
              <a:ext uri="{FF2B5EF4-FFF2-40B4-BE49-F238E27FC236}">
                <a16:creationId xmlns:a16="http://schemas.microsoft.com/office/drawing/2014/main" id="{686109F5-0BA0-457B-9D5D-558673820719}"/>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95BA7C5-8AC0-4EB2-9936-47F395E1B45D}"/>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57D943D-E408-4BE5-BA72-55C0FAA35020}"/>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Date Placeholder 3">
            <a:extLst>
              <a:ext uri="{FF2B5EF4-FFF2-40B4-BE49-F238E27FC236}">
                <a16:creationId xmlns:a16="http://schemas.microsoft.com/office/drawing/2014/main" id="{EBEC285F-D23B-49D0-907E-6A1616262218}"/>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5F1E14AD-275C-46A2-8208-A3ACD3CED300}" type="datetime4">
              <a:rPr lang="fr-FR" smtClean="0"/>
              <a:t>10 juillet 2023</a:t>
            </a:fld>
            <a:endParaRPr lang="fr-FR" cap="all" dirty="0"/>
          </a:p>
        </p:txBody>
      </p:sp>
      <p:sp>
        <p:nvSpPr>
          <p:cNvPr id="14" name="TextBox 36">
            <a:extLst>
              <a:ext uri="{FF2B5EF4-FFF2-40B4-BE49-F238E27FC236}">
                <a16:creationId xmlns:a16="http://schemas.microsoft.com/office/drawing/2014/main" id="{A4EBA730-F81B-41A6-B4A5-115464AFAD7E}"/>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15" name="Footer Placeholder 4">
            <a:extLst>
              <a:ext uri="{FF2B5EF4-FFF2-40B4-BE49-F238E27FC236}">
                <a16:creationId xmlns:a16="http://schemas.microsoft.com/office/drawing/2014/main" id="{024A6687-7D56-4B77-82D3-AAB8E845B35C}"/>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146919250"/>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Ending">
    <p:spTree>
      <p:nvGrpSpPr>
        <p:cNvPr id="1" name=""/>
        <p:cNvGrpSpPr/>
        <p:nvPr/>
      </p:nvGrpSpPr>
      <p:grpSpPr>
        <a:xfrm>
          <a:off x="0" y="0"/>
          <a:ext cx="0" cy="0"/>
          <a:chOff x="0" y="0"/>
          <a:chExt cx="0" cy="0"/>
        </a:xfrm>
      </p:grpSpPr>
      <p:pic>
        <p:nvPicPr>
          <p:cNvPr id="26" name="Image 35">
            <a:extLst>
              <a:ext uri="{FF2B5EF4-FFF2-40B4-BE49-F238E27FC236}">
                <a16:creationId xmlns:a16="http://schemas.microsoft.com/office/drawing/2014/main" id="{8E91D137-FBEF-4A12-9B1F-99F1E8FE0C6A}"/>
              </a:ext>
            </a:extLst>
          </p:cNvPr>
          <p:cNvPicPr>
            <a:picLocks noChangeAspect="1"/>
          </p:cNvPicPr>
          <p:nvPr userDrawn="1"/>
        </p:nvPicPr>
        <p:blipFill>
          <a:blip r:embed="rId2" cstate="email">
            <a:alphaModFix amt="2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3" name="Frame 2">
            <a:extLst>
              <a:ext uri="{FF2B5EF4-FFF2-40B4-BE49-F238E27FC236}">
                <a16:creationId xmlns:a16="http://schemas.microsoft.com/office/drawing/2014/main" id="{BAB15696-5134-4BE4-BF5F-0B29DAD20159}"/>
              </a:ext>
            </a:extLst>
          </p:cNvPr>
          <p:cNvSpPr/>
          <p:nvPr userDrawn="1"/>
        </p:nvSpPr>
        <p:spPr>
          <a:xfrm>
            <a:off x="0" y="0"/>
            <a:ext cx="12192000" cy="6857998"/>
          </a:xfrm>
          <a:prstGeom prst="frame">
            <a:avLst>
              <a:gd name="adj1" fmla="val 169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7" name="Picture 2">
            <a:extLst>
              <a:ext uri="{FF2B5EF4-FFF2-40B4-BE49-F238E27FC236}">
                <a16:creationId xmlns:a16="http://schemas.microsoft.com/office/drawing/2014/main" id="{A7DE3D6D-D90D-4289-81AA-544195229BF2}"/>
              </a:ext>
            </a:extLst>
          </p:cNvPr>
          <p:cNvPicPr>
            <a:picLocks noChangeAspect="1" noChangeArrowheads="1"/>
          </p:cNvPicPr>
          <p:nvPr userDrawn="1"/>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l="1709" r="1282"/>
          <a:stretch/>
        </p:blipFill>
        <p:spPr bwMode="auto">
          <a:xfrm>
            <a:off x="5270500" y="2629249"/>
            <a:ext cx="1663700" cy="871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2951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Exergue 50/50 rou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40A7AA-F3B7-40CC-B824-907E8499DF65}"/>
              </a:ext>
            </a:extLst>
          </p:cNvPr>
          <p:cNvSpPr/>
          <p:nvPr userDrawn="1"/>
        </p:nvSpPr>
        <p:spPr bwMode="gray">
          <a:xfrm>
            <a:off x="0" y="0"/>
            <a:ext cx="12192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pour une image  12">
            <a:extLst>
              <a:ext uri="{FF2B5EF4-FFF2-40B4-BE49-F238E27FC236}">
                <a16:creationId xmlns:a16="http://schemas.microsoft.com/office/drawing/2014/main" id="{90396453-64C4-451C-8368-023DCED975B2}"/>
              </a:ext>
            </a:extLst>
          </p:cNvPr>
          <p:cNvSpPr>
            <a:spLocks noGrp="1"/>
          </p:cNvSpPr>
          <p:nvPr>
            <p:ph type="pic" sz="quarter" idx="13"/>
          </p:nvPr>
        </p:nvSpPr>
        <p:spPr bwMode="gray">
          <a:xfrm>
            <a:off x="6096000" y="0"/>
            <a:ext cx="6096000" cy="6858000"/>
          </a:xfrm>
          <a:solidFill>
            <a:schemeClr val="bg2"/>
          </a:solidFill>
        </p:spPr>
        <p:txBody>
          <a:bodyPr/>
          <a:lstStyle/>
          <a:p>
            <a:endParaRPr lang="fr-FR"/>
          </a:p>
        </p:txBody>
      </p:sp>
      <p:sp>
        <p:nvSpPr>
          <p:cNvPr id="4" name="Espace réservé de la date 3">
            <a:extLst>
              <a:ext uri="{FF2B5EF4-FFF2-40B4-BE49-F238E27FC236}">
                <a16:creationId xmlns:a16="http://schemas.microsoft.com/office/drawing/2014/main" id="{C706CD0B-F2F3-47E0-9798-73876AE17A06}"/>
              </a:ext>
            </a:extLst>
          </p:cNvPr>
          <p:cNvSpPr>
            <a:spLocks noGrp="1"/>
          </p:cNvSpPr>
          <p:nvPr>
            <p:ph type="dt" sz="half" idx="10"/>
          </p:nvPr>
        </p:nvSpPr>
        <p:spPr bwMode="gray"/>
        <p:txBody>
          <a:bodyPr/>
          <a:lstStyle>
            <a:lvl1pPr>
              <a:defRPr>
                <a:solidFill>
                  <a:schemeClr val="bg1"/>
                </a:solidFill>
              </a:defRPr>
            </a:lvl1pPr>
          </a:lstStyle>
          <a:p>
            <a:fld id="{3853BAB3-228A-4907-8427-F856A5AA6E42}" type="datetime1">
              <a:rPr lang="fr-FR" smtClean="0"/>
              <a:t>10/07/2023</a:t>
            </a:fld>
            <a:endParaRPr lang="fr-FR"/>
          </a:p>
        </p:txBody>
      </p:sp>
      <p:sp>
        <p:nvSpPr>
          <p:cNvPr id="5" name="Espace réservé du pied de page 4">
            <a:extLst>
              <a:ext uri="{FF2B5EF4-FFF2-40B4-BE49-F238E27FC236}">
                <a16:creationId xmlns:a16="http://schemas.microsoft.com/office/drawing/2014/main" id="{C87C8035-FD29-4C6A-944B-18EE0AF18D01}"/>
              </a:ext>
            </a:extLst>
          </p:cNvPr>
          <p:cNvSpPr>
            <a:spLocks noGrp="1"/>
          </p:cNvSpPr>
          <p:nvPr>
            <p:ph type="ftr" sz="quarter" idx="11"/>
          </p:nvPr>
        </p:nvSpPr>
        <p:spPr bwMode="gray"/>
        <p:txBody>
          <a:bodyPr/>
          <a:lstStyle>
            <a:lvl1pPr>
              <a:defRPr>
                <a:solidFill>
                  <a:schemeClr val="bg1"/>
                </a:solidFill>
              </a:defRPr>
            </a:lvl1pPr>
          </a:lstStyle>
          <a:p>
            <a:r>
              <a:rPr lang="fr-FR" dirty="0"/>
              <a:t>CIAT Hospitality - Customer Presentation</a:t>
            </a:r>
          </a:p>
        </p:txBody>
      </p:sp>
      <p:sp>
        <p:nvSpPr>
          <p:cNvPr id="6" name="Espace réservé du numéro de diapositive 5">
            <a:extLst>
              <a:ext uri="{FF2B5EF4-FFF2-40B4-BE49-F238E27FC236}">
                <a16:creationId xmlns:a16="http://schemas.microsoft.com/office/drawing/2014/main" id="{4150F6BE-39DC-4A26-BC8B-7FCCD604BCF0}"/>
              </a:ext>
            </a:extLst>
          </p:cNvPr>
          <p:cNvSpPr>
            <a:spLocks noGrp="1"/>
          </p:cNvSpPr>
          <p:nvPr>
            <p:ph type="sldNum" sz="quarter" idx="12"/>
          </p:nvPr>
        </p:nvSpPr>
        <p:spPr bwMode="gray">
          <a:ln>
            <a:solidFill>
              <a:schemeClr val="bg1"/>
            </a:solidFill>
          </a:ln>
        </p:spPr>
        <p:txBody>
          <a:bodyPr/>
          <a:lstStyle>
            <a:lvl1pPr>
              <a:defRPr>
                <a:solidFill>
                  <a:schemeClr val="bg1"/>
                </a:solidFill>
              </a:defRPr>
            </a:lvl1pPr>
          </a:lstStyle>
          <a:p>
            <a:fld id="{391C56C8-480A-4BEA-BD3F-551A9BCB35B7}" type="slidenum">
              <a:rPr lang="fr-FR" smtClean="0"/>
              <a:pPr/>
              <a:t>‹#›</a:t>
            </a:fld>
            <a:endParaRPr lang="fr-FR"/>
          </a:p>
        </p:txBody>
      </p:sp>
      <p:sp>
        <p:nvSpPr>
          <p:cNvPr id="14" name="Titre 1">
            <a:extLst>
              <a:ext uri="{FF2B5EF4-FFF2-40B4-BE49-F238E27FC236}">
                <a16:creationId xmlns:a16="http://schemas.microsoft.com/office/drawing/2014/main" id="{7F2C327C-4E05-4228-A09E-FD3E84C379CA}"/>
              </a:ext>
            </a:extLst>
          </p:cNvPr>
          <p:cNvSpPr>
            <a:spLocks noGrp="1"/>
          </p:cNvSpPr>
          <p:nvPr>
            <p:ph type="title"/>
          </p:nvPr>
        </p:nvSpPr>
        <p:spPr bwMode="gray">
          <a:xfrm>
            <a:off x="1235092" y="827773"/>
            <a:ext cx="4114800" cy="1645920"/>
          </a:xfrm>
        </p:spPr>
        <p:txBody>
          <a:bodyPr anchor="b"/>
          <a:lstStyle>
            <a:lvl1pPr marL="0" indent="0">
              <a:buFontTx/>
              <a:buNone/>
              <a:defRPr sz="4000">
                <a:solidFill>
                  <a:schemeClr val="bg1"/>
                </a:solidFill>
              </a:defRPr>
            </a:lvl1pPr>
          </a:lstStyle>
          <a:p>
            <a:r>
              <a:rPr lang="fr-FR" dirty="0"/>
              <a:t>Modifiez le style du titre</a:t>
            </a:r>
          </a:p>
        </p:txBody>
      </p:sp>
      <p:sp>
        <p:nvSpPr>
          <p:cNvPr id="15" name="Espace réservé du contenu 3">
            <a:extLst>
              <a:ext uri="{FF2B5EF4-FFF2-40B4-BE49-F238E27FC236}">
                <a16:creationId xmlns:a16="http://schemas.microsoft.com/office/drawing/2014/main" id="{F0FAA00B-3C34-427B-B923-F5F5F8D59161}"/>
              </a:ext>
            </a:extLst>
          </p:cNvPr>
          <p:cNvSpPr>
            <a:spLocks noGrp="1"/>
          </p:cNvSpPr>
          <p:nvPr>
            <p:ph sz="half" idx="2"/>
          </p:nvPr>
        </p:nvSpPr>
        <p:spPr bwMode="gray">
          <a:xfrm>
            <a:off x="1078030" y="2290813"/>
            <a:ext cx="4271862" cy="3590224"/>
          </a:xfrm>
          <a:noFill/>
        </p:spPr>
        <p:txBody>
          <a:bodyPr lIns="252000" tIns="252000" rIns="252000" bIns="252000">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5195636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2_Titre et contenu">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D65A5088-ACEF-493D-AA4B-F9A953FEAC08}"/>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D219D285-4683-8541-BD39-45EAB6D97CE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430739"/>
          </a:xfrm>
          <a:prstGeom prst="rect">
            <a:avLst/>
          </a:prstGeom>
        </p:spPr>
      </p:pic>
      <p:sp>
        <p:nvSpPr>
          <p:cNvPr id="19" name="ZoneTexte 18">
            <a:extLst>
              <a:ext uri="{FF2B5EF4-FFF2-40B4-BE49-F238E27FC236}">
                <a16:creationId xmlns:a16="http://schemas.microsoft.com/office/drawing/2014/main" id="{94CA8486-E2B3-5743-A649-0A27134E46CF}"/>
              </a:ext>
            </a:extLst>
          </p:cNvPr>
          <p:cNvSpPr txBox="1"/>
          <p:nvPr userDrawn="1"/>
        </p:nvSpPr>
        <p:spPr>
          <a:xfrm>
            <a:off x="-170688" y="1804416"/>
            <a:ext cx="184731" cy="369332"/>
          </a:xfrm>
          <a:prstGeom prst="rect">
            <a:avLst/>
          </a:prstGeom>
          <a:noFill/>
        </p:spPr>
        <p:txBody>
          <a:bodyPr wrap="none" rtlCol="0">
            <a:spAutoFit/>
          </a:bodyPr>
          <a:lstStyle/>
          <a:p>
            <a:endParaRPr lang="fr-FR" dirty="0"/>
          </a:p>
        </p:txBody>
      </p:sp>
      <p:sp>
        <p:nvSpPr>
          <p:cNvPr id="13" name="Ellipse 12">
            <a:extLst>
              <a:ext uri="{FF2B5EF4-FFF2-40B4-BE49-F238E27FC236}">
                <a16:creationId xmlns:a16="http://schemas.microsoft.com/office/drawing/2014/main" id="{B6BDB8D4-CDF5-164C-BB69-AC555642FE3B}"/>
              </a:ext>
            </a:extLst>
          </p:cNvPr>
          <p:cNvSpPr/>
          <p:nvPr userDrawn="1"/>
        </p:nvSpPr>
        <p:spPr>
          <a:xfrm>
            <a:off x="457794" y="317270"/>
            <a:ext cx="2758365" cy="2758365"/>
          </a:xfrm>
          <a:prstGeom prst="ellipse">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Titre 1">
            <a:extLst>
              <a:ext uri="{FF2B5EF4-FFF2-40B4-BE49-F238E27FC236}">
                <a16:creationId xmlns:a16="http://schemas.microsoft.com/office/drawing/2014/main" id="{86FD61C1-041D-FD48-B41A-D1136FAF1DAE}"/>
              </a:ext>
            </a:extLst>
          </p:cNvPr>
          <p:cNvSpPr>
            <a:spLocks noGrp="1"/>
          </p:cNvSpPr>
          <p:nvPr>
            <p:ph type="title" hasCustomPrompt="1"/>
          </p:nvPr>
        </p:nvSpPr>
        <p:spPr>
          <a:xfrm>
            <a:off x="568678" y="674138"/>
            <a:ext cx="2536595" cy="2044627"/>
          </a:xfrm>
        </p:spPr>
        <p:txBody>
          <a:bodyPr anchor="ctr">
            <a:normAutofit/>
          </a:bodyPr>
          <a:lstStyle>
            <a:lvl1pPr algn="l">
              <a:defRPr sz="2800" b="1" i="0">
                <a:solidFill>
                  <a:schemeClr val="bg1"/>
                </a:solidFill>
                <a:latin typeface="Arial" panose="020B0604020202020204" pitchFamily="34" charset="0"/>
                <a:cs typeface="Arial" panose="020B0604020202020204" pitchFamily="34" charset="0"/>
              </a:defRPr>
            </a:lvl1pPr>
          </a:lstStyle>
          <a:p>
            <a:r>
              <a:rPr lang="fr-FR" dirty="0"/>
              <a:t>MODIFIEZ LE STYLE DU TITRE</a:t>
            </a:r>
          </a:p>
        </p:txBody>
      </p:sp>
      <p:pic>
        <p:nvPicPr>
          <p:cNvPr id="11" name="Image 10">
            <a:extLst>
              <a:ext uri="{FF2B5EF4-FFF2-40B4-BE49-F238E27FC236}">
                <a16:creationId xmlns:a16="http://schemas.microsoft.com/office/drawing/2014/main" id="{87455E1E-F54B-4F06-B22B-B3547C2CF96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8" name="Straight Connector 31">
            <a:extLst>
              <a:ext uri="{FF2B5EF4-FFF2-40B4-BE49-F238E27FC236}">
                <a16:creationId xmlns:a16="http://schemas.microsoft.com/office/drawing/2014/main" id="{A9C547FF-5F0F-4FEE-9D2B-07A0832AA5E4}"/>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Footer Placeholder 4">
            <a:extLst>
              <a:ext uri="{FF2B5EF4-FFF2-40B4-BE49-F238E27FC236}">
                <a16:creationId xmlns:a16="http://schemas.microsoft.com/office/drawing/2014/main" id="{7C9B28F2-7E17-411D-AC4B-801F930130FA}"/>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1" name="TextBox 33">
            <a:extLst>
              <a:ext uri="{FF2B5EF4-FFF2-40B4-BE49-F238E27FC236}">
                <a16:creationId xmlns:a16="http://schemas.microsoft.com/office/drawing/2014/main" id="{0153034C-5EFD-427A-A88A-925782111B1E}"/>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2" name="Straight Connector 34">
            <a:extLst>
              <a:ext uri="{FF2B5EF4-FFF2-40B4-BE49-F238E27FC236}">
                <a16:creationId xmlns:a16="http://schemas.microsoft.com/office/drawing/2014/main" id="{7E0B46E0-1C4D-439F-BE81-A6A55E025AFD}"/>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36">
            <a:extLst>
              <a:ext uri="{FF2B5EF4-FFF2-40B4-BE49-F238E27FC236}">
                <a16:creationId xmlns:a16="http://schemas.microsoft.com/office/drawing/2014/main" id="{C9714E59-89AE-4DD8-BCA4-D852365B451F}"/>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38">
            <a:extLst>
              <a:ext uri="{FF2B5EF4-FFF2-40B4-BE49-F238E27FC236}">
                <a16:creationId xmlns:a16="http://schemas.microsoft.com/office/drawing/2014/main" id="{B1BD0815-3895-447E-91EB-FAA198BA47D0}"/>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6" name="Date Placeholder 3">
            <a:extLst>
              <a:ext uri="{FF2B5EF4-FFF2-40B4-BE49-F238E27FC236}">
                <a16:creationId xmlns:a16="http://schemas.microsoft.com/office/drawing/2014/main" id="{189F5900-2A18-49EA-82AA-1E73B0963150}"/>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5FB1BD84-F8C7-440E-B29A-B1D264F88CF8}" type="datetime4">
              <a:rPr lang="fr-FR" smtClean="0"/>
              <a:t>10 juillet 2023</a:t>
            </a:fld>
            <a:endParaRPr lang="fr-FR" cap="all" dirty="0"/>
          </a:p>
        </p:txBody>
      </p:sp>
      <p:sp>
        <p:nvSpPr>
          <p:cNvPr id="16" name="Footer Placeholder 4">
            <a:extLst>
              <a:ext uri="{FF2B5EF4-FFF2-40B4-BE49-F238E27FC236}">
                <a16:creationId xmlns:a16="http://schemas.microsoft.com/office/drawing/2014/main" id="{6506B898-F9A4-416C-9B36-87F0F90B5593}"/>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17" name="TextBox 36">
            <a:extLst>
              <a:ext uri="{FF2B5EF4-FFF2-40B4-BE49-F238E27FC236}">
                <a16:creationId xmlns:a16="http://schemas.microsoft.com/office/drawing/2014/main" id="{432965AC-AADA-4069-95EC-79B18B4E2848}"/>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14321970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3_Titre de section">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E80A962-1FD1-C141-ACE2-919733EF7664}"/>
              </a:ext>
            </a:extLst>
          </p:cNvPr>
          <p:cNvPicPr>
            <a:picLocks noChangeAspect="1"/>
          </p:cNvPicPr>
          <p:nvPr userDrawn="1"/>
        </p:nvPicPr>
        <p:blipFill>
          <a:blip r:embed="rId2"/>
          <a:stretch>
            <a:fillRect/>
          </a:stretch>
        </p:blipFill>
        <p:spPr>
          <a:xfrm>
            <a:off x="6205256" y="-74432"/>
            <a:ext cx="5986744" cy="5986744"/>
          </a:xfrm>
          <a:prstGeom prst="rect">
            <a:avLst/>
          </a:prstGeom>
        </p:spPr>
      </p:pic>
      <p:sp>
        <p:nvSpPr>
          <p:cNvPr id="37" name="Ellipse 36">
            <a:extLst>
              <a:ext uri="{FF2B5EF4-FFF2-40B4-BE49-F238E27FC236}">
                <a16:creationId xmlns:a16="http://schemas.microsoft.com/office/drawing/2014/main" id="{3F15FF51-C53E-0E4E-858C-3F0228AF5256}"/>
              </a:ext>
            </a:extLst>
          </p:cNvPr>
          <p:cNvSpPr/>
          <p:nvPr userDrawn="1"/>
        </p:nvSpPr>
        <p:spPr>
          <a:xfrm>
            <a:off x="304732" y="218584"/>
            <a:ext cx="3500278" cy="35002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Titre 1">
            <a:extLst>
              <a:ext uri="{FF2B5EF4-FFF2-40B4-BE49-F238E27FC236}">
                <a16:creationId xmlns:a16="http://schemas.microsoft.com/office/drawing/2014/main" id="{6FA7170D-2F89-0844-AE01-D0A175A72A79}"/>
              </a:ext>
            </a:extLst>
          </p:cNvPr>
          <p:cNvSpPr>
            <a:spLocks noGrp="1"/>
          </p:cNvSpPr>
          <p:nvPr>
            <p:ph type="title" hasCustomPrompt="1"/>
          </p:nvPr>
        </p:nvSpPr>
        <p:spPr>
          <a:xfrm>
            <a:off x="664634" y="897560"/>
            <a:ext cx="2843116" cy="2021380"/>
          </a:xfrm>
        </p:spPr>
        <p:txBody>
          <a:bodyPr anchor="t">
            <a:normAutofit/>
          </a:bodyPr>
          <a:lstStyle>
            <a:lvl1pPr algn="l">
              <a:defRPr sz="2800" b="1" i="0">
                <a:solidFill>
                  <a:srgbClr val="E30613"/>
                </a:solidFill>
                <a:latin typeface="Arial" panose="020B0604020202020204" pitchFamily="34" charset="0"/>
                <a:cs typeface="Arial" panose="020B0604020202020204" pitchFamily="34" charset="0"/>
              </a:defRPr>
            </a:lvl1pPr>
          </a:lstStyle>
          <a:p>
            <a:r>
              <a:rPr lang="fr-FR" dirty="0"/>
              <a:t>MODIFIEZ LE STYLE DU TITRE</a:t>
            </a:r>
          </a:p>
        </p:txBody>
      </p:sp>
      <p:sp>
        <p:nvSpPr>
          <p:cNvPr id="10" name="Rectangle 9">
            <a:extLst>
              <a:ext uri="{FF2B5EF4-FFF2-40B4-BE49-F238E27FC236}">
                <a16:creationId xmlns:a16="http://schemas.microsoft.com/office/drawing/2014/main" id="{6B08C12D-745F-4F7F-8D2E-9A42CDA0D92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0">
            <a:extLst>
              <a:ext uri="{FF2B5EF4-FFF2-40B4-BE49-F238E27FC236}">
                <a16:creationId xmlns:a16="http://schemas.microsoft.com/office/drawing/2014/main" id="{B021305E-3419-48C4-A6BC-26704113838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8" name="Straight Connector 24">
            <a:extLst>
              <a:ext uri="{FF2B5EF4-FFF2-40B4-BE49-F238E27FC236}">
                <a16:creationId xmlns:a16="http://schemas.microsoft.com/office/drawing/2014/main" id="{BF46BF4F-338F-4B11-B4E2-BB251A24630C}"/>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929AEA05-503D-4B25-9A1D-775FD10A9944}"/>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0" name="TextBox 27">
            <a:extLst>
              <a:ext uri="{FF2B5EF4-FFF2-40B4-BE49-F238E27FC236}">
                <a16:creationId xmlns:a16="http://schemas.microsoft.com/office/drawing/2014/main" id="{9D5CAF03-4F53-40EE-B401-02AC7FC49416}"/>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1" name="Straight Connector 28">
            <a:extLst>
              <a:ext uri="{FF2B5EF4-FFF2-40B4-BE49-F238E27FC236}">
                <a16:creationId xmlns:a16="http://schemas.microsoft.com/office/drawing/2014/main" id="{A81FE17F-7461-4B7F-AB9E-1F6E6B7A8513}"/>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30">
            <a:extLst>
              <a:ext uri="{FF2B5EF4-FFF2-40B4-BE49-F238E27FC236}">
                <a16:creationId xmlns:a16="http://schemas.microsoft.com/office/drawing/2014/main" id="{71124137-E487-49CA-9C1E-28021C9858E4}"/>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33">
            <a:extLst>
              <a:ext uri="{FF2B5EF4-FFF2-40B4-BE49-F238E27FC236}">
                <a16:creationId xmlns:a16="http://schemas.microsoft.com/office/drawing/2014/main" id="{33537372-20A5-4C8E-8FDC-2B92D71AA160}"/>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Date Placeholder 3">
            <a:extLst>
              <a:ext uri="{FF2B5EF4-FFF2-40B4-BE49-F238E27FC236}">
                <a16:creationId xmlns:a16="http://schemas.microsoft.com/office/drawing/2014/main" id="{4C302908-E33B-4FC4-A9C6-24D53198912D}"/>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CD54FA98-80F0-4B1A-8C14-D0D18516ABA6}" type="datetime4">
              <a:rPr lang="fr-FR" smtClean="0"/>
              <a:t>10 juillet 2023</a:t>
            </a:fld>
            <a:endParaRPr lang="fr-FR" cap="all" dirty="0"/>
          </a:p>
        </p:txBody>
      </p:sp>
      <p:sp>
        <p:nvSpPr>
          <p:cNvPr id="15" name="Footer Placeholder 4">
            <a:extLst>
              <a:ext uri="{FF2B5EF4-FFF2-40B4-BE49-F238E27FC236}">
                <a16:creationId xmlns:a16="http://schemas.microsoft.com/office/drawing/2014/main" id="{FF9CD337-22C5-4DA5-A5A1-A12D6D31C4FA}"/>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6" name="TextBox 36">
            <a:extLst>
              <a:ext uri="{FF2B5EF4-FFF2-40B4-BE49-F238E27FC236}">
                <a16:creationId xmlns:a16="http://schemas.microsoft.com/office/drawing/2014/main" id="{AA23B0C8-BAFE-48A1-930C-9AAF151B630F}"/>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22325413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7_Titre et contenu">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A5546283-5838-934B-873E-285A83EB58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Titre 1">
            <a:extLst>
              <a:ext uri="{FF2B5EF4-FFF2-40B4-BE49-F238E27FC236}">
                <a16:creationId xmlns:a16="http://schemas.microsoft.com/office/drawing/2014/main" id="{F2A5EB99-DE05-3546-9AE2-637B14A853E2}"/>
              </a:ext>
            </a:extLst>
          </p:cNvPr>
          <p:cNvSpPr>
            <a:spLocks noGrp="1"/>
          </p:cNvSpPr>
          <p:nvPr>
            <p:ph type="title" hasCustomPrompt="1"/>
          </p:nvPr>
        </p:nvSpPr>
        <p:spPr>
          <a:xfrm>
            <a:off x="838200" y="385752"/>
            <a:ext cx="10515600" cy="979752"/>
          </a:xfrm>
        </p:spPr>
        <p:txBody>
          <a:bodyPr anchor="t">
            <a:normAutofit/>
          </a:bodyPr>
          <a:lstStyle>
            <a:lvl1pPr algn="ctr">
              <a:defRPr sz="2800" b="1" i="0">
                <a:solidFill>
                  <a:srgbClr val="E30613"/>
                </a:solidFill>
                <a:latin typeface="Arial" panose="020B0604020202020204" pitchFamily="34" charset="0"/>
                <a:cs typeface="Arial" panose="020B0604020202020204" pitchFamily="34" charset="0"/>
              </a:defRPr>
            </a:lvl1pPr>
          </a:lstStyle>
          <a:p>
            <a:r>
              <a:rPr lang="fr-FR" dirty="0"/>
              <a:t>MODIFIEZ LE STYLE DU TITRE</a:t>
            </a:r>
          </a:p>
        </p:txBody>
      </p:sp>
      <p:sp>
        <p:nvSpPr>
          <p:cNvPr id="11" name="Ellipse 10">
            <a:extLst>
              <a:ext uri="{FF2B5EF4-FFF2-40B4-BE49-F238E27FC236}">
                <a16:creationId xmlns:a16="http://schemas.microsoft.com/office/drawing/2014/main" id="{AF9A9F6B-1DC5-4843-B465-85BCC548BE72}"/>
              </a:ext>
            </a:extLst>
          </p:cNvPr>
          <p:cNvSpPr/>
          <p:nvPr userDrawn="1"/>
        </p:nvSpPr>
        <p:spPr>
          <a:xfrm>
            <a:off x="765388" y="2664856"/>
            <a:ext cx="2001700" cy="2001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GB" b="1" dirty="0">
              <a:latin typeface="Arial" panose="020B0604020202020204" pitchFamily="34" charset="0"/>
              <a:cs typeface="Arial" panose="020B0604020202020204" pitchFamily="34" charset="0"/>
            </a:endParaRPr>
          </a:p>
        </p:txBody>
      </p:sp>
      <p:sp>
        <p:nvSpPr>
          <p:cNvPr id="13" name="Ellipse 12">
            <a:extLst>
              <a:ext uri="{FF2B5EF4-FFF2-40B4-BE49-F238E27FC236}">
                <a16:creationId xmlns:a16="http://schemas.microsoft.com/office/drawing/2014/main" id="{27E6E217-991F-CD49-BAF9-02CDF283A491}"/>
              </a:ext>
            </a:extLst>
          </p:cNvPr>
          <p:cNvSpPr/>
          <p:nvPr userDrawn="1"/>
        </p:nvSpPr>
        <p:spPr>
          <a:xfrm>
            <a:off x="3561900" y="1963068"/>
            <a:ext cx="2001700" cy="2001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GB" b="1" dirty="0">
              <a:latin typeface="Arial" panose="020B0604020202020204" pitchFamily="34" charset="0"/>
              <a:cs typeface="Arial" panose="020B0604020202020204" pitchFamily="34" charset="0"/>
            </a:endParaRPr>
          </a:p>
        </p:txBody>
      </p:sp>
      <p:sp>
        <p:nvSpPr>
          <p:cNvPr id="15" name="Ellipse 14">
            <a:extLst>
              <a:ext uri="{FF2B5EF4-FFF2-40B4-BE49-F238E27FC236}">
                <a16:creationId xmlns:a16="http://schemas.microsoft.com/office/drawing/2014/main" id="{F314FD5C-43B7-4A41-9E98-E9D390964EA1}"/>
              </a:ext>
            </a:extLst>
          </p:cNvPr>
          <p:cNvSpPr/>
          <p:nvPr userDrawn="1"/>
        </p:nvSpPr>
        <p:spPr>
          <a:xfrm>
            <a:off x="6631597" y="2789029"/>
            <a:ext cx="2001700" cy="2001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GB" b="1" dirty="0">
              <a:latin typeface="Arial" panose="020B0604020202020204" pitchFamily="34" charset="0"/>
              <a:cs typeface="Arial" panose="020B0604020202020204" pitchFamily="34" charset="0"/>
            </a:endParaRPr>
          </a:p>
        </p:txBody>
      </p:sp>
      <p:sp>
        <p:nvSpPr>
          <p:cNvPr id="17" name="Ellipse 16">
            <a:extLst>
              <a:ext uri="{FF2B5EF4-FFF2-40B4-BE49-F238E27FC236}">
                <a16:creationId xmlns:a16="http://schemas.microsoft.com/office/drawing/2014/main" id="{D7A5A84D-98DD-BB43-B7BA-231D1F24591C}"/>
              </a:ext>
            </a:extLst>
          </p:cNvPr>
          <p:cNvSpPr/>
          <p:nvPr userDrawn="1"/>
        </p:nvSpPr>
        <p:spPr>
          <a:xfrm>
            <a:off x="9669240" y="1768637"/>
            <a:ext cx="2001700" cy="2001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GB" b="1" dirty="0">
              <a:latin typeface="Arial" panose="020B0604020202020204" pitchFamily="34" charset="0"/>
              <a:cs typeface="Arial" panose="020B0604020202020204" pitchFamily="34" charset="0"/>
            </a:endParaRPr>
          </a:p>
        </p:txBody>
      </p:sp>
      <p:sp>
        <p:nvSpPr>
          <p:cNvPr id="19" name="ZoneTexte 18">
            <a:extLst>
              <a:ext uri="{FF2B5EF4-FFF2-40B4-BE49-F238E27FC236}">
                <a16:creationId xmlns:a16="http://schemas.microsoft.com/office/drawing/2014/main" id="{94CA8486-E2B3-5743-A649-0A27134E46CF}"/>
              </a:ext>
            </a:extLst>
          </p:cNvPr>
          <p:cNvSpPr txBox="1"/>
          <p:nvPr userDrawn="1"/>
        </p:nvSpPr>
        <p:spPr>
          <a:xfrm>
            <a:off x="-170688" y="1804416"/>
            <a:ext cx="184731" cy="369332"/>
          </a:xfrm>
          <a:prstGeom prst="rect">
            <a:avLst/>
          </a:prstGeom>
          <a:noFill/>
        </p:spPr>
        <p:txBody>
          <a:bodyPr wrap="none" rtlCol="0">
            <a:spAutoFit/>
          </a:bodyPr>
          <a:lstStyle/>
          <a:p>
            <a:endParaRPr lang="fr-FR" dirty="0"/>
          </a:p>
        </p:txBody>
      </p:sp>
      <p:sp>
        <p:nvSpPr>
          <p:cNvPr id="24" name="Espace réservé du texte 2">
            <a:extLst>
              <a:ext uri="{FF2B5EF4-FFF2-40B4-BE49-F238E27FC236}">
                <a16:creationId xmlns:a16="http://schemas.microsoft.com/office/drawing/2014/main" id="{903C0B1D-6DB8-744A-A8CF-BFA85A257327}"/>
              </a:ext>
            </a:extLst>
          </p:cNvPr>
          <p:cNvSpPr>
            <a:spLocks noGrp="1"/>
          </p:cNvSpPr>
          <p:nvPr>
            <p:ph type="body" idx="1"/>
          </p:nvPr>
        </p:nvSpPr>
        <p:spPr>
          <a:xfrm>
            <a:off x="765388" y="2990660"/>
            <a:ext cx="2001700" cy="1323015"/>
          </a:xfrm>
        </p:spPr>
        <p:txBody>
          <a:bodyPr anchor="ctr">
            <a:normAutofit/>
          </a:bodyPr>
          <a:lstStyle>
            <a:lvl1pPr marL="0" indent="0" algn="l">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5" name="Espace réservé du texte 2">
            <a:extLst>
              <a:ext uri="{FF2B5EF4-FFF2-40B4-BE49-F238E27FC236}">
                <a16:creationId xmlns:a16="http://schemas.microsoft.com/office/drawing/2014/main" id="{A87E6B3D-2682-F042-A03B-E6827FDD34F5}"/>
              </a:ext>
            </a:extLst>
          </p:cNvPr>
          <p:cNvSpPr>
            <a:spLocks noGrp="1"/>
          </p:cNvSpPr>
          <p:nvPr>
            <p:ph type="body" idx="13"/>
          </p:nvPr>
        </p:nvSpPr>
        <p:spPr>
          <a:xfrm>
            <a:off x="3599661" y="2302410"/>
            <a:ext cx="2001700" cy="1323015"/>
          </a:xfrm>
        </p:spPr>
        <p:txBody>
          <a:bodyPr anchor="ctr">
            <a:normAutofit/>
          </a:bodyPr>
          <a:lstStyle>
            <a:lvl1pPr marL="0" indent="0" algn="l">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6" name="Espace réservé du texte 2">
            <a:extLst>
              <a:ext uri="{FF2B5EF4-FFF2-40B4-BE49-F238E27FC236}">
                <a16:creationId xmlns:a16="http://schemas.microsoft.com/office/drawing/2014/main" id="{30DD81EE-5A50-A744-8BC4-3612DA869B44}"/>
              </a:ext>
            </a:extLst>
          </p:cNvPr>
          <p:cNvSpPr>
            <a:spLocks noGrp="1"/>
          </p:cNvSpPr>
          <p:nvPr>
            <p:ph type="body" idx="14"/>
          </p:nvPr>
        </p:nvSpPr>
        <p:spPr>
          <a:xfrm>
            <a:off x="6593836" y="3085507"/>
            <a:ext cx="2001700" cy="1323015"/>
          </a:xfrm>
        </p:spPr>
        <p:txBody>
          <a:bodyPr anchor="ctr">
            <a:normAutofit/>
          </a:bodyPr>
          <a:lstStyle>
            <a:lvl1pPr marL="0" indent="0" algn="l">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7" name="Espace réservé du texte 2">
            <a:extLst>
              <a:ext uri="{FF2B5EF4-FFF2-40B4-BE49-F238E27FC236}">
                <a16:creationId xmlns:a16="http://schemas.microsoft.com/office/drawing/2014/main" id="{1760807F-F108-1E4B-BEF9-A193C9608981}"/>
              </a:ext>
            </a:extLst>
          </p:cNvPr>
          <p:cNvSpPr>
            <a:spLocks noGrp="1"/>
          </p:cNvSpPr>
          <p:nvPr>
            <p:ph type="body" idx="15"/>
          </p:nvPr>
        </p:nvSpPr>
        <p:spPr>
          <a:xfrm>
            <a:off x="9625772" y="2107979"/>
            <a:ext cx="2001700" cy="1323015"/>
          </a:xfrm>
        </p:spPr>
        <p:txBody>
          <a:bodyPr anchor="ctr">
            <a:normAutofit/>
          </a:bodyPr>
          <a:lstStyle>
            <a:lvl1pPr marL="0" indent="0" algn="l">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3CEE227F-D199-490C-B056-E36866238AC3}"/>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10">
            <a:extLst>
              <a:ext uri="{FF2B5EF4-FFF2-40B4-BE49-F238E27FC236}">
                <a16:creationId xmlns:a16="http://schemas.microsoft.com/office/drawing/2014/main" id="{456F7D76-3BFE-479D-9FCB-5BC7C39AEBC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9" name="Straight Connector 28">
            <a:extLst>
              <a:ext uri="{FF2B5EF4-FFF2-40B4-BE49-F238E27FC236}">
                <a16:creationId xmlns:a16="http://schemas.microsoft.com/office/drawing/2014/main" id="{40F6927F-EAAD-4880-9AD8-FBBE7171CF0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0" name="Footer Placeholder 4">
            <a:extLst>
              <a:ext uri="{FF2B5EF4-FFF2-40B4-BE49-F238E27FC236}">
                <a16:creationId xmlns:a16="http://schemas.microsoft.com/office/drawing/2014/main" id="{7F11062D-D235-4A43-8A90-E92F08BF342F}"/>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1" name="TextBox 31">
            <a:extLst>
              <a:ext uri="{FF2B5EF4-FFF2-40B4-BE49-F238E27FC236}">
                <a16:creationId xmlns:a16="http://schemas.microsoft.com/office/drawing/2014/main" id="{057DEF6E-A8F4-4C52-AE62-39261FA6515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2" name="Straight Connector 32">
            <a:extLst>
              <a:ext uri="{FF2B5EF4-FFF2-40B4-BE49-F238E27FC236}">
                <a16:creationId xmlns:a16="http://schemas.microsoft.com/office/drawing/2014/main" id="{E9CD529B-3203-45D4-8082-80766F1A28C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4">
            <a:extLst>
              <a:ext uri="{FF2B5EF4-FFF2-40B4-BE49-F238E27FC236}">
                <a16:creationId xmlns:a16="http://schemas.microsoft.com/office/drawing/2014/main" id="{1D84934C-736B-49A8-ACFC-1A6F823C9BC7}"/>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7">
            <a:extLst>
              <a:ext uri="{FF2B5EF4-FFF2-40B4-BE49-F238E27FC236}">
                <a16:creationId xmlns:a16="http://schemas.microsoft.com/office/drawing/2014/main" id="{8B695361-43F5-4137-BAC1-C905294DAD89}"/>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6" name="Date Placeholder 3">
            <a:extLst>
              <a:ext uri="{FF2B5EF4-FFF2-40B4-BE49-F238E27FC236}">
                <a16:creationId xmlns:a16="http://schemas.microsoft.com/office/drawing/2014/main" id="{7ACB2D06-D057-4D69-8D5C-B91049088CFE}"/>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BA8F3CC0-E13F-40A2-B27F-3AAD40CC642A}" type="datetime4">
              <a:rPr lang="fr-FR" smtClean="0"/>
              <a:t>10 juillet 2023</a:t>
            </a:fld>
            <a:endParaRPr lang="fr-FR" cap="all" dirty="0"/>
          </a:p>
        </p:txBody>
      </p:sp>
      <p:sp>
        <p:nvSpPr>
          <p:cNvPr id="37" name="Footer Placeholder 4">
            <a:extLst>
              <a:ext uri="{FF2B5EF4-FFF2-40B4-BE49-F238E27FC236}">
                <a16:creationId xmlns:a16="http://schemas.microsoft.com/office/drawing/2014/main" id="{E6C55574-10A3-4C20-9AD6-0F710AF3AC4E}"/>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38" name="TextBox 36">
            <a:extLst>
              <a:ext uri="{FF2B5EF4-FFF2-40B4-BE49-F238E27FC236}">
                <a16:creationId xmlns:a16="http://schemas.microsoft.com/office/drawing/2014/main" id="{6E04D098-8BA1-4998-A3CA-38E8547EE9A7}"/>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19284368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itre de section">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5E713C5B-A58A-FB42-86AE-08D2D96905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571624"/>
            <a:ext cx="12192000" cy="5286375"/>
          </a:xfrm>
          <a:prstGeom prst="rect">
            <a:avLst/>
          </a:prstGeom>
        </p:spPr>
      </p:pic>
      <p:sp>
        <p:nvSpPr>
          <p:cNvPr id="9" name="Ellipse 8">
            <a:extLst>
              <a:ext uri="{FF2B5EF4-FFF2-40B4-BE49-F238E27FC236}">
                <a16:creationId xmlns:a16="http://schemas.microsoft.com/office/drawing/2014/main" id="{769935FC-9F10-B947-9F4F-14237CFC0C77}"/>
              </a:ext>
            </a:extLst>
          </p:cNvPr>
          <p:cNvSpPr/>
          <p:nvPr userDrawn="1"/>
        </p:nvSpPr>
        <p:spPr>
          <a:xfrm>
            <a:off x="1116805" y="2233323"/>
            <a:ext cx="3040912" cy="304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10" name="Ellipse 9">
            <a:extLst>
              <a:ext uri="{FF2B5EF4-FFF2-40B4-BE49-F238E27FC236}">
                <a16:creationId xmlns:a16="http://schemas.microsoft.com/office/drawing/2014/main" id="{684F8C21-4862-FF4C-8ADB-4104BEE4067F}"/>
              </a:ext>
            </a:extLst>
          </p:cNvPr>
          <p:cNvSpPr/>
          <p:nvPr userDrawn="1"/>
        </p:nvSpPr>
        <p:spPr>
          <a:xfrm>
            <a:off x="4463759" y="2233323"/>
            <a:ext cx="3040912" cy="304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11" name="Ellipse 10">
            <a:extLst>
              <a:ext uri="{FF2B5EF4-FFF2-40B4-BE49-F238E27FC236}">
                <a16:creationId xmlns:a16="http://schemas.microsoft.com/office/drawing/2014/main" id="{8E0CC01F-C32D-D846-8785-BAD5504CD7A7}"/>
              </a:ext>
            </a:extLst>
          </p:cNvPr>
          <p:cNvSpPr/>
          <p:nvPr userDrawn="1"/>
        </p:nvSpPr>
        <p:spPr>
          <a:xfrm>
            <a:off x="7810713" y="2233323"/>
            <a:ext cx="3040912" cy="304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17" name="Titre 1">
            <a:extLst>
              <a:ext uri="{FF2B5EF4-FFF2-40B4-BE49-F238E27FC236}">
                <a16:creationId xmlns:a16="http://schemas.microsoft.com/office/drawing/2014/main" id="{6FA7170D-2F89-0844-AE01-D0A175A72A79}"/>
              </a:ext>
            </a:extLst>
          </p:cNvPr>
          <p:cNvSpPr>
            <a:spLocks noGrp="1"/>
          </p:cNvSpPr>
          <p:nvPr>
            <p:ph type="title" hasCustomPrompt="1"/>
          </p:nvPr>
        </p:nvSpPr>
        <p:spPr>
          <a:xfrm>
            <a:off x="838200" y="385753"/>
            <a:ext cx="10515600" cy="872790"/>
          </a:xfrm>
        </p:spPr>
        <p:txBody>
          <a:bodyPr anchor="t">
            <a:normAutofit/>
          </a:bodyPr>
          <a:lstStyle>
            <a:lvl1pPr algn="ctr">
              <a:defRPr sz="2800" b="1" i="0">
                <a:solidFill>
                  <a:srgbClr val="E30613"/>
                </a:solidFill>
                <a:latin typeface="Arial" panose="020B0604020202020204" pitchFamily="34" charset="0"/>
                <a:cs typeface="Arial" panose="020B0604020202020204" pitchFamily="34" charset="0"/>
              </a:defRPr>
            </a:lvl1pPr>
          </a:lstStyle>
          <a:p>
            <a:r>
              <a:rPr lang="fr-FR" dirty="0"/>
              <a:t>MODIFIEZ LE STYLE DU TITRE</a:t>
            </a:r>
          </a:p>
        </p:txBody>
      </p:sp>
      <p:sp>
        <p:nvSpPr>
          <p:cNvPr id="19" name="Espace réservé du texte 2">
            <a:extLst>
              <a:ext uri="{FF2B5EF4-FFF2-40B4-BE49-F238E27FC236}">
                <a16:creationId xmlns:a16="http://schemas.microsoft.com/office/drawing/2014/main" id="{4CEF478A-3C90-8546-A8AE-507EBEF15F22}"/>
              </a:ext>
            </a:extLst>
          </p:cNvPr>
          <p:cNvSpPr>
            <a:spLocks noGrp="1"/>
          </p:cNvSpPr>
          <p:nvPr>
            <p:ph type="body" idx="1"/>
          </p:nvPr>
        </p:nvSpPr>
        <p:spPr>
          <a:xfrm>
            <a:off x="1325891" y="3131320"/>
            <a:ext cx="2622739" cy="1244917"/>
          </a:xfrm>
        </p:spPr>
        <p:txBody>
          <a:bodyPr anchor="ctr"/>
          <a:lstStyle>
            <a:lvl1pPr marL="0" indent="0" algn="l">
              <a:buNone/>
              <a:defRPr sz="2400" b="0">
                <a:solidFill>
                  <a:srgbClr val="E306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0" name="Espace réservé du texte 2">
            <a:extLst>
              <a:ext uri="{FF2B5EF4-FFF2-40B4-BE49-F238E27FC236}">
                <a16:creationId xmlns:a16="http://schemas.microsoft.com/office/drawing/2014/main" id="{20006945-B6B5-4544-8462-8396D215D6FC}"/>
              </a:ext>
            </a:extLst>
          </p:cNvPr>
          <p:cNvSpPr>
            <a:spLocks noGrp="1"/>
          </p:cNvSpPr>
          <p:nvPr>
            <p:ph type="body" idx="13"/>
          </p:nvPr>
        </p:nvSpPr>
        <p:spPr>
          <a:xfrm>
            <a:off x="4672845" y="3131319"/>
            <a:ext cx="2622739" cy="1244917"/>
          </a:xfrm>
        </p:spPr>
        <p:txBody>
          <a:bodyPr anchor="ctr"/>
          <a:lstStyle>
            <a:lvl1pPr marL="0" indent="0" algn="ctr">
              <a:buNone/>
              <a:defRPr sz="2400" b="0">
                <a:solidFill>
                  <a:srgbClr val="E306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1" name="Espace réservé du texte 2">
            <a:extLst>
              <a:ext uri="{FF2B5EF4-FFF2-40B4-BE49-F238E27FC236}">
                <a16:creationId xmlns:a16="http://schemas.microsoft.com/office/drawing/2014/main" id="{848C2DF2-978E-1746-A5CC-A2357930164D}"/>
              </a:ext>
            </a:extLst>
          </p:cNvPr>
          <p:cNvSpPr>
            <a:spLocks noGrp="1"/>
          </p:cNvSpPr>
          <p:nvPr>
            <p:ph type="body" idx="14"/>
          </p:nvPr>
        </p:nvSpPr>
        <p:spPr>
          <a:xfrm>
            <a:off x="8019799" y="3054538"/>
            <a:ext cx="2622739" cy="1244917"/>
          </a:xfrm>
        </p:spPr>
        <p:txBody>
          <a:bodyPr anchor="ctr"/>
          <a:lstStyle>
            <a:lvl1pPr marL="0" indent="0">
              <a:buNone/>
              <a:defRPr sz="2400" b="0">
                <a:solidFill>
                  <a:srgbClr val="E306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7007C98B-6129-4D3B-A545-B9DD8972C8B2}"/>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8" name="Image 10">
            <a:extLst>
              <a:ext uri="{FF2B5EF4-FFF2-40B4-BE49-F238E27FC236}">
                <a16:creationId xmlns:a16="http://schemas.microsoft.com/office/drawing/2014/main" id="{9D027F62-8094-40EF-8D3E-36316DF6EF2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4" name="Straight Connector 28">
            <a:extLst>
              <a:ext uri="{FF2B5EF4-FFF2-40B4-BE49-F238E27FC236}">
                <a16:creationId xmlns:a16="http://schemas.microsoft.com/office/drawing/2014/main" id="{AA144057-C432-4D6F-B4AB-F5802E66AC48}"/>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Footer Placeholder 4">
            <a:extLst>
              <a:ext uri="{FF2B5EF4-FFF2-40B4-BE49-F238E27FC236}">
                <a16:creationId xmlns:a16="http://schemas.microsoft.com/office/drawing/2014/main" id="{EB282EE2-F6BC-4885-A65B-57A3CC3BDBEA}"/>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6" name="TextBox 31">
            <a:extLst>
              <a:ext uri="{FF2B5EF4-FFF2-40B4-BE49-F238E27FC236}">
                <a16:creationId xmlns:a16="http://schemas.microsoft.com/office/drawing/2014/main" id="{8C4F3712-0C97-4F60-AADF-C4BFBCD3C011}"/>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7" name="Straight Connector 32">
            <a:extLst>
              <a:ext uri="{FF2B5EF4-FFF2-40B4-BE49-F238E27FC236}">
                <a16:creationId xmlns:a16="http://schemas.microsoft.com/office/drawing/2014/main" id="{852D87F0-118F-464F-A034-C873EAB0B3D7}"/>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34">
            <a:extLst>
              <a:ext uri="{FF2B5EF4-FFF2-40B4-BE49-F238E27FC236}">
                <a16:creationId xmlns:a16="http://schemas.microsoft.com/office/drawing/2014/main" id="{8E1896C9-0268-4D99-940D-C22FAFD89A1C}"/>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37">
            <a:extLst>
              <a:ext uri="{FF2B5EF4-FFF2-40B4-BE49-F238E27FC236}">
                <a16:creationId xmlns:a16="http://schemas.microsoft.com/office/drawing/2014/main" id="{578B27EF-3188-45F4-B064-2E64D7DA8A69}"/>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Date Placeholder 3">
            <a:extLst>
              <a:ext uri="{FF2B5EF4-FFF2-40B4-BE49-F238E27FC236}">
                <a16:creationId xmlns:a16="http://schemas.microsoft.com/office/drawing/2014/main" id="{3675B7CF-C942-4CB3-9C94-4A7B4B0FFDBB}"/>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BA8F3CC0-E13F-40A2-B27F-3AAD40CC642A}" type="datetime4">
              <a:rPr lang="fr-FR" smtClean="0"/>
              <a:t>10 juillet 2023</a:t>
            </a:fld>
            <a:endParaRPr lang="fr-FR" cap="all" dirty="0"/>
          </a:p>
        </p:txBody>
      </p:sp>
      <p:sp>
        <p:nvSpPr>
          <p:cNvPr id="22" name="Footer Placeholder 4">
            <a:extLst>
              <a:ext uri="{FF2B5EF4-FFF2-40B4-BE49-F238E27FC236}">
                <a16:creationId xmlns:a16="http://schemas.microsoft.com/office/drawing/2014/main" id="{F5505BD4-21C2-4EAC-B4B3-F85B45EE166C}"/>
              </a:ext>
            </a:extLst>
          </p:cNvPr>
          <p:cNvSpPr txBox="1">
            <a:spLocks/>
          </p:cNvSpPr>
          <p:nvPr userDrawn="1"/>
        </p:nvSpPr>
        <p:spPr>
          <a:xfrm>
            <a:off x="862584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cap="all" baseline="0" dirty="0">
                <a:solidFill>
                  <a:srgbClr val="94969A"/>
                </a:solidFill>
              </a:rPr>
              <a:t>PROPRIETARY</a:t>
            </a:r>
          </a:p>
        </p:txBody>
      </p:sp>
      <p:sp>
        <p:nvSpPr>
          <p:cNvPr id="23" name="TextBox 36">
            <a:extLst>
              <a:ext uri="{FF2B5EF4-FFF2-40B4-BE49-F238E27FC236}">
                <a16:creationId xmlns:a16="http://schemas.microsoft.com/office/drawing/2014/main" id="{F6FE43AB-0171-4DE3-AD90-C7F1424CD97E}"/>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9367194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CE9A96-F2C5-514B-AFB5-10A299EAD4F4}"/>
              </a:ext>
            </a:extLst>
          </p:cNvPr>
          <p:cNvSpPr/>
          <p:nvPr userDrawn="1"/>
        </p:nvSpPr>
        <p:spPr>
          <a:xfrm>
            <a:off x="10632" y="1"/>
            <a:ext cx="12181367" cy="6858271"/>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pic>
        <p:nvPicPr>
          <p:cNvPr id="13" name="Image 12">
            <a:extLst>
              <a:ext uri="{FF2B5EF4-FFF2-40B4-BE49-F238E27FC236}">
                <a16:creationId xmlns:a16="http://schemas.microsoft.com/office/drawing/2014/main" id="{81B08D41-D13F-7B4E-A121-C8502C06CE2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571624"/>
            <a:ext cx="12191999" cy="5286376"/>
          </a:xfrm>
          <a:prstGeom prst="rect">
            <a:avLst/>
          </a:prstGeom>
        </p:spPr>
      </p:pic>
      <p:sp>
        <p:nvSpPr>
          <p:cNvPr id="15" name="Titre 1">
            <a:extLst>
              <a:ext uri="{FF2B5EF4-FFF2-40B4-BE49-F238E27FC236}">
                <a16:creationId xmlns:a16="http://schemas.microsoft.com/office/drawing/2014/main" id="{940C7F15-8042-2C41-9517-E6D4C3BC8A68}"/>
              </a:ext>
            </a:extLst>
          </p:cNvPr>
          <p:cNvSpPr>
            <a:spLocks noGrp="1"/>
          </p:cNvSpPr>
          <p:nvPr>
            <p:ph type="title" hasCustomPrompt="1"/>
          </p:nvPr>
        </p:nvSpPr>
        <p:spPr>
          <a:xfrm>
            <a:off x="838200" y="385753"/>
            <a:ext cx="10515600" cy="872790"/>
          </a:xfrm>
        </p:spPr>
        <p:txBody>
          <a:bodyPr anchor="t">
            <a:normAutofit/>
          </a:bodyPr>
          <a:lstStyle>
            <a:lvl1pPr algn="ctr">
              <a:defRPr sz="2800" b="1" i="0">
                <a:solidFill>
                  <a:schemeClr val="bg1"/>
                </a:solidFill>
                <a:latin typeface="Arial" panose="020B0604020202020204" pitchFamily="34" charset="0"/>
                <a:cs typeface="Arial" panose="020B0604020202020204" pitchFamily="34" charset="0"/>
              </a:defRPr>
            </a:lvl1pPr>
          </a:lstStyle>
          <a:p>
            <a:r>
              <a:rPr lang="fr-FR" dirty="0"/>
              <a:t>MODIFIEZ LE STYLE DU TITRE</a:t>
            </a:r>
          </a:p>
        </p:txBody>
      </p:sp>
      <p:sp>
        <p:nvSpPr>
          <p:cNvPr id="10" name="Rectangle 9">
            <a:extLst>
              <a:ext uri="{FF2B5EF4-FFF2-40B4-BE49-F238E27FC236}">
                <a16:creationId xmlns:a16="http://schemas.microsoft.com/office/drawing/2014/main" id="{F8106C5A-8346-4A70-8584-BFBAF7784580}"/>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0">
            <a:extLst>
              <a:ext uri="{FF2B5EF4-FFF2-40B4-BE49-F238E27FC236}">
                <a16:creationId xmlns:a16="http://schemas.microsoft.com/office/drawing/2014/main" id="{E15F6317-9EDA-42EB-9378-F82A268BDA7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28">
            <a:extLst>
              <a:ext uri="{FF2B5EF4-FFF2-40B4-BE49-F238E27FC236}">
                <a16:creationId xmlns:a16="http://schemas.microsoft.com/office/drawing/2014/main" id="{917B385B-F1A0-4B25-95B1-5AE13B04EC55}"/>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Footer Placeholder 4">
            <a:extLst>
              <a:ext uri="{FF2B5EF4-FFF2-40B4-BE49-F238E27FC236}">
                <a16:creationId xmlns:a16="http://schemas.microsoft.com/office/drawing/2014/main" id="{F91324BF-A092-4BD7-B988-C871447FD449}"/>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19" name="TextBox 31">
            <a:extLst>
              <a:ext uri="{FF2B5EF4-FFF2-40B4-BE49-F238E27FC236}">
                <a16:creationId xmlns:a16="http://schemas.microsoft.com/office/drawing/2014/main" id="{1A67536B-A9AC-493A-8431-63E365D29992}"/>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0" name="Straight Connector 32">
            <a:extLst>
              <a:ext uri="{FF2B5EF4-FFF2-40B4-BE49-F238E27FC236}">
                <a16:creationId xmlns:a16="http://schemas.microsoft.com/office/drawing/2014/main" id="{4307E342-9039-4B3A-97EC-85AA9C763A70}"/>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34">
            <a:extLst>
              <a:ext uri="{FF2B5EF4-FFF2-40B4-BE49-F238E27FC236}">
                <a16:creationId xmlns:a16="http://schemas.microsoft.com/office/drawing/2014/main" id="{2F6E234C-F237-4B46-B37F-E460018DE1E6}"/>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37">
            <a:extLst>
              <a:ext uri="{FF2B5EF4-FFF2-40B4-BE49-F238E27FC236}">
                <a16:creationId xmlns:a16="http://schemas.microsoft.com/office/drawing/2014/main" id="{DF6EED62-7A83-4A9A-A031-4D04FE82BA3D}"/>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Date Placeholder 3">
            <a:extLst>
              <a:ext uri="{FF2B5EF4-FFF2-40B4-BE49-F238E27FC236}">
                <a16:creationId xmlns:a16="http://schemas.microsoft.com/office/drawing/2014/main" id="{9F71A51E-8726-471F-869C-FB2FDBBA13F3}"/>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BA8F3CC0-E13F-40A2-B27F-3AAD40CC642A}" type="datetime4">
              <a:rPr lang="fr-FR" smtClean="0"/>
              <a:t>10 juillet 2023</a:t>
            </a:fld>
            <a:endParaRPr lang="fr-FR" cap="all" dirty="0"/>
          </a:p>
        </p:txBody>
      </p:sp>
      <p:sp>
        <p:nvSpPr>
          <p:cNvPr id="25" name="Footer Placeholder 4">
            <a:extLst>
              <a:ext uri="{FF2B5EF4-FFF2-40B4-BE49-F238E27FC236}">
                <a16:creationId xmlns:a16="http://schemas.microsoft.com/office/drawing/2014/main" id="{39EF9C4D-BCDC-46EE-ADA8-B70DB36191F1}"/>
              </a:ext>
            </a:extLst>
          </p:cNvPr>
          <p:cNvSpPr txBox="1">
            <a:spLocks/>
          </p:cNvSpPr>
          <p:nvPr userDrawn="1"/>
        </p:nvSpPr>
        <p:spPr>
          <a:xfrm>
            <a:off x="862584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cap="all" baseline="0" dirty="0">
                <a:solidFill>
                  <a:srgbClr val="94969A"/>
                </a:solidFill>
              </a:rPr>
              <a:t>PROPRIETARY</a:t>
            </a:r>
          </a:p>
        </p:txBody>
      </p:sp>
      <p:sp>
        <p:nvSpPr>
          <p:cNvPr id="26" name="TextBox 36">
            <a:extLst>
              <a:ext uri="{FF2B5EF4-FFF2-40B4-BE49-F238E27FC236}">
                <a16:creationId xmlns:a16="http://schemas.microsoft.com/office/drawing/2014/main" id="{580590B7-11D3-490B-9E94-028CD0F69388}"/>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345681980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ver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90CD6F-0C4C-41E6-BC1E-732B99D74408}"/>
              </a:ext>
            </a:extLst>
          </p:cNvPr>
          <p:cNvSpPr/>
          <p:nvPr userDrawn="1"/>
        </p:nvSpPr>
        <p:spPr>
          <a:xfrm>
            <a:off x="0" y="2909520"/>
            <a:ext cx="12191999" cy="3948480"/>
          </a:xfrm>
          <a:prstGeom prst="rect">
            <a:avLst/>
          </a:prstGeom>
          <a:gradFill>
            <a:gsLst>
              <a:gs pos="100000">
                <a:schemeClr val="tx1">
                  <a:alpha val="65000"/>
                </a:schemeClr>
              </a:gs>
              <a:gs pos="0">
                <a:schemeClr val="tx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Title 1">
            <a:extLst>
              <a:ext uri="{FF2B5EF4-FFF2-40B4-BE49-F238E27FC236}">
                <a16:creationId xmlns:a16="http://schemas.microsoft.com/office/drawing/2014/main" id="{87417CC0-D441-41D7-9EFE-F0722018F30A}"/>
              </a:ext>
            </a:extLst>
          </p:cNvPr>
          <p:cNvSpPr>
            <a:spLocks noGrp="1"/>
          </p:cNvSpPr>
          <p:nvPr>
            <p:ph type="ctrTitle" hasCustomPrompt="1"/>
          </p:nvPr>
        </p:nvSpPr>
        <p:spPr>
          <a:xfrm>
            <a:off x="822960" y="2909520"/>
            <a:ext cx="5090400" cy="1936800"/>
          </a:xfrm>
        </p:spPr>
        <p:txBody>
          <a:bodyPr lIns="0" tIns="0" rIns="0" bIns="0" anchor="ctr">
            <a:noAutofit/>
          </a:bodyPr>
          <a:lstStyle>
            <a:lvl1pPr algn="l">
              <a:lnSpc>
                <a:spcPct val="90000"/>
              </a:lnSpc>
              <a:defRPr sz="6000" b="1" cap="none">
                <a:solidFill>
                  <a:schemeClr val="accent1"/>
                </a:solidFill>
                <a:effectLst>
                  <a:outerShdw blurRad="508000" dist="63500" dir="5400000" algn="ctr" rotWithShape="0">
                    <a:srgbClr val="000000">
                      <a:alpha val="25000"/>
                    </a:srgbClr>
                  </a:outerShdw>
                </a:effectLst>
              </a:defRPr>
            </a:lvl1pPr>
          </a:lstStyle>
          <a:p>
            <a:r>
              <a:rPr lang="en-US" dirty="0"/>
              <a:t>Title of the</a:t>
            </a:r>
            <a:br>
              <a:rPr lang="en-US" dirty="0"/>
            </a:br>
            <a:r>
              <a:rPr lang="en-US" dirty="0"/>
              <a:t>presentation</a:t>
            </a:r>
            <a:endParaRPr lang="fr-FR" dirty="0"/>
          </a:p>
        </p:txBody>
      </p:sp>
      <p:sp>
        <p:nvSpPr>
          <p:cNvPr id="4" name="Text Placeholder 3">
            <a:extLst>
              <a:ext uri="{FF2B5EF4-FFF2-40B4-BE49-F238E27FC236}">
                <a16:creationId xmlns:a16="http://schemas.microsoft.com/office/drawing/2014/main" id="{E17F84BF-3B83-4A7E-A88F-2A9F796F65F2}"/>
              </a:ext>
            </a:extLst>
          </p:cNvPr>
          <p:cNvSpPr>
            <a:spLocks noGrp="1"/>
          </p:cNvSpPr>
          <p:nvPr>
            <p:ph type="body" sz="quarter" idx="10" hasCustomPrompt="1"/>
          </p:nvPr>
        </p:nvSpPr>
        <p:spPr>
          <a:xfrm>
            <a:off x="822958" y="4846320"/>
            <a:ext cx="5090400" cy="702000"/>
          </a:xfrm>
          <a:prstGeom prst="rect">
            <a:avLst/>
          </a:prstGeom>
        </p:spPr>
        <p:txBody>
          <a:bodyPr lIns="0" tIns="0" rIns="0" bIns="0">
            <a:noAutofit/>
          </a:bodyPr>
          <a:lstStyle>
            <a:lvl1pPr marL="0" indent="0">
              <a:lnSpc>
                <a:spcPct val="100000"/>
              </a:lnSpc>
              <a:buFontTx/>
              <a:buNone/>
              <a:defRPr sz="2000" b="1">
                <a:solidFill>
                  <a:schemeClr val="bg1"/>
                </a:solidFill>
                <a:effectLst>
                  <a:outerShdw blurRad="508000" dist="50800" dir="5400000" algn="ctr" rotWithShape="0">
                    <a:srgbClr val="000000">
                      <a:alpha val="25000"/>
                    </a:srgbClr>
                  </a:outerShdw>
                </a:effectLst>
              </a:defRPr>
            </a:lvl1pPr>
            <a:lvl2pPr>
              <a:buNone/>
              <a:defRPr/>
            </a:lvl2pPr>
          </a:lstStyle>
          <a:p>
            <a:pPr lvl="0"/>
            <a:r>
              <a:rPr lang="en-US" dirty="0"/>
              <a:t>Details or subtitle of the presentation</a:t>
            </a:r>
          </a:p>
        </p:txBody>
      </p:sp>
      <p:sp>
        <p:nvSpPr>
          <p:cNvPr id="5" name="Rectangle 4">
            <a:extLst>
              <a:ext uri="{FF2B5EF4-FFF2-40B4-BE49-F238E27FC236}">
                <a16:creationId xmlns:a16="http://schemas.microsoft.com/office/drawing/2014/main" id="{6FAA9083-FD22-4DEA-B5CA-5BCB7166A2D7}"/>
              </a:ext>
            </a:extLst>
          </p:cNvPr>
          <p:cNvSpPr/>
          <p:nvPr userDrawn="1"/>
        </p:nvSpPr>
        <p:spPr>
          <a:xfrm>
            <a:off x="0" y="5976649"/>
            <a:ext cx="12192000" cy="881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10">
            <a:extLst>
              <a:ext uri="{FF2B5EF4-FFF2-40B4-BE49-F238E27FC236}">
                <a16:creationId xmlns:a16="http://schemas.microsoft.com/office/drawing/2014/main" id="{6CFA7EEC-0D3D-4623-BAAB-76A8B13BE7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12780" y="6158166"/>
            <a:ext cx="769620" cy="388365"/>
          </a:xfrm>
          <a:prstGeom prst="rect">
            <a:avLst/>
          </a:prstGeom>
        </p:spPr>
      </p:pic>
      <p:sp>
        <p:nvSpPr>
          <p:cNvPr id="22" name="Frame 21">
            <a:extLst>
              <a:ext uri="{FF2B5EF4-FFF2-40B4-BE49-F238E27FC236}">
                <a16:creationId xmlns:a16="http://schemas.microsoft.com/office/drawing/2014/main" id="{BBC39E5B-F078-4490-834F-18557015162E}"/>
              </a:ext>
            </a:extLst>
          </p:cNvPr>
          <p:cNvSpPr/>
          <p:nvPr userDrawn="1"/>
        </p:nvSpPr>
        <p:spPr>
          <a:xfrm>
            <a:off x="0" y="0"/>
            <a:ext cx="12192000" cy="6857998"/>
          </a:xfrm>
          <a:prstGeom prst="frame">
            <a:avLst>
              <a:gd name="adj1" fmla="val 169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13459576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ction Layout">
    <p:spTree>
      <p:nvGrpSpPr>
        <p:cNvPr id="1" name=""/>
        <p:cNvGrpSpPr/>
        <p:nvPr/>
      </p:nvGrpSpPr>
      <p:grpSpPr>
        <a:xfrm>
          <a:off x="0" y="0"/>
          <a:ext cx="0" cy="0"/>
          <a:chOff x="0" y="0"/>
          <a:chExt cx="0" cy="0"/>
        </a:xfrm>
      </p:grpSpPr>
      <p:pic>
        <p:nvPicPr>
          <p:cNvPr id="2" name="Image 6">
            <a:extLst>
              <a:ext uri="{FF2B5EF4-FFF2-40B4-BE49-F238E27FC236}">
                <a16:creationId xmlns:a16="http://schemas.microsoft.com/office/drawing/2014/main" id="{ECC147E4-84DC-4294-84F2-119C34EA157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Oval 4">
            <a:extLst>
              <a:ext uri="{FF2B5EF4-FFF2-40B4-BE49-F238E27FC236}">
                <a16:creationId xmlns:a16="http://schemas.microsoft.com/office/drawing/2014/main" id="{504DF040-1550-4B42-B57F-BB33C2D130D1}"/>
              </a:ext>
            </a:extLst>
          </p:cNvPr>
          <p:cNvSpPr/>
          <p:nvPr userDrawn="1"/>
        </p:nvSpPr>
        <p:spPr>
          <a:xfrm>
            <a:off x="600075" y="577215"/>
            <a:ext cx="4972050" cy="49720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2" name="Straight Connector 11">
            <a:extLst>
              <a:ext uri="{FF2B5EF4-FFF2-40B4-BE49-F238E27FC236}">
                <a16:creationId xmlns:a16="http://schemas.microsoft.com/office/drawing/2014/main" id="{D64B08D7-B982-4A3D-816E-9F8A950591A9}"/>
              </a:ext>
            </a:extLst>
          </p:cNvPr>
          <p:cNvCxnSpPr>
            <a:cxnSpLocks/>
          </p:cNvCxnSpPr>
          <p:nvPr userDrawn="1"/>
        </p:nvCxnSpPr>
        <p:spPr>
          <a:xfrm>
            <a:off x="1409700" y="1624965"/>
            <a:ext cx="0" cy="2762250"/>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17A896B-BCCB-4D11-AE3D-F9DC84C50BD0}"/>
              </a:ext>
            </a:extLst>
          </p:cNvPr>
          <p:cNvPicPr>
            <a:picLocks noChangeAspect="1"/>
          </p:cNvPicPr>
          <p:nvPr userDrawn="1"/>
        </p:nvPicPr>
        <p:blipFill>
          <a:blip r:embed="rId3" cstate="email">
            <a:alphaModFix amt="40000"/>
            <a:extLst>
              <a:ext uri="{28A0092B-C50C-407E-A947-70E740481C1C}">
                <a14:useLocalDpi xmlns:a14="http://schemas.microsoft.com/office/drawing/2010/main"/>
              </a:ext>
            </a:extLst>
          </a:blip>
          <a:srcRect/>
          <a:stretch>
            <a:fillRect/>
          </a:stretch>
        </p:blipFill>
        <p:spPr>
          <a:xfrm>
            <a:off x="819848" y="4081582"/>
            <a:ext cx="4532505" cy="1467683"/>
          </a:xfrm>
          <a:custGeom>
            <a:avLst/>
            <a:gdLst>
              <a:gd name="connsiteX0" fmla="*/ 0 w 4532505"/>
              <a:gd name="connsiteY0" fmla="*/ 0 h 1467683"/>
              <a:gd name="connsiteX1" fmla="*/ 4532505 w 4532505"/>
              <a:gd name="connsiteY1" fmla="*/ 0 h 1467683"/>
              <a:gd name="connsiteX2" fmla="*/ 4452228 w 4532505"/>
              <a:gd name="connsiteY2" fmla="*/ 166646 h 1467683"/>
              <a:gd name="connsiteX3" fmla="*/ 2266252 w 4532505"/>
              <a:gd name="connsiteY3" fmla="*/ 1467683 h 1467683"/>
              <a:gd name="connsiteX4" fmla="*/ 80277 w 4532505"/>
              <a:gd name="connsiteY4" fmla="*/ 166646 h 1467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2505" h="1467683">
                <a:moveTo>
                  <a:pt x="0" y="0"/>
                </a:moveTo>
                <a:lnTo>
                  <a:pt x="4532505" y="0"/>
                </a:lnTo>
                <a:lnTo>
                  <a:pt x="4452228" y="166646"/>
                </a:lnTo>
                <a:cubicBezTo>
                  <a:pt x="4031246" y="941602"/>
                  <a:pt x="3210186" y="1467683"/>
                  <a:pt x="2266252" y="1467683"/>
                </a:cubicBezTo>
                <a:cubicBezTo>
                  <a:pt x="1322319" y="1467683"/>
                  <a:pt x="501259" y="941602"/>
                  <a:pt x="80277" y="166646"/>
                </a:cubicBezTo>
                <a:close/>
              </a:path>
            </a:pathLst>
          </a:custGeom>
        </p:spPr>
      </p:pic>
      <p:sp>
        <p:nvSpPr>
          <p:cNvPr id="6" name="Rectangle 5">
            <a:extLst>
              <a:ext uri="{FF2B5EF4-FFF2-40B4-BE49-F238E27FC236}">
                <a16:creationId xmlns:a16="http://schemas.microsoft.com/office/drawing/2014/main" id="{F2493817-EBD4-4635-A5F1-AC86F3F1C18A}"/>
              </a:ext>
            </a:extLst>
          </p:cNvPr>
          <p:cNvSpPr/>
          <p:nvPr userDrawn="1"/>
        </p:nvSpPr>
        <p:spPr>
          <a:xfrm>
            <a:off x="0" y="5976649"/>
            <a:ext cx="12192000" cy="881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10">
            <a:extLst>
              <a:ext uri="{FF2B5EF4-FFF2-40B4-BE49-F238E27FC236}">
                <a16:creationId xmlns:a16="http://schemas.microsoft.com/office/drawing/2014/main" id="{77FBD03F-CB49-4D74-A8F9-A701DE8949B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812780" y="6158166"/>
            <a:ext cx="769620" cy="388365"/>
          </a:xfrm>
          <a:prstGeom prst="rect">
            <a:avLst/>
          </a:prstGeom>
        </p:spPr>
      </p:pic>
      <p:sp>
        <p:nvSpPr>
          <p:cNvPr id="3" name="Frame 2">
            <a:extLst>
              <a:ext uri="{FF2B5EF4-FFF2-40B4-BE49-F238E27FC236}">
                <a16:creationId xmlns:a16="http://schemas.microsoft.com/office/drawing/2014/main" id="{BAB15696-5134-4BE4-BF5F-0B29DAD20159}"/>
              </a:ext>
            </a:extLst>
          </p:cNvPr>
          <p:cNvSpPr/>
          <p:nvPr userDrawn="1"/>
        </p:nvSpPr>
        <p:spPr>
          <a:xfrm>
            <a:off x="0" y="0"/>
            <a:ext cx="12192000" cy="6857998"/>
          </a:xfrm>
          <a:prstGeom prst="frame">
            <a:avLst>
              <a:gd name="adj1" fmla="val 169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7" name="Text Placeholder 6">
            <a:extLst>
              <a:ext uri="{FF2B5EF4-FFF2-40B4-BE49-F238E27FC236}">
                <a16:creationId xmlns:a16="http://schemas.microsoft.com/office/drawing/2014/main" id="{C02EC54B-ED8D-4FE0-86D8-77F5DC47B96A}"/>
              </a:ext>
            </a:extLst>
          </p:cNvPr>
          <p:cNvSpPr>
            <a:spLocks noGrp="1"/>
          </p:cNvSpPr>
          <p:nvPr>
            <p:ph type="body" sz="quarter" idx="12" hasCustomPrompt="1"/>
          </p:nvPr>
        </p:nvSpPr>
        <p:spPr>
          <a:xfrm>
            <a:off x="1657349" y="2230755"/>
            <a:ext cx="3505171" cy="1664970"/>
          </a:xfrm>
        </p:spPr>
        <p:txBody>
          <a:bodyPr lIns="0" tIns="0" rIns="0" bIns="0" anchor="ctr">
            <a:noAutofit/>
          </a:bodyPr>
          <a:lstStyle>
            <a:lvl1pPr marL="0" indent="0">
              <a:spcBef>
                <a:spcPts val="0"/>
              </a:spcBef>
              <a:spcAft>
                <a:spcPts val="0"/>
              </a:spcAft>
              <a:buClr>
                <a:schemeClr val="accent1"/>
              </a:buClr>
              <a:buSzPct val="25000"/>
              <a:buFont typeface="Arial" panose="020B0604020202020204" pitchFamily="34" charset="0"/>
              <a:buChar char="•"/>
              <a:defRPr sz="1600" cap="all" baseline="0">
                <a:solidFill>
                  <a:schemeClr val="bg1"/>
                </a:solidFill>
              </a:defRPr>
            </a:lvl1pPr>
            <a:lvl2pPr marL="0" indent="0">
              <a:spcBef>
                <a:spcPts val="0"/>
              </a:spcBef>
              <a:spcAft>
                <a:spcPts val="0"/>
              </a:spcAft>
              <a:buClr>
                <a:schemeClr val="accent1"/>
              </a:buClr>
              <a:buSzPct val="25000"/>
              <a:buFont typeface="Arial" panose="020B0604020202020204" pitchFamily="34" charset="0"/>
              <a:buChar char="•"/>
              <a:defRPr sz="3200" cap="all">
                <a:solidFill>
                  <a:schemeClr val="bg1"/>
                </a:solidFill>
              </a:defRPr>
            </a:lvl2pPr>
            <a:lvl3pPr marL="0" indent="0">
              <a:spcBef>
                <a:spcPts val="0"/>
              </a:spcBef>
              <a:spcAft>
                <a:spcPts val="0"/>
              </a:spcAft>
              <a:buClr>
                <a:schemeClr val="accent1"/>
              </a:buClr>
              <a:buSzPct val="25000"/>
              <a:buFont typeface="Arial" panose="020B0604020202020204" pitchFamily="34" charset="0"/>
              <a:buChar char="•"/>
              <a:defRPr sz="1800" cap="all">
                <a:solidFill>
                  <a:schemeClr val="bg1"/>
                </a:solidFill>
              </a:defRPr>
            </a:lvl3pPr>
          </a:lstStyle>
          <a:p>
            <a:pPr lvl="0"/>
            <a:r>
              <a:rPr lang="en-US" dirty="0"/>
              <a:t>Click to add your text</a:t>
            </a:r>
          </a:p>
          <a:p>
            <a:pPr lvl="1"/>
            <a:r>
              <a:rPr lang="en-US" dirty="0"/>
              <a:t>Second level</a:t>
            </a:r>
          </a:p>
          <a:p>
            <a:pPr lvl="2"/>
            <a:r>
              <a:rPr lang="en-US" dirty="0"/>
              <a:t>Third level</a:t>
            </a:r>
          </a:p>
        </p:txBody>
      </p:sp>
    </p:spTree>
    <p:extLst>
      <p:ext uri="{BB962C8B-B14F-4D97-AF65-F5344CB8AC3E}">
        <p14:creationId xmlns:p14="http://schemas.microsoft.com/office/powerpoint/2010/main" val="142026336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M] Cover layout">
    <p:spTree>
      <p:nvGrpSpPr>
        <p:cNvPr id="1" name=""/>
        <p:cNvGrpSpPr/>
        <p:nvPr/>
      </p:nvGrpSpPr>
      <p:grpSpPr>
        <a:xfrm>
          <a:off x="0" y="0"/>
          <a:ext cx="0" cy="0"/>
          <a:chOff x="0" y="0"/>
          <a:chExt cx="0" cy="0"/>
        </a:xfrm>
      </p:grpSpPr>
      <p:pic>
        <p:nvPicPr>
          <p:cNvPr id="10" name="Image 35">
            <a:extLst>
              <a:ext uri="{FF2B5EF4-FFF2-40B4-BE49-F238E27FC236}">
                <a16:creationId xmlns:a16="http://schemas.microsoft.com/office/drawing/2014/main" id="{85476459-7C88-4CD8-8E88-7F6B5C1F7ADB}"/>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flipH="1">
            <a:off x="1" y="0"/>
            <a:ext cx="12192000" cy="6858000"/>
          </a:xfrm>
          <a:prstGeom prst="rect">
            <a:avLst/>
          </a:prstGeom>
        </p:spPr>
      </p:pic>
      <p:sp>
        <p:nvSpPr>
          <p:cNvPr id="3" name="Rectangle 2">
            <a:extLst>
              <a:ext uri="{FF2B5EF4-FFF2-40B4-BE49-F238E27FC236}">
                <a16:creationId xmlns:a16="http://schemas.microsoft.com/office/drawing/2014/main" id="{C42BE290-6E81-45A6-976C-A440A5E55ACC}"/>
              </a:ext>
            </a:extLst>
          </p:cNvPr>
          <p:cNvSpPr/>
          <p:nvPr userDrawn="1"/>
        </p:nvSpPr>
        <p:spPr>
          <a:xfrm>
            <a:off x="0" y="-1"/>
            <a:ext cx="6410326"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rame 21">
            <a:extLst>
              <a:ext uri="{FF2B5EF4-FFF2-40B4-BE49-F238E27FC236}">
                <a16:creationId xmlns:a16="http://schemas.microsoft.com/office/drawing/2014/main" id="{BBC39E5B-F078-4490-834F-18557015162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12" name="Image 35">
            <a:extLst>
              <a:ext uri="{FF2B5EF4-FFF2-40B4-BE49-F238E27FC236}">
                <a16:creationId xmlns:a16="http://schemas.microsoft.com/office/drawing/2014/main" id="{1A82B472-40D5-41E3-9915-9CB13E57448E}"/>
              </a:ext>
            </a:extLst>
          </p:cNvPr>
          <p:cNvPicPr>
            <a:picLocks noChangeAspect="1"/>
          </p:cNvPicPr>
          <p:nvPr userDrawn="1"/>
        </p:nvPicPr>
        <p:blipFill rotWithShape="1">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flipH="1">
            <a:off x="1" y="0"/>
            <a:ext cx="6410325" cy="6858000"/>
          </a:xfrm>
          <a:prstGeom prst="rect">
            <a:avLst/>
          </a:prstGeom>
        </p:spPr>
      </p:pic>
      <p:sp>
        <p:nvSpPr>
          <p:cNvPr id="27" name="Title 1">
            <a:extLst>
              <a:ext uri="{FF2B5EF4-FFF2-40B4-BE49-F238E27FC236}">
                <a16:creationId xmlns:a16="http://schemas.microsoft.com/office/drawing/2014/main" id="{87417CC0-D441-41D7-9EFE-F0722018F30A}"/>
              </a:ext>
            </a:extLst>
          </p:cNvPr>
          <p:cNvSpPr>
            <a:spLocks noGrp="1"/>
          </p:cNvSpPr>
          <p:nvPr>
            <p:ph type="ctrTitle" hasCustomPrompt="1"/>
          </p:nvPr>
        </p:nvSpPr>
        <p:spPr>
          <a:xfrm>
            <a:off x="822960" y="2909520"/>
            <a:ext cx="5090400" cy="1936800"/>
          </a:xfrm>
        </p:spPr>
        <p:txBody>
          <a:bodyPr lIns="0" tIns="0" rIns="0" bIns="0" anchor="ctr">
            <a:noAutofit/>
          </a:bodyPr>
          <a:lstStyle>
            <a:lvl1pPr algn="l">
              <a:lnSpc>
                <a:spcPct val="90000"/>
              </a:lnSpc>
              <a:defRPr sz="6000" b="1" cap="none">
                <a:solidFill>
                  <a:schemeClr val="bg1"/>
                </a:solidFill>
                <a:effectLst/>
              </a:defRPr>
            </a:lvl1pPr>
          </a:lstStyle>
          <a:p>
            <a:r>
              <a:rPr lang="fr-FR" dirty="0"/>
              <a:t>CIAT </a:t>
            </a:r>
            <a:r>
              <a:rPr lang="fr-FR" dirty="0" err="1"/>
              <a:t>Hospitality</a:t>
            </a:r>
            <a:r>
              <a:rPr lang="fr-FR" dirty="0"/>
              <a:t> - Customer </a:t>
            </a:r>
            <a:r>
              <a:rPr lang="fr-FR" dirty="0" err="1"/>
              <a:t>Presentation</a:t>
            </a:r>
            <a:endParaRPr lang="fr-FR" dirty="0"/>
          </a:p>
        </p:txBody>
      </p:sp>
      <p:sp>
        <p:nvSpPr>
          <p:cNvPr id="4" name="Text Placeholder 3">
            <a:extLst>
              <a:ext uri="{FF2B5EF4-FFF2-40B4-BE49-F238E27FC236}">
                <a16:creationId xmlns:a16="http://schemas.microsoft.com/office/drawing/2014/main" id="{E17F84BF-3B83-4A7E-A88F-2A9F796F65F2}"/>
              </a:ext>
            </a:extLst>
          </p:cNvPr>
          <p:cNvSpPr>
            <a:spLocks noGrp="1"/>
          </p:cNvSpPr>
          <p:nvPr>
            <p:ph type="body" sz="quarter" idx="10" hasCustomPrompt="1"/>
          </p:nvPr>
        </p:nvSpPr>
        <p:spPr>
          <a:xfrm>
            <a:off x="822958" y="4846320"/>
            <a:ext cx="5090400" cy="702000"/>
          </a:xfrm>
          <a:prstGeom prst="rect">
            <a:avLst/>
          </a:prstGeom>
        </p:spPr>
        <p:txBody>
          <a:bodyPr lIns="0" tIns="0" rIns="0" bIns="0">
            <a:noAutofit/>
          </a:bodyPr>
          <a:lstStyle>
            <a:lvl1pPr marL="0" indent="0">
              <a:lnSpc>
                <a:spcPct val="100000"/>
              </a:lnSpc>
              <a:buFontTx/>
              <a:buNone/>
              <a:defRPr sz="2000" b="1">
                <a:solidFill>
                  <a:schemeClr val="bg1"/>
                </a:solidFill>
                <a:effectLst/>
              </a:defRPr>
            </a:lvl1pPr>
            <a:lvl2pPr>
              <a:buNone/>
              <a:defRPr/>
            </a:lvl2pPr>
          </a:lstStyle>
          <a:p>
            <a:pPr lvl="0"/>
            <a:r>
              <a:rPr lang="en-US" dirty="0"/>
              <a:t>Details or subtitle of the presentation</a:t>
            </a:r>
          </a:p>
        </p:txBody>
      </p:sp>
      <p:sp>
        <p:nvSpPr>
          <p:cNvPr id="5" name="Rectangle 4">
            <a:extLst>
              <a:ext uri="{FF2B5EF4-FFF2-40B4-BE49-F238E27FC236}">
                <a16:creationId xmlns:a16="http://schemas.microsoft.com/office/drawing/2014/main" id="{6FAA9083-FD22-4DEA-B5CA-5BCB7166A2D7}"/>
              </a:ext>
            </a:extLst>
          </p:cNvPr>
          <p:cNvSpPr/>
          <p:nvPr userDrawn="1"/>
        </p:nvSpPr>
        <p:spPr>
          <a:xfrm>
            <a:off x="0" y="5976649"/>
            <a:ext cx="12192000" cy="881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10">
            <a:extLst>
              <a:ext uri="{FF2B5EF4-FFF2-40B4-BE49-F238E27FC236}">
                <a16:creationId xmlns:a16="http://schemas.microsoft.com/office/drawing/2014/main" id="{6CFA7EEC-0D3D-4623-BAAB-76A8B13BE7C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812780" y="6158166"/>
            <a:ext cx="769620" cy="388365"/>
          </a:xfrm>
          <a:prstGeom prst="rect">
            <a:avLst/>
          </a:prstGeom>
        </p:spPr>
      </p:pic>
    </p:spTree>
    <p:extLst>
      <p:ext uri="{BB962C8B-B14F-4D97-AF65-F5344CB8AC3E}">
        <p14:creationId xmlns:p14="http://schemas.microsoft.com/office/powerpoint/2010/main" val="19695146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M] Section Layout">
    <p:spTree>
      <p:nvGrpSpPr>
        <p:cNvPr id="1" name=""/>
        <p:cNvGrpSpPr/>
        <p:nvPr/>
      </p:nvGrpSpPr>
      <p:grpSpPr>
        <a:xfrm>
          <a:off x="0" y="0"/>
          <a:ext cx="0" cy="0"/>
          <a:chOff x="0" y="0"/>
          <a:chExt cx="0" cy="0"/>
        </a:xfrm>
      </p:grpSpPr>
      <p:pic>
        <p:nvPicPr>
          <p:cNvPr id="16" name="Image 7">
            <a:extLst>
              <a:ext uri="{FF2B5EF4-FFF2-40B4-BE49-F238E27FC236}">
                <a16:creationId xmlns:a16="http://schemas.microsoft.com/office/drawing/2014/main" id="{8064C1CE-A06A-4AD4-A5F7-AB91AB9FD85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7999"/>
          </a:xfrm>
          <a:prstGeom prst="rect">
            <a:avLst/>
          </a:prstGeom>
        </p:spPr>
      </p:pic>
      <p:sp>
        <p:nvSpPr>
          <p:cNvPr id="2" name="Rectangle 1">
            <a:extLst>
              <a:ext uri="{FF2B5EF4-FFF2-40B4-BE49-F238E27FC236}">
                <a16:creationId xmlns:a16="http://schemas.microsoft.com/office/drawing/2014/main" id="{1FD1A5A7-2108-4EEC-A67A-67BBA40DF96F}"/>
              </a:ext>
            </a:extLst>
          </p:cNvPr>
          <p:cNvSpPr/>
          <p:nvPr userDrawn="1"/>
        </p:nvSpPr>
        <p:spPr>
          <a:xfrm>
            <a:off x="6372226" y="0"/>
            <a:ext cx="5819774" cy="6858000"/>
          </a:xfrm>
          <a:prstGeom prst="rect">
            <a:avLst/>
          </a:prstGeom>
          <a:gradFill>
            <a:gsLst>
              <a:gs pos="0">
                <a:schemeClr val="bg1">
                  <a:alpha val="0"/>
                </a:scheme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reeform: Shape 14">
            <a:extLst>
              <a:ext uri="{FF2B5EF4-FFF2-40B4-BE49-F238E27FC236}">
                <a16:creationId xmlns:a16="http://schemas.microsoft.com/office/drawing/2014/main" id="{1EE3CBBF-D2DC-4895-B9A0-9E7BC8FDF3D4}"/>
              </a:ext>
            </a:extLst>
          </p:cNvPr>
          <p:cNvSpPr/>
          <p:nvPr userDrawn="1"/>
        </p:nvSpPr>
        <p:spPr>
          <a:xfrm>
            <a:off x="1" y="1"/>
            <a:ext cx="6372225" cy="6857998"/>
          </a:xfrm>
          <a:custGeom>
            <a:avLst/>
            <a:gdLst>
              <a:gd name="connsiteX0" fmla="*/ 0 w 6372225"/>
              <a:gd name="connsiteY0" fmla="*/ 0 h 6857998"/>
              <a:gd name="connsiteX1" fmla="*/ 5130671 w 6372225"/>
              <a:gd name="connsiteY1" fmla="*/ 0 h 6857998"/>
              <a:gd name="connsiteX2" fmla="*/ 5365179 w 6372225"/>
              <a:gd name="connsiteY2" fmla="*/ 258023 h 6857998"/>
              <a:gd name="connsiteX3" fmla="*/ 6372225 w 6372225"/>
              <a:gd name="connsiteY3" fmla="*/ 3063240 h 6857998"/>
              <a:gd name="connsiteX4" fmla="*/ 4248934 w 6372225"/>
              <a:gd name="connsiteY4" fmla="*/ 6834854 h 6857998"/>
              <a:gd name="connsiteX5" fmla="*/ 4208683 w 6372225"/>
              <a:gd name="connsiteY5" fmla="*/ 6857998 h 6857998"/>
              <a:gd name="connsiteX6" fmla="*/ 0 w 6372225"/>
              <a:gd name="connsiteY6"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225" h="6857998">
                <a:moveTo>
                  <a:pt x="0" y="0"/>
                </a:moveTo>
                <a:lnTo>
                  <a:pt x="5130671" y="0"/>
                </a:lnTo>
                <a:lnTo>
                  <a:pt x="5365179" y="258023"/>
                </a:lnTo>
                <a:cubicBezTo>
                  <a:pt x="5994302" y="1020344"/>
                  <a:pt x="6372225" y="1997658"/>
                  <a:pt x="6372225" y="3063240"/>
                </a:cubicBezTo>
                <a:cubicBezTo>
                  <a:pt x="6372225" y="4661614"/>
                  <a:pt x="5521897" y="6061383"/>
                  <a:pt x="4248934" y="6834854"/>
                </a:cubicBezTo>
                <a:lnTo>
                  <a:pt x="4208683" y="6857998"/>
                </a:lnTo>
                <a:lnTo>
                  <a:pt x="0" y="68579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6" name="Rectangle 5">
            <a:extLst>
              <a:ext uri="{FF2B5EF4-FFF2-40B4-BE49-F238E27FC236}">
                <a16:creationId xmlns:a16="http://schemas.microsoft.com/office/drawing/2014/main" id="{F2493817-EBD4-4635-A5F1-AC86F3F1C18A}"/>
              </a:ext>
            </a:extLst>
          </p:cNvPr>
          <p:cNvSpPr/>
          <p:nvPr userDrawn="1"/>
        </p:nvSpPr>
        <p:spPr>
          <a:xfrm>
            <a:off x="0" y="5976649"/>
            <a:ext cx="12192000" cy="881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10">
            <a:extLst>
              <a:ext uri="{FF2B5EF4-FFF2-40B4-BE49-F238E27FC236}">
                <a16:creationId xmlns:a16="http://schemas.microsoft.com/office/drawing/2014/main" id="{77FBD03F-CB49-4D74-A8F9-A701DE8949B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12780" y="6158166"/>
            <a:ext cx="769620" cy="388365"/>
          </a:xfrm>
          <a:prstGeom prst="rect">
            <a:avLst/>
          </a:prstGeom>
        </p:spPr>
      </p:pic>
      <p:pic>
        <p:nvPicPr>
          <p:cNvPr id="20" name="Picture 19">
            <a:extLst>
              <a:ext uri="{FF2B5EF4-FFF2-40B4-BE49-F238E27FC236}">
                <a16:creationId xmlns:a16="http://schemas.microsoft.com/office/drawing/2014/main" id="{3DB8832F-1DBE-4E9F-9541-B92E56AFA823}"/>
              </a:ext>
            </a:extLst>
          </p:cNvPr>
          <p:cNvPicPr>
            <a:picLocks noChangeAspect="1"/>
          </p:cNvPicPr>
          <p:nvPr userDrawn="1"/>
        </p:nvPicPr>
        <p:blipFill rotWithShape="1">
          <a:blip r:embed="rId4" cstate="email">
            <a:alphaModFix amt="20000"/>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a:stretch/>
        </p:blipFill>
        <p:spPr>
          <a:xfrm>
            <a:off x="2" y="0"/>
            <a:ext cx="6372225" cy="6857998"/>
          </a:xfrm>
          <a:custGeom>
            <a:avLst/>
            <a:gdLst>
              <a:gd name="connsiteX0" fmla="*/ 0 w 6372225"/>
              <a:gd name="connsiteY0" fmla="*/ 0 h 6857998"/>
              <a:gd name="connsiteX1" fmla="*/ 5130671 w 6372225"/>
              <a:gd name="connsiteY1" fmla="*/ 0 h 6857998"/>
              <a:gd name="connsiteX2" fmla="*/ 5365179 w 6372225"/>
              <a:gd name="connsiteY2" fmla="*/ 258023 h 6857998"/>
              <a:gd name="connsiteX3" fmla="*/ 6372225 w 6372225"/>
              <a:gd name="connsiteY3" fmla="*/ 3063240 h 6857998"/>
              <a:gd name="connsiteX4" fmla="*/ 4248934 w 6372225"/>
              <a:gd name="connsiteY4" fmla="*/ 6834854 h 6857998"/>
              <a:gd name="connsiteX5" fmla="*/ 4208683 w 6372225"/>
              <a:gd name="connsiteY5" fmla="*/ 6857998 h 6857998"/>
              <a:gd name="connsiteX6" fmla="*/ 0 w 6372225"/>
              <a:gd name="connsiteY6"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225" h="6857998">
                <a:moveTo>
                  <a:pt x="0" y="0"/>
                </a:moveTo>
                <a:lnTo>
                  <a:pt x="5130671" y="0"/>
                </a:lnTo>
                <a:lnTo>
                  <a:pt x="5365179" y="258023"/>
                </a:lnTo>
                <a:cubicBezTo>
                  <a:pt x="5994303" y="1020344"/>
                  <a:pt x="6372225" y="1997658"/>
                  <a:pt x="6372225" y="3063240"/>
                </a:cubicBezTo>
                <a:cubicBezTo>
                  <a:pt x="6372225" y="4661614"/>
                  <a:pt x="5521897" y="6061383"/>
                  <a:pt x="4248934" y="6834854"/>
                </a:cubicBezTo>
                <a:lnTo>
                  <a:pt x="4208683" y="6857998"/>
                </a:lnTo>
                <a:lnTo>
                  <a:pt x="0" y="6857998"/>
                </a:lnTo>
                <a:close/>
              </a:path>
            </a:pathLst>
          </a:custGeom>
        </p:spPr>
      </p:pic>
      <p:sp>
        <p:nvSpPr>
          <p:cNvPr id="3" name="Frame 2">
            <a:extLst>
              <a:ext uri="{FF2B5EF4-FFF2-40B4-BE49-F238E27FC236}">
                <a16:creationId xmlns:a16="http://schemas.microsoft.com/office/drawing/2014/main" id="{BAB15696-5134-4BE4-BF5F-0B29DAD20159}"/>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cxnSp>
        <p:nvCxnSpPr>
          <p:cNvPr id="12" name="Straight Connector 11">
            <a:extLst>
              <a:ext uri="{FF2B5EF4-FFF2-40B4-BE49-F238E27FC236}">
                <a16:creationId xmlns:a16="http://schemas.microsoft.com/office/drawing/2014/main" id="{D64B08D7-B982-4A3D-816E-9F8A950591A9}"/>
              </a:ext>
            </a:extLst>
          </p:cNvPr>
          <p:cNvCxnSpPr>
            <a:cxnSpLocks/>
          </p:cNvCxnSpPr>
          <p:nvPr userDrawn="1"/>
        </p:nvCxnSpPr>
        <p:spPr>
          <a:xfrm>
            <a:off x="990600" y="2227357"/>
            <a:ext cx="0" cy="169843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 Placeholder 6">
            <a:extLst>
              <a:ext uri="{FF2B5EF4-FFF2-40B4-BE49-F238E27FC236}">
                <a16:creationId xmlns:a16="http://schemas.microsoft.com/office/drawing/2014/main" id="{C02EC54B-ED8D-4FE0-86D8-77F5DC47B96A}"/>
              </a:ext>
            </a:extLst>
          </p:cNvPr>
          <p:cNvSpPr>
            <a:spLocks noGrp="1"/>
          </p:cNvSpPr>
          <p:nvPr userDrawn="1">
            <p:ph type="body" sz="quarter" idx="12" hasCustomPrompt="1"/>
          </p:nvPr>
        </p:nvSpPr>
        <p:spPr>
          <a:xfrm>
            <a:off x="1238249" y="2244090"/>
            <a:ext cx="3505171" cy="1664970"/>
          </a:xfrm>
        </p:spPr>
        <p:txBody>
          <a:bodyPr lIns="0" tIns="0" rIns="0" bIns="0" anchor="ctr">
            <a:noAutofit/>
          </a:bodyPr>
          <a:lstStyle>
            <a:lvl1pPr marL="0" indent="0">
              <a:spcBef>
                <a:spcPts val="0"/>
              </a:spcBef>
              <a:spcAft>
                <a:spcPts val="0"/>
              </a:spcAft>
              <a:buClr>
                <a:schemeClr val="accent1"/>
              </a:buClr>
              <a:buSzPct val="25000"/>
              <a:buFont typeface="Arial" panose="020B0604020202020204" pitchFamily="34" charset="0"/>
              <a:buChar char="•"/>
              <a:defRPr sz="1600" cap="all" baseline="0">
                <a:solidFill>
                  <a:schemeClr val="bg1"/>
                </a:solidFill>
              </a:defRPr>
            </a:lvl1pPr>
            <a:lvl2pPr marL="0" indent="0">
              <a:spcBef>
                <a:spcPts val="0"/>
              </a:spcBef>
              <a:spcAft>
                <a:spcPts val="0"/>
              </a:spcAft>
              <a:buClr>
                <a:schemeClr val="accent1"/>
              </a:buClr>
              <a:buSzPct val="25000"/>
              <a:buFont typeface="Arial" panose="020B0604020202020204" pitchFamily="34" charset="0"/>
              <a:buChar char="•"/>
              <a:defRPr sz="3200" cap="all">
                <a:solidFill>
                  <a:schemeClr val="bg1"/>
                </a:solidFill>
              </a:defRPr>
            </a:lvl2pPr>
            <a:lvl3pPr marL="0" indent="0">
              <a:spcBef>
                <a:spcPts val="0"/>
              </a:spcBef>
              <a:spcAft>
                <a:spcPts val="0"/>
              </a:spcAft>
              <a:buClr>
                <a:schemeClr val="accent1"/>
              </a:buClr>
              <a:buSzPct val="25000"/>
              <a:buFont typeface="Arial" panose="020B0604020202020204" pitchFamily="34" charset="0"/>
              <a:buChar char="•"/>
              <a:defRPr sz="1800" cap="all">
                <a:solidFill>
                  <a:schemeClr val="bg1"/>
                </a:solidFill>
              </a:defRPr>
            </a:lvl3pPr>
          </a:lstStyle>
          <a:p>
            <a:pPr lvl="0"/>
            <a:r>
              <a:rPr lang="en-US" dirty="0"/>
              <a:t>Click to add your text</a:t>
            </a:r>
          </a:p>
          <a:p>
            <a:pPr lvl="1"/>
            <a:r>
              <a:rPr lang="en-US" dirty="0"/>
              <a:t>Second level</a:t>
            </a:r>
          </a:p>
          <a:p>
            <a:pPr lvl="2"/>
            <a:r>
              <a:rPr lang="en-US" dirty="0"/>
              <a:t>Third level</a:t>
            </a:r>
          </a:p>
        </p:txBody>
      </p:sp>
    </p:spTree>
    <p:extLst>
      <p:ext uri="{BB962C8B-B14F-4D97-AF65-F5344CB8AC3E}">
        <p14:creationId xmlns:p14="http://schemas.microsoft.com/office/powerpoint/2010/main" val="103177912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Layout 1">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E23CA9D-785C-40D0-9447-3D928375D0EB}"/>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1905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3" name="Rectangle: Rounded Corners 22">
            <a:extLst>
              <a:ext uri="{FF2B5EF4-FFF2-40B4-BE49-F238E27FC236}">
                <a16:creationId xmlns:a16="http://schemas.microsoft.com/office/drawing/2014/main" id="{57906D9D-1607-4CAD-8DB7-3955061FA8E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C312285E-0BF5-4F9F-AC5C-D2E100B18572}"/>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7" name="Text Placeholder 6">
            <a:extLst>
              <a:ext uri="{FF2B5EF4-FFF2-40B4-BE49-F238E27FC236}">
                <a16:creationId xmlns:a16="http://schemas.microsoft.com/office/drawing/2014/main" id="{A29B152C-7EAE-406F-8BAE-F01B7639E922}"/>
              </a:ext>
            </a:extLst>
          </p:cNvPr>
          <p:cNvSpPr>
            <a:spLocks noGrp="1"/>
          </p:cNvSpPr>
          <p:nvPr>
            <p:ph type="body" sz="quarter" idx="12" hasCustomPrompt="1"/>
          </p:nvPr>
        </p:nvSpPr>
        <p:spPr>
          <a:xfrm>
            <a:off x="517524" y="1781175"/>
            <a:ext cx="11155680"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94B7F3F7-9EFF-49F1-A554-539D1C24470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0">
            <a:extLst>
              <a:ext uri="{FF2B5EF4-FFF2-40B4-BE49-F238E27FC236}">
                <a16:creationId xmlns:a16="http://schemas.microsoft.com/office/drawing/2014/main" id="{57136B74-B99C-464C-842F-E828026D588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D58D6DBD-ACF9-4BB0-A1FE-3F17DF978DB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F4F4BB0E-C9D1-4DF8-9CCA-4AB77B643370}"/>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21" name="TextBox 20">
            <a:extLst>
              <a:ext uri="{FF2B5EF4-FFF2-40B4-BE49-F238E27FC236}">
                <a16:creationId xmlns:a16="http://schemas.microsoft.com/office/drawing/2014/main" id="{3AB7FEAF-B726-476C-A085-B20F331BB8FC}"/>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5" name="Straight Connector 24">
            <a:extLst>
              <a:ext uri="{FF2B5EF4-FFF2-40B4-BE49-F238E27FC236}">
                <a16:creationId xmlns:a16="http://schemas.microsoft.com/office/drawing/2014/main" id="{80813C46-6E7D-48E8-9BBE-96B508BD06B1}"/>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3C74F33-C1E5-40C8-B330-9CBD40B8732D}"/>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8FBB58B-C8FF-4224-A1E1-1868562B0075}"/>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Footer Placeholder 4">
            <a:extLst>
              <a:ext uri="{FF2B5EF4-FFF2-40B4-BE49-F238E27FC236}">
                <a16:creationId xmlns:a16="http://schemas.microsoft.com/office/drawing/2014/main" id="{899B2C5A-42B4-4BFE-B1FF-77A790220FF1}"/>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0" name="TextBox 36">
            <a:extLst>
              <a:ext uri="{FF2B5EF4-FFF2-40B4-BE49-F238E27FC236}">
                <a16:creationId xmlns:a16="http://schemas.microsoft.com/office/drawing/2014/main" id="{2D17E6C5-0D30-45A3-AC15-3B2C1E018205}"/>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3960073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Footer only">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E23CA9D-785C-40D0-9447-3D928375D0EB}"/>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3" name="Rectangle: Rounded Corners 22">
            <a:extLst>
              <a:ext uri="{FF2B5EF4-FFF2-40B4-BE49-F238E27FC236}">
                <a16:creationId xmlns:a16="http://schemas.microsoft.com/office/drawing/2014/main" id="{57906D9D-1607-4CAD-8DB7-3955061FA8E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C312285E-0BF5-4F9F-AC5C-D2E100B18572}"/>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16" name="Text Placeholder 6">
            <a:extLst>
              <a:ext uri="{FF2B5EF4-FFF2-40B4-BE49-F238E27FC236}">
                <a16:creationId xmlns:a16="http://schemas.microsoft.com/office/drawing/2014/main" id="{83C5AEE0-A4DE-4ADA-80AB-D940076AA77B}"/>
              </a:ext>
            </a:extLst>
          </p:cNvPr>
          <p:cNvSpPr>
            <a:spLocks noGrp="1"/>
          </p:cNvSpPr>
          <p:nvPr>
            <p:ph type="body" sz="quarter" idx="12" hasCustomPrompt="1"/>
          </p:nvPr>
        </p:nvSpPr>
        <p:spPr>
          <a:xfrm>
            <a:off x="517524" y="1781175"/>
            <a:ext cx="11155680"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1E923A14-8A6B-42FE-9ABB-E9B366E1168B}"/>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0">
            <a:extLst>
              <a:ext uri="{FF2B5EF4-FFF2-40B4-BE49-F238E27FC236}">
                <a16:creationId xmlns:a16="http://schemas.microsoft.com/office/drawing/2014/main" id="{F9038D05-EFB1-4044-80BB-4547EE2C668D}"/>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9" name="Straight Connector 18">
            <a:extLst>
              <a:ext uri="{FF2B5EF4-FFF2-40B4-BE49-F238E27FC236}">
                <a16:creationId xmlns:a16="http://schemas.microsoft.com/office/drawing/2014/main" id="{EF659D84-75BF-49C4-A905-011153ECCDF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3B1B7629-8FEB-4E49-86D1-8C7C14C39E61}"/>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25" name="TextBox 24">
            <a:extLst>
              <a:ext uri="{FF2B5EF4-FFF2-40B4-BE49-F238E27FC236}">
                <a16:creationId xmlns:a16="http://schemas.microsoft.com/office/drawing/2014/main" id="{BEED6F39-696F-4920-8BD4-D267DDBE6A81}"/>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7" name="Straight Connector 26">
            <a:extLst>
              <a:ext uri="{FF2B5EF4-FFF2-40B4-BE49-F238E27FC236}">
                <a16:creationId xmlns:a16="http://schemas.microsoft.com/office/drawing/2014/main" id="{10FF7396-2008-4FC9-B0F6-2E2CC552244B}"/>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4B1AF16-4B51-4605-B957-C29E52B797EF}"/>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7C1DE1E-C687-49BA-ACFC-E01B6973D2EE}"/>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Footer Placeholder 4">
            <a:extLst>
              <a:ext uri="{FF2B5EF4-FFF2-40B4-BE49-F238E27FC236}">
                <a16:creationId xmlns:a16="http://schemas.microsoft.com/office/drawing/2014/main" id="{BD47AD94-A0DD-47B7-8B1E-9986295DD0D7}"/>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0" name="TextBox 36">
            <a:extLst>
              <a:ext uri="{FF2B5EF4-FFF2-40B4-BE49-F238E27FC236}">
                <a16:creationId xmlns:a16="http://schemas.microsoft.com/office/drawing/2014/main" id="{5C134302-12B5-4E74-A7C2-E84FE4594F3A}"/>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30018917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E23CA9D-785C-40D0-9447-3D928375D0EB}"/>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9" name="Rectangle: Rounded Corners 18">
            <a:extLst>
              <a:ext uri="{FF2B5EF4-FFF2-40B4-BE49-F238E27FC236}">
                <a16:creationId xmlns:a16="http://schemas.microsoft.com/office/drawing/2014/main" id="{6B25EC5A-26B6-4F29-9B5F-F0BC0F7E2615}"/>
              </a:ext>
            </a:extLst>
          </p:cNvPr>
          <p:cNvSpPr/>
          <p:nvPr userDrawn="1"/>
        </p:nvSpPr>
        <p:spPr>
          <a:xfrm>
            <a:off x="2" y="3718561"/>
            <a:ext cx="12191998" cy="3139440"/>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Picture 20">
            <a:extLst>
              <a:ext uri="{FF2B5EF4-FFF2-40B4-BE49-F238E27FC236}">
                <a16:creationId xmlns:a16="http://schemas.microsoft.com/office/drawing/2014/main" id="{525CD211-9DA3-4EB8-889F-FDB647D45469}"/>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3" name="Rectangle: Rounded Corners 22">
            <a:extLst>
              <a:ext uri="{FF2B5EF4-FFF2-40B4-BE49-F238E27FC236}">
                <a16:creationId xmlns:a16="http://schemas.microsoft.com/office/drawing/2014/main" id="{57906D9D-1607-4CAD-8DB7-3955061FA8E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C312285E-0BF5-4F9F-AC5C-D2E100B18572}"/>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7" name="Text Placeholder 6">
            <a:extLst>
              <a:ext uri="{FF2B5EF4-FFF2-40B4-BE49-F238E27FC236}">
                <a16:creationId xmlns:a16="http://schemas.microsoft.com/office/drawing/2014/main" id="{A29B152C-7EAE-406F-8BAE-F01B7639E922}"/>
              </a:ext>
            </a:extLst>
          </p:cNvPr>
          <p:cNvSpPr>
            <a:spLocks noGrp="1"/>
          </p:cNvSpPr>
          <p:nvPr>
            <p:ph type="body" sz="quarter" idx="12" hasCustomPrompt="1"/>
          </p:nvPr>
        </p:nvSpPr>
        <p:spPr>
          <a:xfrm>
            <a:off x="517524" y="1781175"/>
            <a:ext cx="3345816" cy="1937385"/>
          </a:xfrm>
        </p:spPr>
        <p:txBody>
          <a:bodyPr lIns="0" tIns="0" rIns="0" bIns="0">
            <a:noAutofit/>
          </a:bodyPr>
          <a:lstStyle>
            <a:lvl1pPr>
              <a:lnSpc>
                <a:spcPct val="100000"/>
              </a:lnSpc>
              <a:defRPr sz="2000"/>
            </a:lvl1pPr>
            <a:lvl2pPr>
              <a:defRPr sz="1600"/>
            </a:lvl2pPr>
            <a:lvl3pPr>
              <a:defRPr sz="1400"/>
            </a:lvl3pPr>
            <a:lvl4pPr>
              <a:defRPr sz="1200"/>
            </a:lvl4pPr>
            <a:lvl5pPr>
              <a:defRPr sz="1200"/>
            </a:lvl5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Text Placeholder 6">
            <a:extLst>
              <a:ext uri="{FF2B5EF4-FFF2-40B4-BE49-F238E27FC236}">
                <a16:creationId xmlns:a16="http://schemas.microsoft.com/office/drawing/2014/main" id="{FC72D7D0-B14D-4041-8292-C4D2C12FE430}"/>
              </a:ext>
            </a:extLst>
          </p:cNvPr>
          <p:cNvSpPr>
            <a:spLocks noGrp="1"/>
          </p:cNvSpPr>
          <p:nvPr>
            <p:ph type="body" sz="quarter" idx="13" hasCustomPrompt="1"/>
          </p:nvPr>
        </p:nvSpPr>
        <p:spPr>
          <a:xfrm>
            <a:off x="4422774" y="1781175"/>
            <a:ext cx="3345816" cy="1937385"/>
          </a:xfrm>
        </p:spPr>
        <p:txBody>
          <a:bodyPr lIns="0" tIns="0" rIns="0" bIns="0">
            <a:noAutofit/>
          </a:bodyPr>
          <a:lstStyle>
            <a:lvl1pPr>
              <a:lnSpc>
                <a:spcPct val="100000"/>
              </a:lnSpc>
              <a:defRPr sz="2000"/>
            </a:lvl1pPr>
            <a:lvl2pPr>
              <a:defRPr sz="1600"/>
            </a:lvl2pPr>
            <a:lvl3pPr>
              <a:defRPr sz="1400"/>
            </a:lvl3pPr>
            <a:lvl4pPr>
              <a:defRPr sz="1200"/>
            </a:lvl4pPr>
            <a:lvl5pPr>
              <a:defRPr sz="1200"/>
            </a:lvl5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6" name="Text Placeholder 6">
            <a:extLst>
              <a:ext uri="{FF2B5EF4-FFF2-40B4-BE49-F238E27FC236}">
                <a16:creationId xmlns:a16="http://schemas.microsoft.com/office/drawing/2014/main" id="{27F9B38E-073A-4FB0-A9D3-16C81F1AC388}"/>
              </a:ext>
            </a:extLst>
          </p:cNvPr>
          <p:cNvSpPr>
            <a:spLocks noGrp="1"/>
          </p:cNvSpPr>
          <p:nvPr>
            <p:ph type="body" sz="quarter" idx="14" hasCustomPrompt="1"/>
          </p:nvPr>
        </p:nvSpPr>
        <p:spPr>
          <a:xfrm>
            <a:off x="8328024" y="1781175"/>
            <a:ext cx="3345816" cy="1937385"/>
          </a:xfrm>
        </p:spPr>
        <p:txBody>
          <a:bodyPr lIns="0" tIns="0" rIns="0" bIns="0">
            <a:noAutofit/>
          </a:bodyPr>
          <a:lstStyle>
            <a:lvl1pPr>
              <a:lnSpc>
                <a:spcPct val="100000"/>
              </a:lnSpc>
              <a:defRPr sz="2000"/>
            </a:lvl1pPr>
            <a:lvl2pPr>
              <a:defRPr sz="1600"/>
            </a:lvl2pPr>
            <a:lvl3pPr>
              <a:defRPr sz="1400"/>
            </a:lvl3pPr>
            <a:lvl4pPr>
              <a:defRPr sz="1200"/>
            </a:lvl4pPr>
            <a:lvl5pPr>
              <a:defRPr sz="1200"/>
            </a:lvl5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 name="Content Placeholder 2">
            <a:extLst>
              <a:ext uri="{FF2B5EF4-FFF2-40B4-BE49-F238E27FC236}">
                <a16:creationId xmlns:a16="http://schemas.microsoft.com/office/drawing/2014/main" id="{C2E030CE-02AC-42F6-ACEF-AC1CC7580E60}"/>
              </a:ext>
            </a:extLst>
          </p:cNvPr>
          <p:cNvSpPr>
            <a:spLocks noGrp="1"/>
          </p:cNvSpPr>
          <p:nvPr>
            <p:ph sz="quarter" idx="15" hasCustomPrompt="1"/>
          </p:nvPr>
        </p:nvSpPr>
        <p:spPr>
          <a:xfrm>
            <a:off x="517524" y="3870325"/>
            <a:ext cx="3345816" cy="1433513"/>
          </a:xfrm>
          <a:prstGeom prst="roundRect">
            <a:avLst>
              <a:gd name="adj" fmla="val 4973"/>
            </a:avLst>
          </a:prstGeom>
          <a:solidFill>
            <a:schemeClr val="bg1">
              <a:lumMod val="95000"/>
            </a:schemeClr>
          </a:solidFill>
        </p:spPr>
        <p:txBody>
          <a:bodyPr anchor="ctr"/>
          <a:lstStyle>
            <a:lvl1pPr algn="ctr">
              <a:buFontTx/>
              <a:buNone/>
              <a:defRPr sz="1400">
                <a:solidFill>
                  <a:schemeClr val="tx1"/>
                </a:solidFill>
              </a:defRPr>
            </a:lvl1pPr>
            <a:lvl2pPr>
              <a:buFontTx/>
              <a:buNone/>
              <a:defRPr/>
            </a:lvl2pPr>
            <a:lvl3pPr>
              <a:buFontTx/>
              <a:buNone/>
              <a:defRPr/>
            </a:lvl3pPr>
            <a:lvl4pPr>
              <a:buFontTx/>
              <a:buNone/>
              <a:defRPr/>
            </a:lvl4pPr>
            <a:lvl5pPr>
              <a:buFontTx/>
              <a:buNone/>
              <a:defRPr/>
            </a:lvl5pPr>
          </a:lstStyle>
          <a:p>
            <a:pPr lvl="0"/>
            <a:r>
              <a:rPr lang="en-US" dirty="0"/>
              <a:t>Add your content here</a:t>
            </a:r>
            <a:endParaRPr lang="fr-FR" dirty="0"/>
          </a:p>
        </p:txBody>
      </p:sp>
      <p:sp>
        <p:nvSpPr>
          <p:cNvPr id="25" name="Content Placeholder 2">
            <a:extLst>
              <a:ext uri="{FF2B5EF4-FFF2-40B4-BE49-F238E27FC236}">
                <a16:creationId xmlns:a16="http://schemas.microsoft.com/office/drawing/2014/main" id="{D55A1FFF-07A2-4D39-BC28-9715E3754D1D}"/>
              </a:ext>
            </a:extLst>
          </p:cNvPr>
          <p:cNvSpPr>
            <a:spLocks noGrp="1"/>
          </p:cNvSpPr>
          <p:nvPr>
            <p:ph sz="quarter" idx="16" hasCustomPrompt="1"/>
          </p:nvPr>
        </p:nvSpPr>
        <p:spPr>
          <a:xfrm>
            <a:off x="4422774" y="3870325"/>
            <a:ext cx="3345816" cy="1433513"/>
          </a:xfrm>
          <a:prstGeom prst="roundRect">
            <a:avLst>
              <a:gd name="adj" fmla="val 4973"/>
            </a:avLst>
          </a:prstGeom>
          <a:solidFill>
            <a:schemeClr val="bg1">
              <a:lumMod val="95000"/>
            </a:schemeClr>
          </a:solidFill>
        </p:spPr>
        <p:txBody>
          <a:bodyPr anchor="ctr"/>
          <a:lstStyle>
            <a:lvl1pPr algn="ctr">
              <a:buFontTx/>
              <a:buNone/>
              <a:defRPr sz="1400">
                <a:solidFill>
                  <a:schemeClr val="tx1"/>
                </a:solidFill>
              </a:defRPr>
            </a:lvl1pPr>
            <a:lvl2pPr>
              <a:buFontTx/>
              <a:buNone/>
              <a:defRPr/>
            </a:lvl2pPr>
            <a:lvl3pPr>
              <a:buFontTx/>
              <a:buNone/>
              <a:defRPr/>
            </a:lvl3pPr>
            <a:lvl4pPr>
              <a:buFontTx/>
              <a:buNone/>
              <a:defRPr/>
            </a:lvl4pPr>
            <a:lvl5pPr>
              <a:buFontTx/>
              <a:buNone/>
              <a:defRPr/>
            </a:lvl5pPr>
          </a:lstStyle>
          <a:p>
            <a:pPr lvl="0"/>
            <a:r>
              <a:rPr lang="en-US" dirty="0"/>
              <a:t>Add your content here</a:t>
            </a:r>
            <a:endParaRPr lang="fr-FR" dirty="0"/>
          </a:p>
        </p:txBody>
      </p:sp>
      <p:sp>
        <p:nvSpPr>
          <p:cNvPr id="27" name="Content Placeholder 2">
            <a:extLst>
              <a:ext uri="{FF2B5EF4-FFF2-40B4-BE49-F238E27FC236}">
                <a16:creationId xmlns:a16="http://schemas.microsoft.com/office/drawing/2014/main" id="{BCE9DED9-A28A-47E9-9E5B-2B87668AE4D6}"/>
              </a:ext>
            </a:extLst>
          </p:cNvPr>
          <p:cNvSpPr>
            <a:spLocks noGrp="1"/>
          </p:cNvSpPr>
          <p:nvPr>
            <p:ph sz="quarter" idx="17" hasCustomPrompt="1"/>
          </p:nvPr>
        </p:nvSpPr>
        <p:spPr>
          <a:xfrm>
            <a:off x="8328024" y="3870325"/>
            <a:ext cx="3345816" cy="1433513"/>
          </a:xfrm>
          <a:prstGeom prst="roundRect">
            <a:avLst>
              <a:gd name="adj" fmla="val 4973"/>
            </a:avLst>
          </a:prstGeom>
          <a:solidFill>
            <a:schemeClr val="bg1">
              <a:lumMod val="95000"/>
            </a:schemeClr>
          </a:solidFill>
        </p:spPr>
        <p:txBody>
          <a:bodyPr anchor="ctr"/>
          <a:lstStyle>
            <a:lvl1pPr algn="ctr">
              <a:buFontTx/>
              <a:buNone/>
              <a:defRPr sz="1400">
                <a:solidFill>
                  <a:schemeClr val="tx1"/>
                </a:solidFill>
              </a:defRPr>
            </a:lvl1pPr>
            <a:lvl2pPr>
              <a:buFontTx/>
              <a:buNone/>
              <a:defRPr/>
            </a:lvl2pPr>
            <a:lvl3pPr>
              <a:buFontTx/>
              <a:buNone/>
              <a:defRPr/>
            </a:lvl3pPr>
            <a:lvl4pPr>
              <a:buFontTx/>
              <a:buNone/>
              <a:defRPr/>
            </a:lvl4pPr>
            <a:lvl5pPr>
              <a:buFontTx/>
              <a:buNone/>
              <a:defRPr/>
            </a:lvl5pPr>
          </a:lstStyle>
          <a:p>
            <a:pPr lvl="0"/>
            <a:r>
              <a:rPr lang="en-US" dirty="0"/>
              <a:t>Add your content here</a:t>
            </a:r>
            <a:endParaRPr lang="fr-FR" dirty="0"/>
          </a:p>
        </p:txBody>
      </p:sp>
      <p:sp>
        <p:nvSpPr>
          <p:cNvPr id="28" name="Text Placeholder 49">
            <a:extLst>
              <a:ext uri="{FF2B5EF4-FFF2-40B4-BE49-F238E27FC236}">
                <a16:creationId xmlns:a16="http://schemas.microsoft.com/office/drawing/2014/main" id="{7A8BD475-0814-437D-B244-284285EB8C44}"/>
              </a:ext>
            </a:extLst>
          </p:cNvPr>
          <p:cNvSpPr>
            <a:spLocks noGrp="1"/>
          </p:cNvSpPr>
          <p:nvPr>
            <p:ph type="body" sz="quarter" idx="20" hasCustomPrompt="1"/>
          </p:nvPr>
        </p:nvSpPr>
        <p:spPr>
          <a:xfrm>
            <a:off x="517524" y="5499735"/>
            <a:ext cx="3345816" cy="207650"/>
          </a:xfrm>
          <a:prstGeom prst="rect">
            <a:avLst/>
          </a:prstGeom>
        </p:spPr>
        <p:txBody>
          <a:bodyPr lIns="0" tIns="0" rIns="0" bIns="0" anchor="ctr">
            <a:noAutofit/>
          </a:bodyPr>
          <a:lstStyle>
            <a:lvl1pPr marL="0" indent="0" algn="ctr">
              <a:lnSpc>
                <a:spcPct val="100000"/>
              </a:lnSpc>
              <a:buFontTx/>
              <a:buNone/>
              <a:defRPr sz="1000" cap="none" baseline="0">
                <a:solidFill>
                  <a:schemeClr val="tx1"/>
                </a:solidFill>
              </a:defRPr>
            </a:lvl1pPr>
          </a:lstStyle>
          <a:p>
            <a:pPr lvl="0"/>
            <a:r>
              <a:rPr lang="en-US" dirty="0"/>
              <a:t>Add your text here</a:t>
            </a:r>
          </a:p>
        </p:txBody>
      </p:sp>
      <p:sp>
        <p:nvSpPr>
          <p:cNvPr id="30" name="Text Placeholder 49">
            <a:extLst>
              <a:ext uri="{FF2B5EF4-FFF2-40B4-BE49-F238E27FC236}">
                <a16:creationId xmlns:a16="http://schemas.microsoft.com/office/drawing/2014/main" id="{6F3B887A-5678-4CB1-8481-04965341EF19}"/>
              </a:ext>
            </a:extLst>
          </p:cNvPr>
          <p:cNvSpPr>
            <a:spLocks noGrp="1"/>
          </p:cNvSpPr>
          <p:nvPr>
            <p:ph type="body" sz="quarter" idx="21" hasCustomPrompt="1"/>
          </p:nvPr>
        </p:nvSpPr>
        <p:spPr>
          <a:xfrm>
            <a:off x="4422774" y="5499735"/>
            <a:ext cx="3345816" cy="207650"/>
          </a:xfrm>
          <a:prstGeom prst="rect">
            <a:avLst/>
          </a:prstGeom>
        </p:spPr>
        <p:txBody>
          <a:bodyPr lIns="0" tIns="0" rIns="0" bIns="0" anchor="ctr">
            <a:noAutofit/>
          </a:bodyPr>
          <a:lstStyle>
            <a:lvl1pPr marL="0" indent="0" algn="ctr">
              <a:lnSpc>
                <a:spcPct val="100000"/>
              </a:lnSpc>
              <a:buFontTx/>
              <a:buNone/>
              <a:defRPr sz="1000" cap="none" baseline="0">
                <a:solidFill>
                  <a:schemeClr val="tx1"/>
                </a:solidFill>
              </a:defRPr>
            </a:lvl1pPr>
          </a:lstStyle>
          <a:p>
            <a:pPr lvl="0"/>
            <a:r>
              <a:rPr lang="en-US" dirty="0"/>
              <a:t>Add your text here</a:t>
            </a:r>
          </a:p>
        </p:txBody>
      </p:sp>
      <p:sp>
        <p:nvSpPr>
          <p:cNvPr id="31" name="Text Placeholder 49">
            <a:extLst>
              <a:ext uri="{FF2B5EF4-FFF2-40B4-BE49-F238E27FC236}">
                <a16:creationId xmlns:a16="http://schemas.microsoft.com/office/drawing/2014/main" id="{8ECB27D3-A689-4E91-9F93-9132FA280618}"/>
              </a:ext>
            </a:extLst>
          </p:cNvPr>
          <p:cNvSpPr>
            <a:spLocks noGrp="1"/>
          </p:cNvSpPr>
          <p:nvPr>
            <p:ph type="body" sz="quarter" idx="22" hasCustomPrompt="1"/>
          </p:nvPr>
        </p:nvSpPr>
        <p:spPr>
          <a:xfrm>
            <a:off x="8328024" y="5499735"/>
            <a:ext cx="3345816" cy="207650"/>
          </a:xfrm>
          <a:prstGeom prst="rect">
            <a:avLst/>
          </a:prstGeom>
        </p:spPr>
        <p:txBody>
          <a:bodyPr lIns="0" tIns="0" rIns="0" bIns="0" anchor="ctr">
            <a:noAutofit/>
          </a:bodyPr>
          <a:lstStyle>
            <a:lvl1pPr marL="0" indent="0" algn="ctr">
              <a:lnSpc>
                <a:spcPct val="100000"/>
              </a:lnSpc>
              <a:buFontTx/>
              <a:buNone/>
              <a:defRPr sz="1000" cap="none" baseline="0">
                <a:solidFill>
                  <a:schemeClr val="tx1"/>
                </a:solidFill>
              </a:defRPr>
            </a:lvl1pPr>
          </a:lstStyle>
          <a:p>
            <a:pPr lvl="0"/>
            <a:r>
              <a:rPr lang="en-US" dirty="0"/>
              <a:t>Add your text here</a:t>
            </a:r>
          </a:p>
        </p:txBody>
      </p:sp>
      <p:sp>
        <p:nvSpPr>
          <p:cNvPr id="32" name="Rectangle 31">
            <a:extLst>
              <a:ext uri="{FF2B5EF4-FFF2-40B4-BE49-F238E27FC236}">
                <a16:creationId xmlns:a16="http://schemas.microsoft.com/office/drawing/2014/main" id="{6BEAFF40-307D-415D-B0CE-58FD5C11012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10">
            <a:extLst>
              <a:ext uri="{FF2B5EF4-FFF2-40B4-BE49-F238E27FC236}">
                <a16:creationId xmlns:a16="http://schemas.microsoft.com/office/drawing/2014/main" id="{BAB9F69B-2C13-4C35-9F9F-6015614A6C34}"/>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4" name="Straight Connector 33">
            <a:extLst>
              <a:ext uri="{FF2B5EF4-FFF2-40B4-BE49-F238E27FC236}">
                <a16:creationId xmlns:a16="http://schemas.microsoft.com/office/drawing/2014/main" id="{40C54297-AD32-4E95-BE5E-4B07509F802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Footer Placeholder 4">
            <a:extLst>
              <a:ext uri="{FF2B5EF4-FFF2-40B4-BE49-F238E27FC236}">
                <a16:creationId xmlns:a16="http://schemas.microsoft.com/office/drawing/2014/main" id="{F85C67AE-DC37-400A-8A87-5B5A43AC7EC6}"/>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36" name="TextBox 35">
            <a:extLst>
              <a:ext uri="{FF2B5EF4-FFF2-40B4-BE49-F238E27FC236}">
                <a16:creationId xmlns:a16="http://schemas.microsoft.com/office/drawing/2014/main" id="{D59337AD-ECED-4110-AA5B-08AD1D837DFD}"/>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7" name="Straight Connector 36">
            <a:extLst>
              <a:ext uri="{FF2B5EF4-FFF2-40B4-BE49-F238E27FC236}">
                <a16:creationId xmlns:a16="http://schemas.microsoft.com/office/drawing/2014/main" id="{567BD03B-D2D3-4094-8D7E-9C4E7D46FA3F}"/>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2970DB5-D9A0-4095-BF4C-43ED493ABB3B}"/>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E99459F-6375-4818-BDCA-BD116DF3F80C}"/>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0" name="Footer Placeholder 4">
            <a:extLst>
              <a:ext uri="{FF2B5EF4-FFF2-40B4-BE49-F238E27FC236}">
                <a16:creationId xmlns:a16="http://schemas.microsoft.com/office/drawing/2014/main" id="{3DD6443E-9AA0-4362-9C2F-8CC2D184DA72}"/>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41" name="TextBox 36">
            <a:extLst>
              <a:ext uri="{FF2B5EF4-FFF2-40B4-BE49-F238E27FC236}">
                <a16:creationId xmlns:a16="http://schemas.microsoft.com/office/drawing/2014/main" id="{F2E3AD84-6048-4E6D-BCE3-DC4B7E8B8C8C}"/>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26646532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E23CA9D-785C-40D0-9447-3D928375D0EB}"/>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Rectangle 12">
            <a:extLst>
              <a:ext uri="{FF2B5EF4-FFF2-40B4-BE49-F238E27FC236}">
                <a16:creationId xmlns:a16="http://schemas.microsoft.com/office/drawing/2014/main" id="{443DC9A4-7CD8-4E6B-B42F-50798E88A57C}"/>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5" name="Image 10">
            <a:extLst>
              <a:ext uri="{FF2B5EF4-FFF2-40B4-BE49-F238E27FC236}">
                <a16:creationId xmlns:a16="http://schemas.microsoft.com/office/drawing/2014/main" id="{59D61FE9-5DBC-48E0-9DC6-389F61DEA04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6" name="Straight Connector 15">
            <a:extLst>
              <a:ext uri="{FF2B5EF4-FFF2-40B4-BE49-F238E27FC236}">
                <a16:creationId xmlns:a16="http://schemas.microsoft.com/office/drawing/2014/main" id="{33C33C57-8A00-433B-A845-E5DF1BBEA4A2}"/>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F3696535-1421-4135-ACFD-1D52F09952E7}"/>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19" name="TextBox 18">
            <a:extLst>
              <a:ext uri="{FF2B5EF4-FFF2-40B4-BE49-F238E27FC236}">
                <a16:creationId xmlns:a16="http://schemas.microsoft.com/office/drawing/2014/main" id="{FB746DD6-C8BF-44AF-A0D8-342AF3767B41}"/>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1" name="Straight Connector 20">
            <a:extLst>
              <a:ext uri="{FF2B5EF4-FFF2-40B4-BE49-F238E27FC236}">
                <a16:creationId xmlns:a16="http://schemas.microsoft.com/office/drawing/2014/main" id="{6ABC25E0-B72F-4BF1-8542-B94ADCCA2F67}"/>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AE9AECA-3F42-4C53-84AB-3FFE91FB57D2}"/>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E39C59C-49D3-415E-BDE6-17F2F366CB81}"/>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9A6926E5-F205-4A4B-A1F9-ABD9DB07895B}"/>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18" name="TextBox 36">
            <a:extLst>
              <a:ext uri="{FF2B5EF4-FFF2-40B4-BE49-F238E27FC236}">
                <a16:creationId xmlns:a16="http://schemas.microsoft.com/office/drawing/2014/main" id="{86B9571D-1375-4B1F-B873-C2D27D520B49}"/>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368027829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White bloc content layout">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C5190262-9A1F-48E5-8DFB-46DC492DDFBC}"/>
              </a:ext>
            </a:extLst>
          </p:cNvPr>
          <p:cNvSpPr/>
          <p:nvPr userDrawn="1"/>
        </p:nvSpPr>
        <p:spPr>
          <a:xfrm>
            <a:off x="2" y="1883121"/>
            <a:ext cx="12191998" cy="497487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5">
            <a:extLst>
              <a:ext uri="{FF2B5EF4-FFF2-40B4-BE49-F238E27FC236}">
                <a16:creationId xmlns:a16="http://schemas.microsoft.com/office/drawing/2014/main" id="{D4D2FF2E-64B9-42DF-985F-B1EBB5F72829}"/>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pic>
        <p:nvPicPr>
          <p:cNvPr id="16" name="Picture 15">
            <a:extLst>
              <a:ext uri="{FF2B5EF4-FFF2-40B4-BE49-F238E27FC236}">
                <a16:creationId xmlns:a16="http://schemas.microsoft.com/office/drawing/2014/main" id="{CBB44FE6-E495-4F41-8B41-29AD18C88CF2}"/>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Text Placeholder 6">
            <a:extLst>
              <a:ext uri="{FF2B5EF4-FFF2-40B4-BE49-F238E27FC236}">
                <a16:creationId xmlns:a16="http://schemas.microsoft.com/office/drawing/2014/main" id="{3AC759AA-590D-4ECB-9CA1-B51270E4E419}"/>
              </a:ext>
            </a:extLst>
          </p:cNvPr>
          <p:cNvSpPr>
            <a:spLocks noGrp="1"/>
          </p:cNvSpPr>
          <p:nvPr>
            <p:ph type="body" sz="quarter" idx="12" hasCustomPrompt="1"/>
          </p:nvPr>
        </p:nvSpPr>
        <p:spPr>
          <a:xfrm>
            <a:off x="517524" y="2038350"/>
            <a:ext cx="11156316" cy="4010024"/>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8" name="Rectangle: Rounded Corners 27">
            <a:extLst>
              <a:ext uri="{FF2B5EF4-FFF2-40B4-BE49-F238E27FC236}">
                <a16:creationId xmlns:a16="http://schemas.microsoft.com/office/drawing/2014/main" id="{672EC93F-BC0A-4680-9971-7386BD035C11}"/>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E16CD70B-CA38-45FB-A686-7F5B98A6AD1F}"/>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30" name="Rectangle 29">
            <a:extLst>
              <a:ext uri="{FF2B5EF4-FFF2-40B4-BE49-F238E27FC236}">
                <a16:creationId xmlns:a16="http://schemas.microsoft.com/office/drawing/2014/main" id="{5297D836-889A-4672-A9AA-CE03A777836D}"/>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1" name="Image 10">
            <a:extLst>
              <a:ext uri="{FF2B5EF4-FFF2-40B4-BE49-F238E27FC236}">
                <a16:creationId xmlns:a16="http://schemas.microsoft.com/office/drawing/2014/main" id="{B4D2D6D6-48C9-428E-998C-C521DFF524E1}"/>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2" name="Straight Connector 31">
            <a:extLst>
              <a:ext uri="{FF2B5EF4-FFF2-40B4-BE49-F238E27FC236}">
                <a16:creationId xmlns:a16="http://schemas.microsoft.com/office/drawing/2014/main" id="{1A8B29BA-D251-4D98-9508-C61432672008}"/>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3" name="Footer Placeholder 4">
            <a:extLst>
              <a:ext uri="{FF2B5EF4-FFF2-40B4-BE49-F238E27FC236}">
                <a16:creationId xmlns:a16="http://schemas.microsoft.com/office/drawing/2014/main" id="{66D4A727-90B5-42E0-8BEA-7EDEA584A28B}"/>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34" name="TextBox 33">
            <a:extLst>
              <a:ext uri="{FF2B5EF4-FFF2-40B4-BE49-F238E27FC236}">
                <a16:creationId xmlns:a16="http://schemas.microsoft.com/office/drawing/2014/main" id="{0CEC7EA9-8AA5-4276-9A18-A9937FE085A5}"/>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5" name="Straight Connector 34">
            <a:extLst>
              <a:ext uri="{FF2B5EF4-FFF2-40B4-BE49-F238E27FC236}">
                <a16:creationId xmlns:a16="http://schemas.microsoft.com/office/drawing/2014/main" id="{BD46229F-95E7-45DF-A0A1-F383364F1D82}"/>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426F598-E889-4747-B991-7A939811B06B}"/>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B4ECE17-5193-4311-B5DC-C08A0CED3B47}"/>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B62A6549-8325-4D65-A273-02D046A976E8}"/>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0" name="TextBox 36">
            <a:extLst>
              <a:ext uri="{FF2B5EF4-FFF2-40B4-BE49-F238E27FC236}">
                <a16:creationId xmlns:a16="http://schemas.microsoft.com/office/drawing/2014/main" id="{AC98B02F-B659-498C-A544-6AF94DB6C771}"/>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1026789584"/>
      </p:ext>
    </p:extLst>
  </p:cSld>
  <p:clrMapOvr>
    <a:overrideClrMapping bg1="lt1" tx1="dk1" bg2="lt2" tx2="dk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ivided Content layout">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070CD7B8-B543-4114-870B-F617AC6A0CA3}"/>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5">
            <a:extLst>
              <a:ext uri="{FF2B5EF4-FFF2-40B4-BE49-F238E27FC236}">
                <a16:creationId xmlns:a16="http://schemas.microsoft.com/office/drawing/2014/main" id="{E976527D-5F42-4388-B12E-1F03749A0B2C}"/>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Rectangle: Rounded Corners 27">
            <a:extLst>
              <a:ext uri="{FF2B5EF4-FFF2-40B4-BE49-F238E27FC236}">
                <a16:creationId xmlns:a16="http://schemas.microsoft.com/office/drawing/2014/main" id="{1DBC6760-7860-466F-99A2-B4DC5BD6F836}"/>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14053249-491D-4797-9E23-EC8C8C99A079}"/>
              </a:ext>
            </a:extLst>
          </p:cNvPr>
          <p:cNvSpPr>
            <a:spLocks noGrp="1"/>
          </p:cNvSpPr>
          <p:nvPr>
            <p:ph type="title" hasCustomPrompt="1"/>
          </p:nvPr>
        </p:nvSpPr>
        <p:spPr>
          <a:xfrm>
            <a:off x="518161" y="466725"/>
            <a:ext cx="4549776" cy="904875"/>
          </a:xfrm>
          <a:prstGeom prst="rect">
            <a:avLst/>
          </a:prstGeom>
        </p:spPr>
        <p:txBody>
          <a:bodyPr vert="horz" lIns="0" tIns="0" rIns="0" bIns="0" rtlCol="0" anchor="b">
            <a:noAutofit/>
          </a:bodyPr>
          <a:lstStyle/>
          <a:p>
            <a:r>
              <a:rPr lang="en-US" dirty="0"/>
              <a:t>CLICK TO EDIT TITLE</a:t>
            </a:r>
            <a:endParaRPr lang="fr-FR" dirty="0"/>
          </a:p>
        </p:txBody>
      </p:sp>
      <p:sp>
        <p:nvSpPr>
          <p:cNvPr id="30" name="Text Placeholder 6">
            <a:extLst>
              <a:ext uri="{FF2B5EF4-FFF2-40B4-BE49-F238E27FC236}">
                <a16:creationId xmlns:a16="http://schemas.microsoft.com/office/drawing/2014/main" id="{721ABC4B-8664-4706-8B70-074F6B41C605}"/>
              </a:ext>
            </a:extLst>
          </p:cNvPr>
          <p:cNvSpPr>
            <a:spLocks noGrp="1"/>
          </p:cNvSpPr>
          <p:nvPr>
            <p:ph type="body" sz="quarter" idx="17" hasCustomPrompt="1"/>
          </p:nvPr>
        </p:nvSpPr>
        <p:spPr>
          <a:xfrm>
            <a:off x="517524" y="2038350"/>
            <a:ext cx="4497628" cy="4010024"/>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1" name="Text Placeholder 6">
            <a:extLst>
              <a:ext uri="{FF2B5EF4-FFF2-40B4-BE49-F238E27FC236}">
                <a16:creationId xmlns:a16="http://schemas.microsoft.com/office/drawing/2014/main" id="{B1A7AA01-0F22-43A3-A322-82B2C8476A56}"/>
              </a:ext>
            </a:extLst>
          </p:cNvPr>
          <p:cNvSpPr>
            <a:spLocks noGrp="1"/>
          </p:cNvSpPr>
          <p:nvPr>
            <p:ph type="body" sz="quarter" idx="18" hasCustomPrompt="1"/>
          </p:nvPr>
        </p:nvSpPr>
        <p:spPr>
          <a:xfrm>
            <a:off x="6545580" y="2038350"/>
            <a:ext cx="4497628" cy="4010024"/>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5" name="Rectangle 34">
            <a:extLst>
              <a:ext uri="{FF2B5EF4-FFF2-40B4-BE49-F238E27FC236}">
                <a16:creationId xmlns:a16="http://schemas.microsoft.com/office/drawing/2014/main" id="{794F0F41-DD2F-4143-B72F-759132E759B9}"/>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6" name="Image 10">
            <a:extLst>
              <a:ext uri="{FF2B5EF4-FFF2-40B4-BE49-F238E27FC236}">
                <a16:creationId xmlns:a16="http://schemas.microsoft.com/office/drawing/2014/main" id="{1B1ECC01-25F7-4E7A-AEB6-787BBAD1A2F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7" name="Straight Connector 36">
            <a:extLst>
              <a:ext uri="{FF2B5EF4-FFF2-40B4-BE49-F238E27FC236}">
                <a16:creationId xmlns:a16="http://schemas.microsoft.com/office/drawing/2014/main" id="{318E9D48-836E-44A4-A031-249E6496CD25}"/>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9" name="Footer Placeholder 4">
            <a:extLst>
              <a:ext uri="{FF2B5EF4-FFF2-40B4-BE49-F238E27FC236}">
                <a16:creationId xmlns:a16="http://schemas.microsoft.com/office/drawing/2014/main" id="{8B151E81-C6A4-4981-88F7-81ABA2F204B8}"/>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40" name="TextBox 39">
            <a:extLst>
              <a:ext uri="{FF2B5EF4-FFF2-40B4-BE49-F238E27FC236}">
                <a16:creationId xmlns:a16="http://schemas.microsoft.com/office/drawing/2014/main" id="{46DA803F-2599-4087-9A93-9FB6B61F3CBB}"/>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41" name="Straight Connector 40">
            <a:extLst>
              <a:ext uri="{FF2B5EF4-FFF2-40B4-BE49-F238E27FC236}">
                <a16:creationId xmlns:a16="http://schemas.microsoft.com/office/drawing/2014/main" id="{F57ED97B-72BB-4C3D-8F7C-9898C0E5799F}"/>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FAD6242-8ECC-40F6-91D9-B82D53269E9B}"/>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74D7A0C-6CD3-452F-9437-DA28451506F8}"/>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048C95C9-E831-4F24-8E71-C8E7195FE54A}"/>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0" name="TextBox 36">
            <a:extLst>
              <a:ext uri="{FF2B5EF4-FFF2-40B4-BE49-F238E27FC236}">
                <a16:creationId xmlns:a16="http://schemas.microsoft.com/office/drawing/2014/main" id="{BDD045C6-22AD-4D67-83A1-FA355F761BE3}"/>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2009195746"/>
      </p:ext>
    </p:extLst>
  </p:cSld>
  <p:clrMapOvr>
    <a:overrideClrMapping bg1="lt1" tx1="dk1" bg2="lt2" tx2="dk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Divided Content layout 2">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0A9907FB-8FAF-45F2-AD2E-CE43BFFE01E7}"/>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5">
            <a:extLst>
              <a:ext uri="{FF2B5EF4-FFF2-40B4-BE49-F238E27FC236}">
                <a16:creationId xmlns:a16="http://schemas.microsoft.com/office/drawing/2014/main" id="{54A136DC-CDFF-4181-8EAC-6733D08E4D9F}"/>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Rectangle: Rounded Corners 24">
            <a:extLst>
              <a:ext uri="{FF2B5EF4-FFF2-40B4-BE49-F238E27FC236}">
                <a16:creationId xmlns:a16="http://schemas.microsoft.com/office/drawing/2014/main" id="{A58CA8D0-158D-42D3-8627-D266D6B53DD7}"/>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Title Placeholder 1">
            <a:extLst>
              <a:ext uri="{FF2B5EF4-FFF2-40B4-BE49-F238E27FC236}">
                <a16:creationId xmlns:a16="http://schemas.microsoft.com/office/drawing/2014/main" id="{500FE2B9-12D5-425D-8F4A-55CD37D277F1}"/>
              </a:ext>
            </a:extLst>
          </p:cNvPr>
          <p:cNvSpPr>
            <a:spLocks noGrp="1"/>
          </p:cNvSpPr>
          <p:nvPr>
            <p:ph type="title" hasCustomPrompt="1"/>
          </p:nvPr>
        </p:nvSpPr>
        <p:spPr>
          <a:xfrm>
            <a:off x="518161" y="466725"/>
            <a:ext cx="4549776" cy="904875"/>
          </a:xfrm>
          <a:prstGeom prst="rect">
            <a:avLst/>
          </a:prstGeom>
        </p:spPr>
        <p:txBody>
          <a:bodyPr vert="horz" lIns="0" tIns="0" rIns="0" bIns="0" rtlCol="0" anchor="b">
            <a:noAutofit/>
          </a:bodyPr>
          <a:lstStyle/>
          <a:p>
            <a:r>
              <a:rPr lang="en-US" dirty="0"/>
              <a:t>CLICK TO EDIT TITLE</a:t>
            </a:r>
            <a:endParaRPr lang="fr-FR" dirty="0"/>
          </a:p>
        </p:txBody>
      </p:sp>
      <p:sp>
        <p:nvSpPr>
          <p:cNvPr id="28" name="Text Placeholder 6">
            <a:extLst>
              <a:ext uri="{FF2B5EF4-FFF2-40B4-BE49-F238E27FC236}">
                <a16:creationId xmlns:a16="http://schemas.microsoft.com/office/drawing/2014/main" id="{150E01C0-18E1-464F-9517-19A78A14EBCF}"/>
              </a:ext>
            </a:extLst>
          </p:cNvPr>
          <p:cNvSpPr>
            <a:spLocks noGrp="1"/>
          </p:cNvSpPr>
          <p:nvPr>
            <p:ph type="body" sz="quarter" idx="17" hasCustomPrompt="1"/>
          </p:nvPr>
        </p:nvSpPr>
        <p:spPr>
          <a:xfrm>
            <a:off x="517524" y="20383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9" name="Text Placeholder 6">
            <a:extLst>
              <a:ext uri="{FF2B5EF4-FFF2-40B4-BE49-F238E27FC236}">
                <a16:creationId xmlns:a16="http://schemas.microsoft.com/office/drawing/2014/main" id="{483FD60D-43B7-4BA8-B1FD-8E9371C4A6D8}"/>
              </a:ext>
            </a:extLst>
          </p:cNvPr>
          <p:cNvSpPr>
            <a:spLocks noGrp="1"/>
          </p:cNvSpPr>
          <p:nvPr>
            <p:ph type="body" sz="quarter" idx="18" hasCustomPrompt="1"/>
          </p:nvPr>
        </p:nvSpPr>
        <p:spPr>
          <a:xfrm>
            <a:off x="6545580" y="20383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0" name="Text Placeholder 6">
            <a:extLst>
              <a:ext uri="{FF2B5EF4-FFF2-40B4-BE49-F238E27FC236}">
                <a16:creationId xmlns:a16="http://schemas.microsoft.com/office/drawing/2014/main" id="{D91E6EE0-34A3-4A97-BE61-7FD39EC59BBC}"/>
              </a:ext>
            </a:extLst>
          </p:cNvPr>
          <p:cNvSpPr>
            <a:spLocks noGrp="1"/>
          </p:cNvSpPr>
          <p:nvPr>
            <p:ph type="body" sz="quarter" idx="19" hasCustomPrompt="1"/>
          </p:nvPr>
        </p:nvSpPr>
        <p:spPr>
          <a:xfrm>
            <a:off x="517524" y="42100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2" name="Text Placeholder 6">
            <a:extLst>
              <a:ext uri="{FF2B5EF4-FFF2-40B4-BE49-F238E27FC236}">
                <a16:creationId xmlns:a16="http://schemas.microsoft.com/office/drawing/2014/main" id="{9DF54170-D2EA-42A1-A793-C43F59B14E5D}"/>
              </a:ext>
            </a:extLst>
          </p:cNvPr>
          <p:cNvSpPr>
            <a:spLocks noGrp="1"/>
          </p:cNvSpPr>
          <p:nvPr>
            <p:ph type="body" sz="quarter" idx="20" hasCustomPrompt="1"/>
          </p:nvPr>
        </p:nvSpPr>
        <p:spPr>
          <a:xfrm>
            <a:off x="6545580" y="42100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1" name="Rectangle 40">
            <a:extLst>
              <a:ext uri="{FF2B5EF4-FFF2-40B4-BE49-F238E27FC236}">
                <a16:creationId xmlns:a16="http://schemas.microsoft.com/office/drawing/2014/main" id="{A708669A-174A-4490-B665-F68F13A399AC}"/>
              </a:ext>
            </a:extLst>
          </p:cNvPr>
          <p:cNvSpPr/>
          <p:nvPr userDrawn="1"/>
        </p:nvSpPr>
        <p:spPr>
          <a:xfrm>
            <a:off x="0" y="6486525"/>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2" name="Image 10">
            <a:extLst>
              <a:ext uri="{FF2B5EF4-FFF2-40B4-BE49-F238E27FC236}">
                <a16:creationId xmlns:a16="http://schemas.microsoft.com/office/drawing/2014/main" id="{78576200-2F3F-476E-9E54-F429020C8F4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43" name="Straight Connector 42">
            <a:extLst>
              <a:ext uri="{FF2B5EF4-FFF2-40B4-BE49-F238E27FC236}">
                <a16:creationId xmlns:a16="http://schemas.microsoft.com/office/drawing/2014/main" id="{319DF93B-ED61-4385-BA01-1741CC548125}"/>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4" name="Footer Placeholder 4">
            <a:extLst>
              <a:ext uri="{FF2B5EF4-FFF2-40B4-BE49-F238E27FC236}">
                <a16:creationId xmlns:a16="http://schemas.microsoft.com/office/drawing/2014/main" id="{1E0ADC57-FED6-43E3-89BF-6BBAC98A112C}"/>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45" name="TextBox 44">
            <a:extLst>
              <a:ext uri="{FF2B5EF4-FFF2-40B4-BE49-F238E27FC236}">
                <a16:creationId xmlns:a16="http://schemas.microsoft.com/office/drawing/2014/main" id="{57EFC8C8-794A-468B-BD3C-48CC5DDDAB68}"/>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46" name="Straight Connector 45">
            <a:extLst>
              <a:ext uri="{FF2B5EF4-FFF2-40B4-BE49-F238E27FC236}">
                <a16:creationId xmlns:a16="http://schemas.microsoft.com/office/drawing/2014/main" id="{96453056-6B68-467F-B498-A6FD5314F29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A671E0B-766B-4A26-8923-49C494CF1A5E}"/>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5AC6B29-F122-4405-B59B-FBE9924F92FA}"/>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6D765C35-E9F1-4FA4-9F00-0A2A3CD85230}"/>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2" name="TextBox 36">
            <a:extLst>
              <a:ext uri="{FF2B5EF4-FFF2-40B4-BE49-F238E27FC236}">
                <a16:creationId xmlns:a16="http://schemas.microsoft.com/office/drawing/2014/main" id="{662F3C84-AF16-45D8-B41E-4CCF1B765AF0}"/>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1260054673"/>
      </p:ext>
    </p:extLst>
  </p:cSld>
  <p:clrMapOvr>
    <a:overrideClrMapping bg1="lt1" tx1="dk1" bg2="lt2" tx2="dk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ivided content layout 3">
    <p:spTree>
      <p:nvGrpSpPr>
        <p:cNvPr id="1" name=""/>
        <p:cNvGrpSpPr/>
        <p:nvPr/>
      </p:nvGrpSpPr>
      <p:grpSpPr>
        <a:xfrm>
          <a:off x="0" y="0"/>
          <a:ext cx="0" cy="0"/>
          <a:chOff x="0" y="0"/>
          <a:chExt cx="0" cy="0"/>
        </a:xfrm>
      </p:grpSpPr>
      <p:pic>
        <p:nvPicPr>
          <p:cNvPr id="6" name="Image 35">
            <a:extLst>
              <a:ext uri="{FF2B5EF4-FFF2-40B4-BE49-F238E27FC236}">
                <a16:creationId xmlns:a16="http://schemas.microsoft.com/office/drawing/2014/main" id="{838215F0-FA0C-41E6-B8B1-1597AE90B665}"/>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4" name="Rectangle 3">
            <a:extLst>
              <a:ext uri="{FF2B5EF4-FFF2-40B4-BE49-F238E27FC236}">
                <a16:creationId xmlns:a16="http://schemas.microsoft.com/office/drawing/2014/main" id="{6A145952-F033-4A8C-88B4-4B793D81ACC5}"/>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9" name="Rectangle: Rounded Corners 18">
            <a:extLst>
              <a:ext uri="{FF2B5EF4-FFF2-40B4-BE49-F238E27FC236}">
                <a16:creationId xmlns:a16="http://schemas.microsoft.com/office/drawing/2014/main" id="{5DA7C9A6-5A61-4636-BB04-88957FCFC382}"/>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itle Placeholder 1">
            <a:extLst>
              <a:ext uri="{FF2B5EF4-FFF2-40B4-BE49-F238E27FC236}">
                <a16:creationId xmlns:a16="http://schemas.microsoft.com/office/drawing/2014/main" id="{27BC4081-6EFD-4DD1-B2AF-31592AECAD28}"/>
              </a:ext>
            </a:extLst>
          </p:cNvPr>
          <p:cNvSpPr>
            <a:spLocks noGrp="1"/>
          </p:cNvSpPr>
          <p:nvPr>
            <p:ph type="title" hasCustomPrompt="1"/>
          </p:nvPr>
        </p:nvSpPr>
        <p:spPr>
          <a:xfrm>
            <a:off x="518161" y="466725"/>
            <a:ext cx="4549776" cy="904875"/>
          </a:xfrm>
          <a:prstGeom prst="rect">
            <a:avLst/>
          </a:prstGeom>
        </p:spPr>
        <p:txBody>
          <a:bodyPr vert="horz" lIns="0" tIns="0" rIns="0" bIns="0" rtlCol="0" anchor="b">
            <a:noAutofit/>
          </a:bodyPr>
          <a:lstStyle/>
          <a:p>
            <a:r>
              <a:rPr lang="en-US" dirty="0"/>
              <a:t>CLICK TO EDIT TITLE</a:t>
            </a:r>
            <a:endParaRPr lang="fr-FR" dirty="0"/>
          </a:p>
        </p:txBody>
      </p:sp>
      <p:sp>
        <p:nvSpPr>
          <p:cNvPr id="23" name="Text Placeholder 6">
            <a:extLst>
              <a:ext uri="{FF2B5EF4-FFF2-40B4-BE49-F238E27FC236}">
                <a16:creationId xmlns:a16="http://schemas.microsoft.com/office/drawing/2014/main" id="{08B8D26C-2AFA-4905-96E9-D2DF8D88D1CE}"/>
              </a:ext>
            </a:extLst>
          </p:cNvPr>
          <p:cNvSpPr>
            <a:spLocks noGrp="1"/>
          </p:cNvSpPr>
          <p:nvPr>
            <p:ph type="body" sz="quarter" idx="12" hasCustomPrompt="1"/>
          </p:nvPr>
        </p:nvSpPr>
        <p:spPr>
          <a:xfrm>
            <a:off x="517524" y="1781175"/>
            <a:ext cx="4565017"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5" name="Rectangle 24">
            <a:extLst>
              <a:ext uri="{FF2B5EF4-FFF2-40B4-BE49-F238E27FC236}">
                <a16:creationId xmlns:a16="http://schemas.microsoft.com/office/drawing/2014/main" id="{F1D91B08-4C79-49A2-A7B0-C724808A0AE4}"/>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9" name="Image 10">
            <a:extLst>
              <a:ext uri="{FF2B5EF4-FFF2-40B4-BE49-F238E27FC236}">
                <a16:creationId xmlns:a16="http://schemas.microsoft.com/office/drawing/2014/main" id="{336857A6-85FF-4022-9F99-FD91EB99D42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0" name="Straight Connector 29">
            <a:extLst>
              <a:ext uri="{FF2B5EF4-FFF2-40B4-BE49-F238E27FC236}">
                <a16:creationId xmlns:a16="http://schemas.microsoft.com/office/drawing/2014/main" id="{83CE1C3E-9225-4BFB-96E3-B5492B76507D}"/>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Footer Placeholder 4">
            <a:extLst>
              <a:ext uri="{FF2B5EF4-FFF2-40B4-BE49-F238E27FC236}">
                <a16:creationId xmlns:a16="http://schemas.microsoft.com/office/drawing/2014/main" id="{B8A57271-A38E-4DFA-AD2C-80BF3F763F5B}"/>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32" name="TextBox 31">
            <a:extLst>
              <a:ext uri="{FF2B5EF4-FFF2-40B4-BE49-F238E27FC236}">
                <a16:creationId xmlns:a16="http://schemas.microsoft.com/office/drawing/2014/main" id="{300FF488-AE4C-424D-858C-8DF51079BF1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3" name="Straight Connector 32">
            <a:extLst>
              <a:ext uri="{FF2B5EF4-FFF2-40B4-BE49-F238E27FC236}">
                <a16:creationId xmlns:a16="http://schemas.microsoft.com/office/drawing/2014/main" id="{DF35393D-E97F-4DB4-85E1-542F2811D6E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4585E06-620E-4AD1-B6E6-5A42FD4A5EE5}"/>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35FEE4B-260F-4404-B761-DD8841E841F7}"/>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Footer Placeholder 4">
            <a:extLst>
              <a:ext uri="{FF2B5EF4-FFF2-40B4-BE49-F238E27FC236}">
                <a16:creationId xmlns:a16="http://schemas.microsoft.com/office/drawing/2014/main" id="{A5FC1A59-6F3B-4BA0-A27C-D39FC2939CBC}"/>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0" name="TextBox 36">
            <a:extLst>
              <a:ext uri="{FF2B5EF4-FFF2-40B4-BE49-F238E27FC236}">
                <a16:creationId xmlns:a16="http://schemas.microsoft.com/office/drawing/2014/main" id="{086A0022-64EE-4C6B-BEFF-7FDA94D8BDFE}"/>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2251684207"/>
      </p:ext>
    </p:extLst>
  </p:cSld>
  <p:clrMapOvr>
    <a:overrideClrMapping bg1="lt1" tx1="dk1" bg2="lt2" tx2="dk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ent Layout 3">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976527D-5F42-4388-B12E-1F03749A0B2C}"/>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7" name="Rectangle: Rounded Corners 26">
            <a:extLst>
              <a:ext uri="{FF2B5EF4-FFF2-40B4-BE49-F238E27FC236}">
                <a16:creationId xmlns:a16="http://schemas.microsoft.com/office/drawing/2014/main" id="{B01E8944-464F-4A0D-BA18-687451A5CB9E}"/>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Title Placeholder 1">
            <a:extLst>
              <a:ext uri="{FF2B5EF4-FFF2-40B4-BE49-F238E27FC236}">
                <a16:creationId xmlns:a16="http://schemas.microsoft.com/office/drawing/2014/main" id="{51185F38-E3C7-468A-80B9-A4D5D74226CC}"/>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29" name="Text Placeholder 6">
            <a:extLst>
              <a:ext uri="{FF2B5EF4-FFF2-40B4-BE49-F238E27FC236}">
                <a16:creationId xmlns:a16="http://schemas.microsoft.com/office/drawing/2014/main" id="{DCAD86D2-4B3D-47F8-A768-EA591894FA20}"/>
              </a:ext>
            </a:extLst>
          </p:cNvPr>
          <p:cNvSpPr>
            <a:spLocks noGrp="1"/>
          </p:cNvSpPr>
          <p:nvPr>
            <p:ph type="body" sz="quarter" idx="12" hasCustomPrompt="1"/>
          </p:nvPr>
        </p:nvSpPr>
        <p:spPr>
          <a:xfrm>
            <a:off x="517524" y="1781175"/>
            <a:ext cx="11156316"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95796E68-D1D1-46BE-8391-A9E590E5CBEE}"/>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0">
            <a:extLst>
              <a:ext uri="{FF2B5EF4-FFF2-40B4-BE49-F238E27FC236}">
                <a16:creationId xmlns:a16="http://schemas.microsoft.com/office/drawing/2014/main" id="{1D1DA425-5DFE-4A1E-923E-DEF7F62F83B3}"/>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C00E3A18-A1D6-4B70-BFBB-7824E655618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523F5FD3-9BD3-4137-91A8-A405436E082C}"/>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21" name="TextBox 20">
            <a:extLst>
              <a:ext uri="{FF2B5EF4-FFF2-40B4-BE49-F238E27FC236}">
                <a16:creationId xmlns:a16="http://schemas.microsoft.com/office/drawing/2014/main" id="{B6778ABC-F2A8-4501-BAD8-A7D99798C1AC}"/>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3" name="Straight Connector 22">
            <a:extLst>
              <a:ext uri="{FF2B5EF4-FFF2-40B4-BE49-F238E27FC236}">
                <a16:creationId xmlns:a16="http://schemas.microsoft.com/office/drawing/2014/main" id="{55BF93A1-95BE-40A1-A679-F9E514695EAA}"/>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C8C615D-5ED6-4C6D-AAA2-5D599CFBD3C8}"/>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EFE718C-0BA1-4927-8DAB-BCEE9336C1C2}"/>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Footer Placeholder 4">
            <a:extLst>
              <a:ext uri="{FF2B5EF4-FFF2-40B4-BE49-F238E27FC236}">
                <a16:creationId xmlns:a16="http://schemas.microsoft.com/office/drawing/2014/main" id="{5D14620F-DE6D-42AD-AAEF-3DBB5A3C0898}"/>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0" name="TextBox 36">
            <a:extLst>
              <a:ext uri="{FF2B5EF4-FFF2-40B4-BE49-F238E27FC236}">
                <a16:creationId xmlns:a16="http://schemas.microsoft.com/office/drawing/2014/main" id="{F4440485-47C7-4A43-A831-4C0F7D27A866}"/>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2992444734"/>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ntent Layout 4">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54A136DC-CDFF-4181-8EAC-6733D08E4D9F}"/>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31" name="Freeform: Shape 30">
            <a:extLst>
              <a:ext uri="{FF2B5EF4-FFF2-40B4-BE49-F238E27FC236}">
                <a16:creationId xmlns:a16="http://schemas.microsoft.com/office/drawing/2014/main" id="{B5CA819D-CB0B-4ED7-A773-8A8E06BB629D}"/>
              </a:ext>
            </a:extLst>
          </p:cNvPr>
          <p:cNvSpPr/>
          <p:nvPr userDrawn="1"/>
        </p:nvSpPr>
        <p:spPr>
          <a:xfrm>
            <a:off x="5082541" y="483871"/>
            <a:ext cx="7109461" cy="6374131"/>
          </a:xfrm>
          <a:custGeom>
            <a:avLst/>
            <a:gdLst>
              <a:gd name="connsiteX0" fmla="*/ 4030980 w 7109461"/>
              <a:gd name="connsiteY0" fmla="*/ 0 h 6374131"/>
              <a:gd name="connsiteX1" fmla="*/ 6881313 w 7109461"/>
              <a:gd name="connsiteY1" fmla="*/ 1180647 h 6374131"/>
              <a:gd name="connsiteX2" fmla="*/ 7109461 w 7109461"/>
              <a:gd name="connsiteY2" fmla="*/ 1431672 h 6374131"/>
              <a:gd name="connsiteX3" fmla="*/ 7109461 w 7109461"/>
              <a:gd name="connsiteY3" fmla="*/ 6374131 h 6374131"/>
              <a:gd name="connsiteX4" fmla="*/ 755274 w 7109461"/>
              <a:gd name="connsiteY4" fmla="*/ 6374131 h 6374131"/>
              <a:gd name="connsiteX5" fmla="*/ 688428 w 7109461"/>
              <a:gd name="connsiteY5" fmla="*/ 6284740 h 6374131"/>
              <a:gd name="connsiteX6" fmla="*/ 0 w 7109461"/>
              <a:gd name="connsiteY6" fmla="*/ 4030980 h 6374131"/>
              <a:gd name="connsiteX7" fmla="*/ 4030980 w 7109461"/>
              <a:gd name="connsiteY7" fmla="*/ 0 h 637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9461" h="6374131">
                <a:moveTo>
                  <a:pt x="4030980" y="0"/>
                </a:moveTo>
                <a:cubicBezTo>
                  <a:pt x="5144105" y="0"/>
                  <a:pt x="6151849" y="451183"/>
                  <a:pt x="6881313" y="1180647"/>
                </a:cubicBezTo>
                <a:lnTo>
                  <a:pt x="7109461" y="1431672"/>
                </a:lnTo>
                <a:lnTo>
                  <a:pt x="7109461" y="6374131"/>
                </a:lnTo>
                <a:lnTo>
                  <a:pt x="755274" y="6374131"/>
                </a:lnTo>
                <a:lnTo>
                  <a:pt x="688428" y="6284740"/>
                </a:lnTo>
                <a:cubicBezTo>
                  <a:pt x="253791" y="5641391"/>
                  <a:pt x="0" y="4865824"/>
                  <a:pt x="0" y="4030980"/>
                </a:cubicBezTo>
                <a:cubicBezTo>
                  <a:pt x="0" y="1804731"/>
                  <a:pt x="1804731" y="0"/>
                  <a:pt x="40309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1" name="Rectangle: Rounded Corners 20">
            <a:extLst>
              <a:ext uri="{FF2B5EF4-FFF2-40B4-BE49-F238E27FC236}">
                <a16:creationId xmlns:a16="http://schemas.microsoft.com/office/drawing/2014/main" id="{D7F62181-6361-40E7-8FD5-E4CCB6B37BD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itle Placeholder 1">
            <a:extLst>
              <a:ext uri="{FF2B5EF4-FFF2-40B4-BE49-F238E27FC236}">
                <a16:creationId xmlns:a16="http://schemas.microsoft.com/office/drawing/2014/main" id="{620ABF00-DFDE-4009-AD3E-5D7CD8B793C3}"/>
              </a:ext>
            </a:extLst>
          </p:cNvPr>
          <p:cNvSpPr>
            <a:spLocks noGrp="1"/>
          </p:cNvSpPr>
          <p:nvPr>
            <p:ph type="title" hasCustomPrompt="1"/>
          </p:nvPr>
        </p:nvSpPr>
        <p:spPr>
          <a:xfrm>
            <a:off x="518160" y="466725"/>
            <a:ext cx="4565017" cy="904875"/>
          </a:xfrm>
          <a:prstGeom prst="rect">
            <a:avLst/>
          </a:prstGeom>
        </p:spPr>
        <p:txBody>
          <a:bodyPr vert="horz" lIns="0" tIns="0" rIns="0" bIns="0" rtlCol="0" anchor="b">
            <a:noAutofit/>
          </a:bodyPr>
          <a:lstStyle/>
          <a:p>
            <a:r>
              <a:rPr lang="en-US" dirty="0"/>
              <a:t>CLICK TO EDIT TITLE</a:t>
            </a:r>
            <a:endParaRPr lang="fr-FR" dirty="0"/>
          </a:p>
        </p:txBody>
      </p:sp>
      <p:sp>
        <p:nvSpPr>
          <p:cNvPr id="25" name="Text Placeholder 6">
            <a:extLst>
              <a:ext uri="{FF2B5EF4-FFF2-40B4-BE49-F238E27FC236}">
                <a16:creationId xmlns:a16="http://schemas.microsoft.com/office/drawing/2014/main" id="{2B5CE02A-90DB-4524-9722-B14B46F809A1}"/>
              </a:ext>
            </a:extLst>
          </p:cNvPr>
          <p:cNvSpPr>
            <a:spLocks noGrp="1"/>
          </p:cNvSpPr>
          <p:nvPr>
            <p:ph type="body" sz="quarter" idx="12" hasCustomPrompt="1"/>
          </p:nvPr>
        </p:nvSpPr>
        <p:spPr>
          <a:xfrm>
            <a:off x="517524" y="1781175"/>
            <a:ext cx="4565017"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6" name="Rectangle 35">
            <a:extLst>
              <a:ext uri="{FF2B5EF4-FFF2-40B4-BE49-F238E27FC236}">
                <a16:creationId xmlns:a16="http://schemas.microsoft.com/office/drawing/2014/main" id="{F94BE713-B685-44BA-AFA1-2C23AAE07C36}"/>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7" name="Image 10">
            <a:extLst>
              <a:ext uri="{FF2B5EF4-FFF2-40B4-BE49-F238E27FC236}">
                <a16:creationId xmlns:a16="http://schemas.microsoft.com/office/drawing/2014/main" id="{7910BC2D-4874-42BC-8E4B-42A04D41F61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8" name="Straight Connector 37">
            <a:extLst>
              <a:ext uri="{FF2B5EF4-FFF2-40B4-BE49-F238E27FC236}">
                <a16:creationId xmlns:a16="http://schemas.microsoft.com/office/drawing/2014/main" id="{16DDF283-4370-4F2B-83CE-849C0F29872D}"/>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9" name="Footer Placeholder 4">
            <a:extLst>
              <a:ext uri="{FF2B5EF4-FFF2-40B4-BE49-F238E27FC236}">
                <a16:creationId xmlns:a16="http://schemas.microsoft.com/office/drawing/2014/main" id="{DEA4153E-8F25-40B9-93E6-8AA088EDB8D5}"/>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40" name="TextBox 39">
            <a:extLst>
              <a:ext uri="{FF2B5EF4-FFF2-40B4-BE49-F238E27FC236}">
                <a16:creationId xmlns:a16="http://schemas.microsoft.com/office/drawing/2014/main" id="{E171B1C0-F1B7-41E4-94D1-8D6C7565A33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41" name="Straight Connector 40">
            <a:extLst>
              <a:ext uri="{FF2B5EF4-FFF2-40B4-BE49-F238E27FC236}">
                <a16:creationId xmlns:a16="http://schemas.microsoft.com/office/drawing/2014/main" id="{9B887D75-E774-48AF-A99D-68DEC002E4CD}"/>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25609DB-067C-4205-A386-2482F2770F98}"/>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EA41FC0-F9B2-4054-A52A-D6C4439437AA}"/>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Footer Placeholder 4">
            <a:extLst>
              <a:ext uri="{FF2B5EF4-FFF2-40B4-BE49-F238E27FC236}">
                <a16:creationId xmlns:a16="http://schemas.microsoft.com/office/drawing/2014/main" id="{E227E012-D3B4-4B5D-A636-57A15D85E63C}"/>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19" name="TextBox 36">
            <a:extLst>
              <a:ext uri="{FF2B5EF4-FFF2-40B4-BE49-F238E27FC236}">
                <a16:creationId xmlns:a16="http://schemas.microsoft.com/office/drawing/2014/main" id="{09DFEA11-E57D-45D7-98EB-25325A03A03F}"/>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1622181111"/>
      </p:ext>
    </p:extLst>
  </p:cSld>
  <p:clrMapOvr>
    <a:overrideClrMapping bg1="lt1" tx1="dk1" bg2="lt2" tx2="dk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icto Content Layout 2">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D4D2FF2E-64B9-42DF-985F-B1EBB5F72829}"/>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5" name="Rectangle: Rounded Corners 14">
            <a:extLst>
              <a:ext uri="{FF2B5EF4-FFF2-40B4-BE49-F238E27FC236}">
                <a16:creationId xmlns:a16="http://schemas.microsoft.com/office/drawing/2014/main" id="{D6FD76A4-BAD1-4AA0-AE50-CE28B1047E84}"/>
              </a:ext>
            </a:extLst>
          </p:cNvPr>
          <p:cNvSpPr/>
          <p:nvPr userDrawn="1"/>
        </p:nvSpPr>
        <p:spPr>
          <a:xfrm>
            <a:off x="2" y="1883121"/>
            <a:ext cx="12191998" cy="497487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Picture 15">
            <a:extLst>
              <a:ext uri="{FF2B5EF4-FFF2-40B4-BE49-F238E27FC236}">
                <a16:creationId xmlns:a16="http://schemas.microsoft.com/office/drawing/2014/main" id="{CBB44FE6-E495-4F41-8B41-29AD18C88CF2}"/>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Rectangle: Rounded Corners 27">
            <a:extLst>
              <a:ext uri="{FF2B5EF4-FFF2-40B4-BE49-F238E27FC236}">
                <a16:creationId xmlns:a16="http://schemas.microsoft.com/office/drawing/2014/main" id="{3067A0E1-8E1D-4C4B-AC30-9DDD40239663}"/>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64EC4731-8D00-4D02-A05D-872D6AA45758}"/>
              </a:ext>
            </a:extLst>
          </p:cNvPr>
          <p:cNvSpPr>
            <a:spLocks noGrp="1"/>
          </p:cNvSpPr>
          <p:nvPr>
            <p:ph type="title" hasCustomPrompt="1"/>
          </p:nvPr>
        </p:nvSpPr>
        <p:spPr>
          <a:xfrm>
            <a:off x="518160" y="466725"/>
            <a:ext cx="4975200" cy="904875"/>
          </a:xfrm>
          <a:prstGeom prst="rect">
            <a:avLst/>
          </a:prstGeom>
        </p:spPr>
        <p:txBody>
          <a:bodyPr vert="horz" lIns="0" tIns="0" rIns="0" bIns="0" rtlCol="0" anchor="b">
            <a:noAutofit/>
          </a:bodyPr>
          <a:lstStyle/>
          <a:p>
            <a:r>
              <a:rPr lang="en-US" dirty="0"/>
              <a:t>CLICK TO EDIT TITLE</a:t>
            </a:r>
            <a:endParaRPr lang="fr-FR" dirty="0"/>
          </a:p>
        </p:txBody>
      </p:sp>
      <p:sp>
        <p:nvSpPr>
          <p:cNvPr id="30" name="Text Placeholder 6">
            <a:extLst>
              <a:ext uri="{FF2B5EF4-FFF2-40B4-BE49-F238E27FC236}">
                <a16:creationId xmlns:a16="http://schemas.microsoft.com/office/drawing/2014/main" id="{38DE6AF6-AE87-4368-9B9C-1D92DD1561D9}"/>
              </a:ext>
            </a:extLst>
          </p:cNvPr>
          <p:cNvSpPr>
            <a:spLocks noGrp="1"/>
          </p:cNvSpPr>
          <p:nvPr>
            <p:ph type="body" sz="quarter" idx="12" hasCustomPrompt="1"/>
          </p:nvPr>
        </p:nvSpPr>
        <p:spPr>
          <a:xfrm>
            <a:off x="1866899" y="371799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2" name="Oval 1">
            <a:extLst>
              <a:ext uri="{FF2B5EF4-FFF2-40B4-BE49-F238E27FC236}">
                <a16:creationId xmlns:a16="http://schemas.microsoft.com/office/drawing/2014/main" id="{ED16C587-E7BB-4104-9B5A-C935780B2120}"/>
              </a:ext>
            </a:extLst>
          </p:cNvPr>
          <p:cNvSpPr/>
          <p:nvPr userDrawn="1"/>
        </p:nvSpPr>
        <p:spPr>
          <a:xfrm>
            <a:off x="1866899" y="229430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Picture Placeholder 18">
            <a:extLst>
              <a:ext uri="{FF2B5EF4-FFF2-40B4-BE49-F238E27FC236}">
                <a16:creationId xmlns:a16="http://schemas.microsoft.com/office/drawing/2014/main" id="{115BE547-098E-4D0E-B239-E7F61A1932F1}"/>
              </a:ext>
            </a:extLst>
          </p:cNvPr>
          <p:cNvSpPr>
            <a:spLocks noGrp="1"/>
          </p:cNvSpPr>
          <p:nvPr>
            <p:ph type="pic" sz="quarter" idx="36" hasCustomPrompt="1"/>
          </p:nvPr>
        </p:nvSpPr>
        <p:spPr>
          <a:xfrm>
            <a:off x="1987672" y="241508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53" name="Rectangle 52">
            <a:extLst>
              <a:ext uri="{FF2B5EF4-FFF2-40B4-BE49-F238E27FC236}">
                <a16:creationId xmlns:a16="http://schemas.microsoft.com/office/drawing/2014/main" id="{B61E808F-A17E-43BC-B253-55AE55C28644}"/>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Image 10">
            <a:extLst>
              <a:ext uri="{FF2B5EF4-FFF2-40B4-BE49-F238E27FC236}">
                <a16:creationId xmlns:a16="http://schemas.microsoft.com/office/drawing/2014/main" id="{41421D43-55FD-4F65-9581-4266E764522F}"/>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55" name="Straight Connector 54">
            <a:extLst>
              <a:ext uri="{FF2B5EF4-FFF2-40B4-BE49-F238E27FC236}">
                <a16:creationId xmlns:a16="http://schemas.microsoft.com/office/drawing/2014/main" id="{5FB682EB-F2BC-48BA-B94C-4BEBF9A2EF22}"/>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6" name="Footer Placeholder 4">
            <a:extLst>
              <a:ext uri="{FF2B5EF4-FFF2-40B4-BE49-F238E27FC236}">
                <a16:creationId xmlns:a16="http://schemas.microsoft.com/office/drawing/2014/main" id="{D41EBC75-8513-4B10-863C-EBD75F5749AF}"/>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57" name="TextBox 56">
            <a:extLst>
              <a:ext uri="{FF2B5EF4-FFF2-40B4-BE49-F238E27FC236}">
                <a16:creationId xmlns:a16="http://schemas.microsoft.com/office/drawing/2014/main" id="{5C57F27E-6E14-4ABB-90FF-3FABB2A7FF9A}"/>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60" name="Straight Connector 59">
            <a:extLst>
              <a:ext uri="{FF2B5EF4-FFF2-40B4-BE49-F238E27FC236}">
                <a16:creationId xmlns:a16="http://schemas.microsoft.com/office/drawing/2014/main" id="{0A7EBB42-4BAC-4B54-869F-4FC1A073C88A}"/>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03479C3-BA7B-4862-A940-694536C73595}"/>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EB088606-3FAC-436C-AE27-5163AD916B00}"/>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5" name="Oval 84">
            <a:extLst>
              <a:ext uri="{FF2B5EF4-FFF2-40B4-BE49-F238E27FC236}">
                <a16:creationId xmlns:a16="http://schemas.microsoft.com/office/drawing/2014/main" id="{D2BA5D57-1A89-485C-BBD0-49014C320E7D}"/>
              </a:ext>
            </a:extLst>
          </p:cNvPr>
          <p:cNvSpPr/>
          <p:nvPr userDrawn="1"/>
        </p:nvSpPr>
        <p:spPr>
          <a:xfrm>
            <a:off x="5441254" y="229430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Oval 85">
            <a:extLst>
              <a:ext uri="{FF2B5EF4-FFF2-40B4-BE49-F238E27FC236}">
                <a16:creationId xmlns:a16="http://schemas.microsoft.com/office/drawing/2014/main" id="{47FE6977-F779-4960-B51C-5615D781AA3E}"/>
              </a:ext>
            </a:extLst>
          </p:cNvPr>
          <p:cNvSpPr/>
          <p:nvPr userDrawn="1"/>
        </p:nvSpPr>
        <p:spPr>
          <a:xfrm>
            <a:off x="9015607" y="229430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Text Placeholder 6">
            <a:extLst>
              <a:ext uri="{FF2B5EF4-FFF2-40B4-BE49-F238E27FC236}">
                <a16:creationId xmlns:a16="http://schemas.microsoft.com/office/drawing/2014/main" id="{A048E72F-ACA6-43BD-B78C-77E132CED72B}"/>
              </a:ext>
            </a:extLst>
          </p:cNvPr>
          <p:cNvSpPr>
            <a:spLocks noGrp="1"/>
          </p:cNvSpPr>
          <p:nvPr>
            <p:ph type="body" sz="quarter" idx="37" hasCustomPrompt="1"/>
          </p:nvPr>
        </p:nvSpPr>
        <p:spPr>
          <a:xfrm>
            <a:off x="5441254" y="371799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88" name="Text Placeholder 6">
            <a:extLst>
              <a:ext uri="{FF2B5EF4-FFF2-40B4-BE49-F238E27FC236}">
                <a16:creationId xmlns:a16="http://schemas.microsoft.com/office/drawing/2014/main" id="{3472C4E7-737C-4A60-9902-19E614415C3F}"/>
              </a:ext>
            </a:extLst>
          </p:cNvPr>
          <p:cNvSpPr>
            <a:spLocks noGrp="1"/>
          </p:cNvSpPr>
          <p:nvPr>
            <p:ph type="body" sz="quarter" idx="38" hasCustomPrompt="1"/>
          </p:nvPr>
        </p:nvSpPr>
        <p:spPr>
          <a:xfrm>
            <a:off x="9015607" y="371799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90" name="Picture Placeholder 18">
            <a:extLst>
              <a:ext uri="{FF2B5EF4-FFF2-40B4-BE49-F238E27FC236}">
                <a16:creationId xmlns:a16="http://schemas.microsoft.com/office/drawing/2014/main" id="{BE4F0AE4-2899-4F70-959E-0BF1DC6CBA4F}"/>
              </a:ext>
            </a:extLst>
          </p:cNvPr>
          <p:cNvSpPr>
            <a:spLocks noGrp="1"/>
          </p:cNvSpPr>
          <p:nvPr>
            <p:ph type="pic" sz="quarter" idx="39" hasCustomPrompt="1"/>
          </p:nvPr>
        </p:nvSpPr>
        <p:spPr>
          <a:xfrm>
            <a:off x="5562027" y="241508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91" name="Picture Placeholder 18">
            <a:extLst>
              <a:ext uri="{FF2B5EF4-FFF2-40B4-BE49-F238E27FC236}">
                <a16:creationId xmlns:a16="http://schemas.microsoft.com/office/drawing/2014/main" id="{325A9DFC-8B2D-4E5F-834E-39D08A22B84E}"/>
              </a:ext>
            </a:extLst>
          </p:cNvPr>
          <p:cNvSpPr>
            <a:spLocks noGrp="1"/>
          </p:cNvSpPr>
          <p:nvPr>
            <p:ph type="pic" sz="quarter" idx="40" hasCustomPrompt="1"/>
          </p:nvPr>
        </p:nvSpPr>
        <p:spPr>
          <a:xfrm>
            <a:off x="9136380" y="241508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92" name="Text Placeholder 6">
            <a:extLst>
              <a:ext uri="{FF2B5EF4-FFF2-40B4-BE49-F238E27FC236}">
                <a16:creationId xmlns:a16="http://schemas.microsoft.com/office/drawing/2014/main" id="{08FD2F72-BFBA-4174-BECB-313E7B7080A7}"/>
              </a:ext>
            </a:extLst>
          </p:cNvPr>
          <p:cNvSpPr>
            <a:spLocks noGrp="1"/>
          </p:cNvSpPr>
          <p:nvPr>
            <p:ph type="body" sz="quarter" idx="41" hasCustomPrompt="1"/>
          </p:nvPr>
        </p:nvSpPr>
        <p:spPr>
          <a:xfrm>
            <a:off x="1866899" y="574491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93" name="Oval 92">
            <a:extLst>
              <a:ext uri="{FF2B5EF4-FFF2-40B4-BE49-F238E27FC236}">
                <a16:creationId xmlns:a16="http://schemas.microsoft.com/office/drawing/2014/main" id="{BA522FEB-ABE4-42B9-84C2-EF27291E5902}"/>
              </a:ext>
            </a:extLst>
          </p:cNvPr>
          <p:cNvSpPr/>
          <p:nvPr userDrawn="1"/>
        </p:nvSpPr>
        <p:spPr>
          <a:xfrm>
            <a:off x="1866899" y="432122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Picture Placeholder 18">
            <a:extLst>
              <a:ext uri="{FF2B5EF4-FFF2-40B4-BE49-F238E27FC236}">
                <a16:creationId xmlns:a16="http://schemas.microsoft.com/office/drawing/2014/main" id="{1651D6CB-7338-4284-A5B6-FE14AA37B330}"/>
              </a:ext>
            </a:extLst>
          </p:cNvPr>
          <p:cNvSpPr>
            <a:spLocks noGrp="1"/>
          </p:cNvSpPr>
          <p:nvPr>
            <p:ph type="pic" sz="quarter" idx="42" hasCustomPrompt="1"/>
          </p:nvPr>
        </p:nvSpPr>
        <p:spPr>
          <a:xfrm>
            <a:off x="1987672" y="444200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95" name="Oval 94">
            <a:extLst>
              <a:ext uri="{FF2B5EF4-FFF2-40B4-BE49-F238E27FC236}">
                <a16:creationId xmlns:a16="http://schemas.microsoft.com/office/drawing/2014/main" id="{ABC30B49-2803-478D-8549-CE44681D58D6}"/>
              </a:ext>
            </a:extLst>
          </p:cNvPr>
          <p:cNvSpPr/>
          <p:nvPr userDrawn="1"/>
        </p:nvSpPr>
        <p:spPr>
          <a:xfrm>
            <a:off x="5441254" y="432122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Oval 95">
            <a:extLst>
              <a:ext uri="{FF2B5EF4-FFF2-40B4-BE49-F238E27FC236}">
                <a16:creationId xmlns:a16="http://schemas.microsoft.com/office/drawing/2014/main" id="{C7543813-56BE-49BA-A20C-52B6A3C9B23D}"/>
              </a:ext>
            </a:extLst>
          </p:cNvPr>
          <p:cNvSpPr/>
          <p:nvPr userDrawn="1"/>
        </p:nvSpPr>
        <p:spPr>
          <a:xfrm>
            <a:off x="9015607" y="432122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Text Placeholder 6">
            <a:extLst>
              <a:ext uri="{FF2B5EF4-FFF2-40B4-BE49-F238E27FC236}">
                <a16:creationId xmlns:a16="http://schemas.microsoft.com/office/drawing/2014/main" id="{16A2DFE3-C8A0-4A6B-BF58-46EE0F0CB0B1}"/>
              </a:ext>
            </a:extLst>
          </p:cNvPr>
          <p:cNvSpPr>
            <a:spLocks noGrp="1"/>
          </p:cNvSpPr>
          <p:nvPr>
            <p:ph type="body" sz="quarter" idx="43" hasCustomPrompt="1"/>
          </p:nvPr>
        </p:nvSpPr>
        <p:spPr>
          <a:xfrm>
            <a:off x="5441254" y="574491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98" name="Text Placeholder 6">
            <a:extLst>
              <a:ext uri="{FF2B5EF4-FFF2-40B4-BE49-F238E27FC236}">
                <a16:creationId xmlns:a16="http://schemas.microsoft.com/office/drawing/2014/main" id="{01669F45-4350-4AA0-AE32-E7985E483DE1}"/>
              </a:ext>
            </a:extLst>
          </p:cNvPr>
          <p:cNvSpPr>
            <a:spLocks noGrp="1"/>
          </p:cNvSpPr>
          <p:nvPr>
            <p:ph type="body" sz="quarter" idx="44" hasCustomPrompt="1"/>
          </p:nvPr>
        </p:nvSpPr>
        <p:spPr>
          <a:xfrm>
            <a:off x="9015607" y="574491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99" name="Picture Placeholder 18">
            <a:extLst>
              <a:ext uri="{FF2B5EF4-FFF2-40B4-BE49-F238E27FC236}">
                <a16:creationId xmlns:a16="http://schemas.microsoft.com/office/drawing/2014/main" id="{636859D8-F1F1-484D-8375-69CB76C8692B}"/>
              </a:ext>
            </a:extLst>
          </p:cNvPr>
          <p:cNvSpPr>
            <a:spLocks noGrp="1"/>
          </p:cNvSpPr>
          <p:nvPr>
            <p:ph type="pic" sz="quarter" idx="45" hasCustomPrompt="1"/>
          </p:nvPr>
        </p:nvSpPr>
        <p:spPr>
          <a:xfrm>
            <a:off x="5562027" y="444200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100" name="Picture Placeholder 18">
            <a:extLst>
              <a:ext uri="{FF2B5EF4-FFF2-40B4-BE49-F238E27FC236}">
                <a16:creationId xmlns:a16="http://schemas.microsoft.com/office/drawing/2014/main" id="{2E3AC580-460A-48DB-8E6C-AF342358246F}"/>
              </a:ext>
            </a:extLst>
          </p:cNvPr>
          <p:cNvSpPr>
            <a:spLocks noGrp="1"/>
          </p:cNvSpPr>
          <p:nvPr>
            <p:ph type="pic" sz="quarter" idx="46" hasCustomPrompt="1"/>
          </p:nvPr>
        </p:nvSpPr>
        <p:spPr>
          <a:xfrm>
            <a:off x="9136380" y="444200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36" name="Footer Placeholder 4">
            <a:extLst>
              <a:ext uri="{FF2B5EF4-FFF2-40B4-BE49-F238E27FC236}">
                <a16:creationId xmlns:a16="http://schemas.microsoft.com/office/drawing/2014/main" id="{B025153F-3363-4569-A186-E25008EC76CD}"/>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37" name="TextBox 36">
            <a:extLst>
              <a:ext uri="{FF2B5EF4-FFF2-40B4-BE49-F238E27FC236}">
                <a16:creationId xmlns:a16="http://schemas.microsoft.com/office/drawing/2014/main" id="{388469D8-946F-4D00-8ED1-9EC0FCFD26FD}"/>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4206827865"/>
      </p:ext>
    </p:extLst>
  </p:cSld>
  <p:clrMapOvr>
    <a:overrideClrMapping bg1="lt1" tx1="dk1" bg2="lt2" tx2="dk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Picto Content Layout 5">
    <p:spTree>
      <p:nvGrpSpPr>
        <p:cNvPr id="1" name=""/>
        <p:cNvGrpSpPr/>
        <p:nvPr/>
      </p:nvGrpSpPr>
      <p:grpSpPr>
        <a:xfrm>
          <a:off x="0" y="0"/>
          <a:ext cx="0" cy="0"/>
          <a:chOff x="0" y="0"/>
          <a:chExt cx="0" cy="0"/>
        </a:xfrm>
      </p:grpSpPr>
      <p:sp>
        <p:nvSpPr>
          <p:cNvPr id="94" name="Rectangle 93">
            <a:extLst>
              <a:ext uri="{FF2B5EF4-FFF2-40B4-BE49-F238E27FC236}">
                <a16:creationId xmlns:a16="http://schemas.microsoft.com/office/drawing/2014/main" id="{9141EDD2-DC7C-4B54-9F6B-60BD05D43DFA}"/>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35">
            <a:extLst>
              <a:ext uri="{FF2B5EF4-FFF2-40B4-BE49-F238E27FC236}">
                <a16:creationId xmlns:a16="http://schemas.microsoft.com/office/drawing/2014/main" id="{838215F0-FA0C-41E6-B8B1-1597AE90B665}"/>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6" name="Rectangle: Rounded Corners 15">
            <a:extLst>
              <a:ext uri="{FF2B5EF4-FFF2-40B4-BE49-F238E27FC236}">
                <a16:creationId xmlns:a16="http://schemas.microsoft.com/office/drawing/2014/main" id="{8C5B54C6-EB7D-480C-B300-14DC134A30DA}"/>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86DACEC6-8BD8-4B29-98D4-2D54A54E912F}"/>
              </a:ext>
            </a:extLst>
          </p:cNvPr>
          <p:cNvSpPr>
            <a:spLocks noGrp="1"/>
          </p:cNvSpPr>
          <p:nvPr>
            <p:ph type="title" hasCustomPrompt="1"/>
          </p:nvPr>
        </p:nvSpPr>
        <p:spPr>
          <a:xfrm>
            <a:off x="518160" y="466725"/>
            <a:ext cx="5578476" cy="904875"/>
          </a:xfrm>
          <a:prstGeom prst="rect">
            <a:avLst/>
          </a:prstGeom>
        </p:spPr>
        <p:txBody>
          <a:bodyPr vert="horz" lIns="0" tIns="0" rIns="0" bIns="0" rtlCol="0" anchor="b">
            <a:noAutofit/>
          </a:bodyPr>
          <a:lstStyle/>
          <a:p>
            <a:r>
              <a:rPr lang="en-US" dirty="0"/>
              <a:t>CLICK TO EDIT TITLE</a:t>
            </a:r>
            <a:endParaRPr lang="fr-FR" dirty="0"/>
          </a:p>
        </p:txBody>
      </p:sp>
      <p:sp>
        <p:nvSpPr>
          <p:cNvPr id="21" name="Text Placeholder 6">
            <a:extLst>
              <a:ext uri="{FF2B5EF4-FFF2-40B4-BE49-F238E27FC236}">
                <a16:creationId xmlns:a16="http://schemas.microsoft.com/office/drawing/2014/main" id="{18DA0C75-F57D-4905-9F78-C57424395C8C}"/>
              </a:ext>
            </a:extLst>
          </p:cNvPr>
          <p:cNvSpPr>
            <a:spLocks noGrp="1"/>
          </p:cNvSpPr>
          <p:nvPr>
            <p:ph type="body" sz="quarter" idx="12" hasCustomPrompt="1"/>
          </p:nvPr>
        </p:nvSpPr>
        <p:spPr>
          <a:xfrm>
            <a:off x="1729104" y="246198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27" name="Oval 26">
            <a:extLst>
              <a:ext uri="{FF2B5EF4-FFF2-40B4-BE49-F238E27FC236}">
                <a16:creationId xmlns:a16="http://schemas.microsoft.com/office/drawing/2014/main" id="{D989C36A-54A9-4423-B62D-5D617747C16E}"/>
              </a:ext>
            </a:extLst>
          </p:cNvPr>
          <p:cNvSpPr/>
          <p:nvPr userDrawn="1"/>
        </p:nvSpPr>
        <p:spPr>
          <a:xfrm>
            <a:off x="517524" y="3149794"/>
            <a:ext cx="734400" cy="7344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D621186A-8314-4FAB-928F-73D1FBA6C544}"/>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0" name="Image 10">
            <a:extLst>
              <a:ext uri="{FF2B5EF4-FFF2-40B4-BE49-F238E27FC236}">
                <a16:creationId xmlns:a16="http://schemas.microsoft.com/office/drawing/2014/main" id="{5C1BA351-3F05-43D5-B8AE-205EF5A708D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51" name="Straight Connector 50">
            <a:extLst>
              <a:ext uri="{FF2B5EF4-FFF2-40B4-BE49-F238E27FC236}">
                <a16:creationId xmlns:a16="http://schemas.microsoft.com/office/drawing/2014/main" id="{BEA8C196-6E95-433D-854C-D4FAF5AB10A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2" name="Footer Placeholder 4">
            <a:extLst>
              <a:ext uri="{FF2B5EF4-FFF2-40B4-BE49-F238E27FC236}">
                <a16:creationId xmlns:a16="http://schemas.microsoft.com/office/drawing/2014/main" id="{8B98058E-369F-43F5-BF7B-532C2B24B90D}"/>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53" name="TextBox 52">
            <a:extLst>
              <a:ext uri="{FF2B5EF4-FFF2-40B4-BE49-F238E27FC236}">
                <a16:creationId xmlns:a16="http://schemas.microsoft.com/office/drawing/2014/main" id="{AAC89217-FFDB-4730-BCC3-2A48E2638FCD}"/>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54" name="Straight Connector 53">
            <a:extLst>
              <a:ext uri="{FF2B5EF4-FFF2-40B4-BE49-F238E27FC236}">
                <a16:creationId xmlns:a16="http://schemas.microsoft.com/office/drawing/2014/main" id="{531115C5-E4D5-4C5F-B389-5F5EEF082CC2}"/>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6C7AA9C9-5D84-42E1-9FA6-3735040A9727}"/>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6AC4A7AD-3F8E-491F-AB94-3FECED8B6E7D}"/>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7" name="Oval 76">
            <a:extLst>
              <a:ext uri="{FF2B5EF4-FFF2-40B4-BE49-F238E27FC236}">
                <a16:creationId xmlns:a16="http://schemas.microsoft.com/office/drawing/2014/main" id="{DDC0E4C5-D65C-4A02-AFA7-463308491AAF}"/>
              </a:ext>
            </a:extLst>
          </p:cNvPr>
          <p:cNvSpPr/>
          <p:nvPr userDrawn="1"/>
        </p:nvSpPr>
        <p:spPr>
          <a:xfrm>
            <a:off x="517523" y="210380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Oval 77">
            <a:extLst>
              <a:ext uri="{FF2B5EF4-FFF2-40B4-BE49-F238E27FC236}">
                <a16:creationId xmlns:a16="http://schemas.microsoft.com/office/drawing/2014/main" id="{066D7405-E49E-4F4B-86AC-0F8292198E79}"/>
              </a:ext>
            </a:extLst>
          </p:cNvPr>
          <p:cNvSpPr/>
          <p:nvPr userDrawn="1"/>
        </p:nvSpPr>
        <p:spPr>
          <a:xfrm>
            <a:off x="517523" y="334586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Oval 78">
            <a:extLst>
              <a:ext uri="{FF2B5EF4-FFF2-40B4-BE49-F238E27FC236}">
                <a16:creationId xmlns:a16="http://schemas.microsoft.com/office/drawing/2014/main" id="{F98876BB-1D08-4AFE-9ED3-D8C4CF917A3E}"/>
              </a:ext>
            </a:extLst>
          </p:cNvPr>
          <p:cNvSpPr/>
          <p:nvPr userDrawn="1"/>
        </p:nvSpPr>
        <p:spPr>
          <a:xfrm>
            <a:off x="517523" y="482414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Picture Placeholder 18">
            <a:extLst>
              <a:ext uri="{FF2B5EF4-FFF2-40B4-BE49-F238E27FC236}">
                <a16:creationId xmlns:a16="http://schemas.microsoft.com/office/drawing/2014/main" id="{123592B4-2DDB-460A-9A51-BC26730ACB38}"/>
              </a:ext>
            </a:extLst>
          </p:cNvPr>
          <p:cNvSpPr>
            <a:spLocks noGrp="1"/>
          </p:cNvSpPr>
          <p:nvPr>
            <p:ph type="pic" sz="quarter" idx="36" hasCustomPrompt="1"/>
          </p:nvPr>
        </p:nvSpPr>
        <p:spPr>
          <a:xfrm>
            <a:off x="579579" y="217674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0" name="Picture Placeholder 18">
            <a:extLst>
              <a:ext uri="{FF2B5EF4-FFF2-40B4-BE49-F238E27FC236}">
                <a16:creationId xmlns:a16="http://schemas.microsoft.com/office/drawing/2014/main" id="{CFC0FC8F-95C4-4A10-B918-674685D4EDF8}"/>
              </a:ext>
            </a:extLst>
          </p:cNvPr>
          <p:cNvSpPr>
            <a:spLocks noGrp="1"/>
          </p:cNvSpPr>
          <p:nvPr>
            <p:ph type="pic" sz="quarter" idx="37" hasCustomPrompt="1"/>
          </p:nvPr>
        </p:nvSpPr>
        <p:spPr>
          <a:xfrm>
            <a:off x="579579" y="341880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1" name="Picture Placeholder 18">
            <a:extLst>
              <a:ext uri="{FF2B5EF4-FFF2-40B4-BE49-F238E27FC236}">
                <a16:creationId xmlns:a16="http://schemas.microsoft.com/office/drawing/2014/main" id="{994589B7-DBDA-4302-B11F-87C9585D7B20}"/>
              </a:ext>
            </a:extLst>
          </p:cNvPr>
          <p:cNvSpPr>
            <a:spLocks noGrp="1"/>
          </p:cNvSpPr>
          <p:nvPr>
            <p:ph type="pic" sz="quarter" idx="38" hasCustomPrompt="1"/>
          </p:nvPr>
        </p:nvSpPr>
        <p:spPr>
          <a:xfrm>
            <a:off x="579579" y="489708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2" name="Text Placeholder 6">
            <a:extLst>
              <a:ext uri="{FF2B5EF4-FFF2-40B4-BE49-F238E27FC236}">
                <a16:creationId xmlns:a16="http://schemas.microsoft.com/office/drawing/2014/main" id="{5B2DDA0D-6C43-4B12-AFFB-D592CCEBE939}"/>
              </a:ext>
            </a:extLst>
          </p:cNvPr>
          <p:cNvSpPr>
            <a:spLocks noGrp="1"/>
          </p:cNvSpPr>
          <p:nvPr>
            <p:ph type="body" sz="quarter" idx="39" hasCustomPrompt="1"/>
          </p:nvPr>
        </p:nvSpPr>
        <p:spPr>
          <a:xfrm>
            <a:off x="4548266" y="246198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83" name="Oval 82">
            <a:extLst>
              <a:ext uri="{FF2B5EF4-FFF2-40B4-BE49-F238E27FC236}">
                <a16:creationId xmlns:a16="http://schemas.microsoft.com/office/drawing/2014/main" id="{5AE249BA-07B0-432D-B6BC-8F59AEB65C3F}"/>
              </a:ext>
            </a:extLst>
          </p:cNvPr>
          <p:cNvSpPr/>
          <p:nvPr userDrawn="1"/>
        </p:nvSpPr>
        <p:spPr>
          <a:xfrm>
            <a:off x="3336685" y="210380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4" name="Picture Placeholder 18">
            <a:extLst>
              <a:ext uri="{FF2B5EF4-FFF2-40B4-BE49-F238E27FC236}">
                <a16:creationId xmlns:a16="http://schemas.microsoft.com/office/drawing/2014/main" id="{73399B92-06E7-4F94-A5D0-C1480229E204}"/>
              </a:ext>
            </a:extLst>
          </p:cNvPr>
          <p:cNvSpPr>
            <a:spLocks noGrp="1"/>
          </p:cNvSpPr>
          <p:nvPr>
            <p:ph type="pic" sz="quarter" idx="40" hasCustomPrompt="1"/>
          </p:nvPr>
        </p:nvSpPr>
        <p:spPr>
          <a:xfrm>
            <a:off x="3398741" y="217674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5" name="Text Placeholder 6">
            <a:extLst>
              <a:ext uri="{FF2B5EF4-FFF2-40B4-BE49-F238E27FC236}">
                <a16:creationId xmlns:a16="http://schemas.microsoft.com/office/drawing/2014/main" id="{4C4EBBFC-AD20-4950-B230-1CB40CB423F5}"/>
              </a:ext>
            </a:extLst>
          </p:cNvPr>
          <p:cNvSpPr>
            <a:spLocks noGrp="1"/>
          </p:cNvSpPr>
          <p:nvPr>
            <p:ph type="body" sz="quarter" idx="41" hasCustomPrompt="1"/>
          </p:nvPr>
        </p:nvSpPr>
        <p:spPr>
          <a:xfrm>
            <a:off x="4548266" y="370404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86" name="Oval 85">
            <a:extLst>
              <a:ext uri="{FF2B5EF4-FFF2-40B4-BE49-F238E27FC236}">
                <a16:creationId xmlns:a16="http://schemas.microsoft.com/office/drawing/2014/main" id="{E35A0FA6-ED81-49A3-81CD-3B65C324C43A}"/>
              </a:ext>
            </a:extLst>
          </p:cNvPr>
          <p:cNvSpPr/>
          <p:nvPr userDrawn="1"/>
        </p:nvSpPr>
        <p:spPr>
          <a:xfrm>
            <a:off x="3336685" y="334586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Picture Placeholder 18">
            <a:extLst>
              <a:ext uri="{FF2B5EF4-FFF2-40B4-BE49-F238E27FC236}">
                <a16:creationId xmlns:a16="http://schemas.microsoft.com/office/drawing/2014/main" id="{54F41613-8AD3-47BA-A9DD-0987561252E9}"/>
              </a:ext>
            </a:extLst>
          </p:cNvPr>
          <p:cNvSpPr>
            <a:spLocks noGrp="1"/>
          </p:cNvSpPr>
          <p:nvPr>
            <p:ph type="pic" sz="quarter" idx="42" hasCustomPrompt="1"/>
          </p:nvPr>
        </p:nvSpPr>
        <p:spPr>
          <a:xfrm>
            <a:off x="3398741" y="341880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8" name="Text Placeholder 6">
            <a:extLst>
              <a:ext uri="{FF2B5EF4-FFF2-40B4-BE49-F238E27FC236}">
                <a16:creationId xmlns:a16="http://schemas.microsoft.com/office/drawing/2014/main" id="{8BE57991-0349-4478-99EF-87C71ED573F1}"/>
              </a:ext>
            </a:extLst>
          </p:cNvPr>
          <p:cNvSpPr>
            <a:spLocks noGrp="1"/>
          </p:cNvSpPr>
          <p:nvPr>
            <p:ph type="body" sz="quarter" idx="43" hasCustomPrompt="1"/>
          </p:nvPr>
        </p:nvSpPr>
        <p:spPr>
          <a:xfrm>
            <a:off x="4548266" y="518232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89" name="Oval 88">
            <a:extLst>
              <a:ext uri="{FF2B5EF4-FFF2-40B4-BE49-F238E27FC236}">
                <a16:creationId xmlns:a16="http://schemas.microsoft.com/office/drawing/2014/main" id="{929B9D91-8DE1-4F4B-894F-14B49574E0ED}"/>
              </a:ext>
            </a:extLst>
          </p:cNvPr>
          <p:cNvSpPr/>
          <p:nvPr userDrawn="1"/>
        </p:nvSpPr>
        <p:spPr>
          <a:xfrm>
            <a:off x="3336685" y="482414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0" name="Picture Placeholder 18">
            <a:extLst>
              <a:ext uri="{FF2B5EF4-FFF2-40B4-BE49-F238E27FC236}">
                <a16:creationId xmlns:a16="http://schemas.microsoft.com/office/drawing/2014/main" id="{6DAF6334-8147-4BD7-BA60-30EB38A409AD}"/>
              </a:ext>
            </a:extLst>
          </p:cNvPr>
          <p:cNvSpPr>
            <a:spLocks noGrp="1"/>
          </p:cNvSpPr>
          <p:nvPr>
            <p:ph type="pic" sz="quarter" idx="44" hasCustomPrompt="1"/>
          </p:nvPr>
        </p:nvSpPr>
        <p:spPr>
          <a:xfrm>
            <a:off x="3398741" y="489708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92" name="Text Placeholder 6">
            <a:extLst>
              <a:ext uri="{FF2B5EF4-FFF2-40B4-BE49-F238E27FC236}">
                <a16:creationId xmlns:a16="http://schemas.microsoft.com/office/drawing/2014/main" id="{2B374895-C9B9-40FB-A95F-DDE6BED53373}"/>
              </a:ext>
            </a:extLst>
          </p:cNvPr>
          <p:cNvSpPr>
            <a:spLocks noGrp="1"/>
          </p:cNvSpPr>
          <p:nvPr>
            <p:ph type="body" sz="quarter" idx="45" hasCustomPrompt="1"/>
          </p:nvPr>
        </p:nvSpPr>
        <p:spPr>
          <a:xfrm>
            <a:off x="1729104" y="370404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93" name="Text Placeholder 6">
            <a:extLst>
              <a:ext uri="{FF2B5EF4-FFF2-40B4-BE49-F238E27FC236}">
                <a16:creationId xmlns:a16="http://schemas.microsoft.com/office/drawing/2014/main" id="{9025A2CD-C5C5-43F8-AE9B-89C5018B0597}"/>
              </a:ext>
            </a:extLst>
          </p:cNvPr>
          <p:cNvSpPr>
            <a:spLocks noGrp="1"/>
          </p:cNvSpPr>
          <p:nvPr>
            <p:ph type="body" sz="quarter" idx="46" hasCustomPrompt="1"/>
          </p:nvPr>
        </p:nvSpPr>
        <p:spPr>
          <a:xfrm>
            <a:off x="1729104" y="518232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3" name="Content Placeholder 2">
            <a:extLst>
              <a:ext uri="{FF2B5EF4-FFF2-40B4-BE49-F238E27FC236}">
                <a16:creationId xmlns:a16="http://schemas.microsoft.com/office/drawing/2014/main" id="{57424004-8E25-4745-97DC-9689D18C78F4}"/>
              </a:ext>
            </a:extLst>
          </p:cNvPr>
          <p:cNvSpPr>
            <a:spLocks noGrp="1"/>
          </p:cNvSpPr>
          <p:nvPr>
            <p:ph sz="quarter" idx="47" hasCustomPrompt="1"/>
          </p:nvPr>
        </p:nvSpPr>
        <p:spPr>
          <a:xfrm>
            <a:off x="6401040" y="503238"/>
            <a:ext cx="5425200" cy="5724000"/>
          </a:xfrm>
        </p:spPr>
        <p:txBody>
          <a:bodyPr anchor="ctr"/>
          <a:lstStyle>
            <a:lvl1pPr algn="ctr">
              <a:buNone/>
              <a:defRPr sz="1600" b="1">
                <a:solidFill>
                  <a:schemeClr val="bg1">
                    <a:lumMod val="75000"/>
                  </a:schemeClr>
                </a:solidFill>
              </a:defRPr>
            </a:lvl1pPr>
          </a:lstStyle>
          <a:p>
            <a:pPr lvl="0"/>
            <a:r>
              <a:rPr lang="en-US" dirty="0"/>
              <a:t>ADD CONTENT HERE</a:t>
            </a:r>
            <a:endParaRPr lang="fr-FR" dirty="0"/>
          </a:p>
        </p:txBody>
      </p:sp>
      <p:sp>
        <p:nvSpPr>
          <p:cNvPr id="37" name="Footer Placeholder 4">
            <a:extLst>
              <a:ext uri="{FF2B5EF4-FFF2-40B4-BE49-F238E27FC236}">
                <a16:creationId xmlns:a16="http://schemas.microsoft.com/office/drawing/2014/main" id="{2C11F118-0BAB-419C-A127-3A9CC7BF734D}"/>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38" name="TextBox 36">
            <a:extLst>
              <a:ext uri="{FF2B5EF4-FFF2-40B4-BE49-F238E27FC236}">
                <a16:creationId xmlns:a16="http://schemas.microsoft.com/office/drawing/2014/main" id="{328BBCC0-3839-42FC-9246-8A0E0C06FA03}"/>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2703944952"/>
      </p:ext>
    </p:extLst>
  </p:cSld>
  <p:clrMapOvr>
    <a:overrideClrMapping bg1="lt1" tx1="dk1" bg2="lt2" tx2="dk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One text &amp; data">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D4D2FF2E-64B9-42DF-985F-B1EBB5F72829}"/>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5" name="Rectangle: Rounded Corners 14">
            <a:extLst>
              <a:ext uri="{FF2B5EF4-FFF2-40B4-BE49-F238E27FC236}">
                <a16:creationId xmlns:a16="http://schemas.microsoft.com/office/drawing/2014/main" id="{D6FD76A4-BAD1-4AA0-AE50-CE28B1047E84}"/>
              </a:ext>
            </a:extLst>
          </p:cNvPr>
          <p:cNvSpPr/>
          <p:nvPr userDrawn="1"/>
        </p:nvSpPr>
        <p:spPr>
          <a:xfrm>
            <a:off x="2" y="1883121"/>
            <a:ext cx="12191998" cy="497487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Picture 15">
            <a:extLst>
              <a:ext uri="{FF2B5EF4-FFF2-40B4-BE49-F238E27FC236}">
                <a16:creationId xmlns:a16="http://schemas.microsoft.com/office/drawing/2014/main" id="{CBB44FE6-E495-4F41-8B41-29AD18C88CF2}"/>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Rectangle: Rounded Corners 27">
            <a:extLst>
              <a:ext uri="{FF2B5EF4-FFF2-40B4-BE49-F238E27FC236}">
                <a16:creationId xmlns:a16="http://schemas.microsoft.com/office/drawing/2014/main" id="{3067A0E1-8E1D-4C4B-AC30-9DDD40239663}"/>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64EC4731-8D00-4D02-A05D-872D6AA45758}"/>
              </a:ext>
            </a:extLst>
          </p:cNvPr>
          <p:cNvSpPr>
            <a:spLocks noGrp="1"/>
          </p:cNvSpPr>
          <p:nvPr>
            <p:ph type="title" hasCustomPrompt="1"/>
          </p:nvPr>
        </p:nvSpPr>
        <p:spPr>
          <a:xfrm>
            <a:off x="518160" y="466725"/>
            <a:ext cx="4976284" cy="904875"/>
          </a:xfrm>
          <a:prstGeom prst="rect">
            <a:avLst/>
          </a:prstGeom>
        </p:spPr>
        <p:txBody>
          <a:bodyPr vert="horz" lIns="0" tIns="0" rIns="0" bIns="0" rtlCol="0" anchor="b">
            <a:noAutofit/>
          </a:bodyPr>
          <a:lstStyle/>
          <a:p>
            <a:r>
              <a:rPr lang="en-US" dirty="0"/>
              <a:t>CLICK TO EDIT TITLE</a:t>
            </a:r>
            <a:endParaRPr lang="fr-FR" dirty="0"/>
          </a:p>
        </p:txBody>
      </p:sp>
      <p:sp>
        <p:nvSpPr>
          <p:cNvPr id="30" name="Text Placeholder 6">
            <a:extLst>
              <a:ext uri="{FF2B5EF4-FFF2-40B4-BE49-F238E27FC236}">
                <a16:creationId xmlns:a16="http://schemas.microsoft.com/office/drawing/2014/main" id="{38DE6AF6-AE87-4368-9B9C-1D92DD1561D9}"/>
              </a:ext>
            </a:extLst>
          </p:cNvPr>
          <p:cNvSpPr>
            <a:spLocks noGrp="1"/>
          </p:cNvSpPr>
          <p:nvPr>
            <p:ph type="body" sz="quarter" idx="12" hasCustomPrompt="1"/>
          </p:nvPr>
        </p:nvSpPr>
        <p:spPr>
          <a:xfrm>
            <a:off x="517524" y="2038350"/>
            <a:ext cx="4976920" cy="4010024"/>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52" name="Oval 51">
            <a:extLst>
              <a:ext uri="{FF2B5EF4-FFF2-40B4-BE49-F238E27FC236}">
                <a16:creationId xmlns:a16="http://schemas.microsoft.com/office/drawing/2014/main" id="{C874CF62-0145-4E99-9209-6C8A629D40AE}"/>
              </a:ext>
            </a:extLst>
          </p:cNvPr>
          <p:cNvSpPr/>
          <p:nvPr userDrawn="1"/>
        </p:nvSpPr>
        <p:spPr>
          <a:xfrm>
            <a:off x="6048693" y="1002346"/>
            <a:ext cx="5046027" cy="50460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Text Placeholder 49">
            <a:extLst>
              <a:ext uri="{FF2B5EF4-FFF2-40B4-BE49-F238E27FC236}">
                <a16:creationId xmlns:a16="http://schemas.microsoft.com/office/drawing/2014/main" id="{F8F93B41-861C-4DD2-9E48-63DD06B4A399}"/>
              </a:ext>
            </a:extLst>
          </p:cNvPr>
          <p:cNvSpPr>
            <a:spLocks noGrp="1"/>
          </p:cNvSpPr>
          <p:nvPr>
            <p:ph type="body" sz="quarter" idx="13" hasCustomPrompt="1"/>
          </p:nvPr>
        </p:nvSpPr>
        <p:spPr>
          <a:xfrm>
            <a:off x="6887009" y="3306378"/>
            <a:ext cx="3369395" cy="678882"/>
          </a:xfrm>
          <a:prstGeom prst="rect">
            <a:avLst/>
          </a:prstGeom>
        </p:spPr>
        <p:txBody>
          <a:bodyPr lIns="0" tIns="0" rIns="0" bIns="0" anchor="ctr">
            <a:noAutofit/>
          </a:bodyPr>
          <a:lstStyle>
            <a:lvl1pPr marL="0" indent="0" algn="ctr">
              <a:lnSpc>
                <a:spcPct val="100000"/>
              </a:lnSpc>
              <a:buFontTx/>
              <a:buNone/>
              <a:defRPr sz="7200" b="1" cap="all" baseline="0">
                <a:solidFill>
                  <a:schemeClr val="bg1"/>
                </a:solidFill>
              </a:defRPr>
            </a:lvl1pPr>
          </a:lstStyle>
          <a:p>
            <a:pPr lvl="0"/>
            <a:r>
              <a:rPr lang="en-US" dirty="0"/>
              <a:t>data</a:t>
            </a:r>
          </a:p>
        </p:txBody>
      </p:sp>
      <p:sp>
        <p:nvSpPr>
          <p:cNvPr id="54" name="Text Placeholder 49">
            <a:extLst>
              <a:ext uri="{FF2B5EF4-FFF2-40B4-BE49-F238E27FC236}">
                <a16:creationId xmlns:a16="http://schemas.microsoft.com/office/drawing/2014/main" id="{51EDCA54-0575-4BD7-8E3A-B64D4E32D481}"/>
              </a:ext>
            </a:extLst>
          </p:cNvPr>
          <p:cNvSpPr>
            <a:spLocks noGrp="1"/>
          </p:cNvSpPr>
          <p:nvPr>
            <p:ph type="body" sz="quarter" idx="14" hasCustomPrompt="1"/>
          </p:nvPr>
        </p:nvSpPr>
        <p:spPr>
          <a:xfrm>
            <a:off x="6887009" y="3992880"/>
            <a:ext cx="3369394" cy="723900"/>
          </a:xfrm>
          <a:prstGeom prst="rect">
            <a:avLst/>
          </a:prstGeom>
        </p:spPr>
        <p:txBody>
          <a:bodyPr lIns="0" tIns="0" rIns="0" bIns="0" anchor="ctr">
            <a:noAutofit/>
          </a:bodyPr>
          <a:lstStyle>
            <a:lvl1pPr marL="0" indent="0" algn="ctr">
              <a:lnSpc>
                <a:spcPct val="100000"/>
              </a:lnSpc>
              <a:buFontTx/>
              <a:buNone/>
              <a:defRPr sz="4000" cap="none" baseline="0">
                <a:solidFill>
                  <a:schemeClr val="bg1"/>
                </a:solidFill>
              </a:defRPr>
            </a:lvl1pPr>
          </a:lstStyle>
          <a:p>
            <a:pPr lvl="0"/>
            <a:r>
              <a:rPr lang="en-US" dirty="0"/>
              <a:t>details</a:t>
            </a:r>
          </a:p>
        </p:txBody>
      </p:sp>
      <p:sp>
        <p:nvSpPr>
          <p:cNvPr id="68" name="Picture Placeholder 18">
            <a:extLst>
              <a:ext uri="{FF2B5EF4-FFF2-40B4-BE49-F238E27FC236}">
                <a16:creationId xmlns:a16="http://schemas.microsoft.com/office/drawing/2014/main" id="{2A0BE632-3CD3-486A-BF3E-EC98209A4D94}"/>
              </a:ext>
            </a:extLst>
          </p:cNvPr>
          <p:cNvSpPr>
            <a:spLocks noGrp="1"/>
          </p:cNvSpPr>
          <p:nvPr>
            <p:ph type="pic" sz="quarter" idx="45" hasCustomPrompt="1"/>
          </p:nvPr>
        </p:nvSpPr>
        <p:spPr>
          <a:xfrm>
            <a:off x="7876524" y="1653540"/>
            <a:ext cx="1390365" cy="1390365"/>
          </a:xfrm>
          <a:prstGeom prst="ellipse">
            <a:avLst/>
          </a:prstGeom>
          <a:noFill/>
          <a:ln>
            <a:noFill/>
          </a:ln>
        </p:spPr>
        <p:txBody>
          <a:bodyPr wrap="square" anchor="ctr">
            <a:noAutofit/>
          </a:bodyPr>
          <a:lstStyle>
            <a:lvl1pPr algn="ctr">
              <a:buFontTx/>
              <a:buNone/>
              <a:defRPr sz="1400">
                <a:solidFill>
                  <a:schemeClr val="bg1"/>
                </a:solidFill>
              </a:defRPr>
            </a:lvl1pPr>
          </a:lstStyle>
          <a:p>
            <a:r>
              <a:rPr lang="fr-FR" dirty="0"/>
              <a:t>ADD ICON</a:t>
            </a:r>
          </a:p>
        </p:txBody>
      </p:sp>
      <p:sp>
        <p:nvSpPr>
          <p:cNvPr id="33" name="Rectangle 32">
            <a:extLst>
              <a:ext uri="{FF2B5EF4-FFF2-40B4-BE49-F238E27FC236}">
                <a16:creationId xmlns:a16="http://schemas.microsoft.com/office/drawing/2014/main" id="{F56273B8-A12E-4077-9177-C2AADDA27A66}"/>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4" name="Image 10">
            <a:extLst>
              <a:ext uri="{FF2B5EF4-FFF2-40B4-BE49-F238E27FC236}">
                <a16:creationId xmlns:a16="http://schemas.microsoft.com/office/drawing/2014/main" id="{8D979B19-672E-4CA5-B696-3E24E6870C97}"/>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5" name="Straight Connector 34">
            <a:extLst>
              <a:ext uri="{FF2B5EF4-FFF2-40B4-BE49-F238E27FC236}">
                <a16:creationId xmlns:a16="http://schemas.microsoft.com/office/drawing/2014/main" id="{DB0D52D7-FBDF-4B57-8D2B-C458B46BA4A1}"/>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6" name="Footer Placeholder 4">
            <a:extLst>
              <a:ext uri="{FF2B5EF4-FFF2-40B4-BE49-F238E27FC236}">
                <a16:creationId xmlns:a16="http://schemas.microsoft.com/office/drawing/2014/main" id="{8BFCE66C-20D1-422B-99AF-1EFFA2F982B3}"/>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37" name="TextBox 36">
            <a:extLst>
              <a:ext uri="{FF2B5EF4-FFF2-40B4-BE49-F238E27FC236}">
                <a16:creationId xmlns:a16="http://schemas.microsoft.com/office/drawing/2014/main" id="{E2A4E45D-3DDC-4A84-AD4D-18E828C5A4E8}"/>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8" name="Straight Connector 37">
            <a:extLst>
              <a:ext uri="{FF2B5EF4-FFF2-40B4-BE49-F238E27FC236}">
                <a16:creationId xmlns:a16="http://schemas.microsoft.com/office/drawing/2014/main" id="{940A5961-1797-4616-AFEF-D6E80F09F0A6}"/>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911E092-1AFC-42DA-95C7-E5BA53D2616C}"/>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D5AC62F-C016-4363-9AAD-76E50271C1E7}"/>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3" name="Footer Placeholder 4">
            <a:extLst>
              <a:ext uri="{FF2B5EF4-FFF2-40B4-BE49-F238E27FC236}">
                <a16:creationId xmlns:a16="http://schemas.microsoft.com/office/drawing/2014/main" id="{54A600A5-B42E-4710-87FA-0DB02961FC0C}"/>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4" name="TextBox 36">
            <a:extLst>
              <a:ext uri="{FF2B5EF4-FFF2-40B4-BE49-F238E27FC236}">
                <a16:creationId xmlns:a16="http://schemas.microsoft.com/office/drawing/2014/main" id="{29B0C2DA-9B2A-4C8A-9C8A-886328D835E5}"/>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775015905"/>
      </p:ext>
    </p:extLst>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 Text &amp; Data">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D4D2FF2E-64B9-42DF-985F-B1EBB5F72829}"/>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5" name="Rectangle: Rounded Corners 14">
            <a:extLst>
              <a:ext uri="{FF2B5EF4-FFF2-40B4-BE49-F238E27FC236}">
                <a16:creationId xmlns:a16="http://schemas.microsoft.com/office/drawing/2014/main" id="{D6FD76A4-BAD1-4AA0-AE50-CE28B1047E84}"/>
              </a:ext>
            </a:extLst>
          </p:cNvPr>
          <p:cNvSpPr/>
          <p:nvPr userDrawn="1"/>
        </p:nvSpPr>
        <p:spPr>
          <a:xfrm>
            <a:off x="2" y="1883121"/>
            <a:ext cx="12191998" cy="497487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Picture 15">
            <a:extLst>
              <a:ext uri="{FF2B5EF4-FFF2-40B4-BE49-F238E27FC236}">
                <a16:creationId xmlns:a16="http://schemas.microsoft.com/office/drawing/2014/main" id="{CBB44FE6-E495-4F41-8B41-29AD18C88CF2}"/>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Rectangle: Rounded Corners 27">
            <a:extLst>
              <a:ext uri="{FF2B5EF4-FFF2-40B4-BE49-F238E27FC236}">
                <a16:creationId xmlns:a16="http://schemas.microsoft.com/office/drawing/2014/main" id="{3067A0E1-8E1D-4C4B-AC30-9DDD40239663}"/>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64EC4731-8D00-4D02-A05D-872D6AA45758}"/>
              </a:ext>
            </a:extLst>
          </p:cNvPr>
          <p:cNvSpPr>
            <a:spLocks noGrp="1"/>
          </p:cNvSpPr>
          <p:nvPr>
            <p:ph type="title" hasCustomPrompt="1"/>
          </p:nvPr>
        </p:nvSpPr>
        <p:spPr>
          <a:xfrm>
            <a:off x="518160" y="466725"/>
            <a:ext cx="4496992" cy="904875"/>
          </a:xfrm>
          <a:prstGeom prst="rect">
            <a:avLst/>
          </a:prstGeom>
        </p:spPr>
        <p:txBody>
          <a:bodyPr vert="horz" lIns="0" tIns="0" rIns="0" bIns="0" rtlCol="0" anchor="b">
            <a:noAutofit/>
          </a:bodyPr>
          <a:lstStyle/>
          <a:p>
            <a:r>
              <a:rPr lang="en-US" dirty="0"/>
              <a:t>CLICK TO EDIT TITLE</a:t>
            </a:r>
            <a:endParaRPr lang="fr-FR" dirty="0"/>
          </a:p>
        </p:txBody>
      </p:sp>
      <p:sp>
        <p:nvSpPr>
          <p:cNvPr id="33" name="Rectangle 32">
            <a:extLst>
              <a:ext uri="{FF2B5EF4-FFF2-40B4-BE49-F238E27FC236}">
                <a16:creationId xmlns:a16="http://schemas.microsoft.com/office/drawing/2014/main" id="{F56273B8-A12E-4077-9177-C2AADDA27A66}"/>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4" name="Image 10">
            <a:extLst>
              <a:ext uri="{FF2B5EF4-FFF2-40B4-BE49-F238E27FC236}">
                <a16:creationId xmlns:a16="http://schemas.microsoft.com/office/drawing/2014/main" id="{8D979B19-672E-4CA5-B696-3E24E6870C97}"/>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5" name="Straight Connector 34">
            <a:extLst>
              <a:ext uri="{FF2B5EF4-FFF2-40B4-BE49-F238E27FC236}">
                <a16:creationId xmlns:a16="http://schemas.microsoft.com/office/drawing/2014/main" id="{DB0D52D7-FBDF-4B57-8D2B-C458B46BA4A1}"/>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6" name="Footer Placeholder 4">
            <a:extLst>
              <a:ext uri="{FF2B5EF4-FFF2-40B4-BE49-F238E27FC236}">
                <a16:creationId xmlns:a16="http://schemas.microsoft.com/office/drawing/2014/main" id="{8BFCE66C-20D1-422B-99AF-1EFFA2F982B3}"/>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37" name="TextBox 36">
            <a:extLst>
              <a:ext uri="{FF2B5EF4-FFF2-40B4-BE49-F238E27FC236}">
                <a16:creationId xmlns:a16="http://schemas.microsoft.com/office/drawing/2014/main" id="{E2A4E45D-3DDC-4A84-AD4D-18E828C5A4E8}"/>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8" name="Straight Connector 37">
            <a:extLst>
              <a:ext uri="{FF2B5EF4-FFF2-40B4-BE49-F238E27FC236}">
                <a16:creationId xmlns:a16="http://schemas.microsoft.com/office/drawing/2014/main" id="{940A5961-1797-4616-AFEF-D6E80F09F0A6}"/>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911E092-1AFC-42DA-95C7-E5BA53D2616C}"/>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D5AC62F-C016-4363-9AAD-76E50271C1E7}"/>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548DAA79-4CF4-45E4-90F6-E71EDCAB3180}"/>
              </a:ext>
            </a:extLst>
          </p:cNvPr>
          <p:cNvSpPr/>
          <p:nvPr userDrawn="1"/>
        </p:nvSpPr>
        <p:spPr>
          <a:xfrm>
            <a:off x="8389428" y="739422"/>
            <a:ext cx="3263146" cy="3263146"/>
          </a:xfrm>
          <a:prstGeom prst="ellipse">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Oval 24">
            <a:extLst>
              <a:ext uri="{FF2B5EF4-FFF2-40B4-BE49-F238E27FC236}">
                <a16:creationId xmlns:a16="http://schemas.microsoft.com/office/drawing/2014/main" id="{5A707AF5-CAB6-4156-989D-1685F8A4C541}"/>
              </a:ext>
            </a:extLst>
          </p:cNvPr>
          <p:cNvSpPr/>
          <p:nvPr userDrawn="1"/>
        </p:nvSpPr>
        <p:spPr>
          <a:xfrm>
            <a:off x="5440277" y="2890004"/>
            <a:ext cx="3263146" cy="32631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Text Placeholder 49">
            <a:extLst>
              <a:ext uri="{FF2B5EF4-FFF2-40B4-BE49-F238E27FC236}">
                <a16:creationId xmlns:a16="http://schemas.microsoft.com/office/drawing/2014/main" id="{3FB6FCC2-6FF3-4CE7-988E-A293E7E5DA35}"/>
              </a:ext>
            </a:extLst>
          </p:cNvPr>
          <p:cNvSpPr>
            <a:spLocks noGrp="1"/>
          </p:cNvSpPr>
          <p:nvPr>
            <p:ph type="body" sz="quarter" idx="13" hasCustomPrompt="1"/>
          </p:nvPr>
        </p:nvSpPr>
        <p:spPr>
          <a:xfrm>
            <a:off x="6202450" y="4443621"/>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bg1"/>
                </a:solidFill>
              </a:defRPr>
            </a:lvl1pPr>
          </a:lstStyle>
          <a:p>
            <a:pPr lvl="0"/>
            <a:r>
              <a:rPr lang="en-US" dirty="0"/>
              <a:t>data</a:t>
            </a:r>
          </a:p>
        </p:txBody>
      </p:sp>
      <p:sp>
        <p:nvSpPr>
          <p:cNvPr id="27" name="Text Placeholder 49">
            <a:extLst>
              <a:ext uri="{FF2B5EF4-FFF2-40B4-BE49-F238E27FC236}">
                <a16:creationId xmlns:a16="http://schemas.microsoft.com/office/drawing/2014/main" id="{8866CDB3-C894-4BD3-AF30-4C75894BCDA3}"/>
              </a:ext>
            </a:extLst>
          </p:cNvPr>
          <p:cNvSpPr>
            <a:spLocks noGrp="1"/>
          </p:cNvSpPr>
          <p:nvPr>
            <p:ph type="body" sz="quarter" idx="14" hasCustomPrompt="1"/>
          </p:nvPr>
        </p:nvSpPr>
        <p:spPr>
          <a:xfrm>
            <a:off x="6202450" y="4977126"/>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bg1"/>
                </a:solidFill>
              </a:defRPr>
            </a:lvl1pPr>
          </a:lstStyle>
          <a:p>
            <a:pPr lvl="0"/>
            <a:r>
              <a:rPr lang="en-US" dirty="0"/>
              <a:t>details</a:t>
            </a:r>
          </a:p>
        </p:txBody>
      </p:sp>
      <p:sp>
        <p:nvSpPr>
          <p:cNvPr id="31" name="Text Placeholder 49">
            <a:extLst>
              <a:ext uri="{FF2B5EF4-FFF2-40B4-BE49-F238E27FC236}">
                <a16:creationId xmlns:a16="http://schemas.microsoft.com/office/drawing/2014/main" id="{96B94839-1995-440A-AC4F-B7CB7459FC68}"/>
              </a:ext>
            </a:extLst>
          </p:cNvPr>
          <p:cNvSpPr>
            <a:spLocks noGrp="1"/>
          </p:cNvSpPr>
          <p:nvPr>
            <p:ph type="body" sz="quarter" idx="19" hasCustomPrompt="1"/>
          </p:nvPr>
        </p:nvSpPr>
        <p:spPr>
          <a:xfrm>
            <a:off x="9151686" y="236804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accent1"/>
                </a:solidFill>
              </a:defRPr>
            </a:lvl1pPr>
          </a:lstStyle>
          <a:p>
            <a:pPr lvl="0"/>
            <a:r>
              <a:rPr lang="en-US" dirty="0"/>
              <a:t>data</a:t>
            </a:r>
          </a:p>
        </p:txBody>
      </p:sp>
      <p:sp>
        <p:nvSpPr>
          <p:cNvPr id="32" name="Text Placeholder 49">
            <a:extLst>
              <a:ext uri="{FF2B5EF4-FFF2-40B4-BE49-F238E27FC236}">
                <a16:creationId xmlns:a16="http://schemas.microsoft.com/office/drawing/2014/main" id="{CB676C49-5942-4D3B-89EC-CC16A36A6033}"/>
              </a:ext>
            </a:extLst>
          </p:cNvPr>
          <p:cNvSpPr>
            <a:spLocks noGrp="1"/>
          </p:cNvSpPr>
          <p:nvPr>
            <p:ph type="body" sz="quarter" idx="20" hasCustomPrompt="1"/>
          </p:nvPr>
        </p:nvSpPr>
        <p:spPr>
          <a:xfrm>
            <a:off x="9151686" y="290274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accent1"/>
                </a:solidFill>
              </a:defRPr>
            </a:lvl1pPr>
          </a:lstStyle>
          <a:p>
            <a:pPr lvl="0"/>
            <a:r>
              <a:rPr lang="en-US" dirty="0"/>
              <a:t>details</a:t>
            </a:r>
          </a:p>
        </p:txBody>
      </p:sp>
      <p:sp>
        <p:nvSpPr>
          <p:cNvPr id="42" name="Picture Placeholder 18">
            <a:extLst>
              <a:ext uri="{FF2B5EF4-FFF2-40B4-BE49-F238E27FC236}">
                <a16:creationId xmlns:a16="http://schemas.microsoft.com/office/drawing/2014/main" id="{A15BDF3C-B91F-4D05-B2C3-6B6B16621976}"/>
              </a:ext>
            </a:extLst>
          </p:cNvPr>
          <p:cNvSpPr>
            <a:spLocks noGrp="1"/>
          </p:cNvSpPr>
          <p:nvPr>
            <p:ph type="pic" sz="quarter" idx="42" hasCustomPrompt="1"/>
          </p:nvPr>
        </p:nvSpPr>
        <p:spPr>
          <a:xfrm>
            <a:off x="9623344" y="1431251"/>
            <a:ext cx="795600" cy="795600"/>
          </a:xfrm>
          <a:prstGeom prst="ellipse">
            <a:avLst/>
          </a:prstGeom>
          <a:noFill/>
          <a:ln>
            <a:noFill/>
          </a:ln>
        </p:spPr>
        <p:txBody>
          <a:bodyPr wrap="square" anchor="ctr">
            <a:noAutofit/>
          </a:bodyPr>
          <a:lstStyle>
            <a:lvl1pPr algn="ctr">
              <a:buFontTx/>
              <a:buNone/>
              <a:defRPr sz="700">
                <a:solidFill>
                  <a:schemeClr val="accent1"/>
                </a:solidFill>
              </a:defRPr>
            </a:lvl1pPr>
          </a:lstStyle>
          <a:p>
            <a:r>
              <a:rPr lang="fr-FR" dirty="0"/>
              <a:t>ADD ICON</a:t>
            </a:r>
          </a:p>
        </p:txBody>
      </p:sp>
      <p:sp>
        <p:nvSpPr>
          <p:cNvPr id="45" name="Picture Placeholder 18">
            <a:extLst>
              <a:ext uri="{FF2B5EF4-FFF2-40B4-BE49-F238E27FC236}">
                <a16:creationId xmlns:a16="http://schemas.microsoft.com/office/drawing/2014/main" id="{C2F9A645-3702-47C3-92D7-BCA855549F02}"/>
              </a:ext>
            </a:extLst>
          </p:cNvPr>
          <p:cNvSpPr>
            <a:spLocks noGrp="1"/>
          </p:cNvSpPr>
          <p:nvPr>
            <p:ph type="pic" sz="quarter" idx="45" hasCustomPrompt="1"/>
          </p:nvPr>
        </p:nvSpPr>
        <p:spPr>
          <a:xfrm>
            <a:off x="6673907" y="3505347"/>
            <a:ext cx="795600" cy="795600"/>
          </a:xfrm>
          <a:prstGeom prst="ellipse">
            <a:avLst/>
          </a:prstGeom>
          <a:noFill/>
          <a:ln>
            <a:noFill/>
          </a:ln>
        </p:spPr>
        <p:txBody>
          <a:bodyPr wrap="square" anchor="ctr">
            <a:noAutofit/>
          </a:bodyPr>
          <a:lstStyle>
            <a:lvl1pPr algn="ctr">
              <a:buFontTx/>
              <a:buNone/>
              <a:defRPr sz="700">
                <a:solidFill>
                  <a:schemeClr val="bg1"/>
                </a:solidFill>
              </a:defRPr>
            </a:lvl1pPr>
          </a:lstStyle>
          <a:p>
            <a:r>
              <a:rPr lang="fr-FR" dirty="0"/>
              <a:t>ADD ICON</a:t>
            </a:r>
          </a:p>
        </p:txBody>
      </p:sp>
      <p:sp>
        <p:nvSpPr>
          <p:cNvPr id="49" name="Text Placeholder 6">
            <a:extLst>
              <a:ext uri="{FF2B5EF4-FFF2-40B4-BE49-F238E27FC236}">
                <a16:creationId xmlns:a16="http://schemas.microsoft.com/office/drawing/2014/main" id="{C8055740-F45C-453C-A275-C53DE8D36574}"/>
              </a:ext>
            </a:extLst>
          </p:cNvPr>
          <p:cNvSpPr>
            <a:spLocks noGrp="1"/>
          </p:cNvSpPr>
          <p:nvPr>
            <p:ph type="body" sz="quarter" idx="17" hasCustomPrompt="1"/>
          </p:nvPr>
        </p:nvSpPr>
        <p:spPr>
          <a:xfrm>
            <a:off x="517524" y="20383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50" name="Text Placeholder 6">
            <a:extLst>
              <a:ext uri="{FF2B5EF4-FFF2-40B4-BE49-F238E27FC236}">
                <a16:creationId xmlns:a16="http://schemas.microsoft.com/office/drawing/2014/main" id="{6AB6C11E-4E59-492C-A58B-5BBB8E539B6D}"/>
              </a:ext>
            </a:extLst>
          </p:cNvPr>
          <p:cNvSpPr>
            <a:spLocks noGrp="1"/>
          </p:cNvSpPr>
          <p:nvPr>
            <p:ph type="body" sz="quarter" idx="46" hasCustomPrompt="1"/>
          </p:nvPr>
        </p:nvSpPr>
        <p:spPr>
          <a:xfrm>
            <a:off x="517524" y="42100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0" name="Footer Placeholder 4">
            <a:extLst>
              <a:ext uri="{FF2B5EF4-FFF2-40B4-BE49-F238E27FC236}">
                <a16:creationId xmlns:a16="http://schemas.microsoft.com/office/drawing/2014/main" id="{2F57EA69-D331-462B-84CF-C919BB7F03CD}"/>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41" name="TextBox 36">
            <a:extLst>
              <a:ext uri="{FF2B5EF4-FFF2-40B4-BE49-F238E27FC236}">
                <a16:creationId xmlns:a16="http://schemas.microsoft.com/office/drawing/2014/main" id="{46C6544D-E171-4D88-96A3-DD29B36D84AC}"/>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2149256738"/>
      </p:ext>
    </p:extLst>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Layout 6">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A88897AF-9414-427C-B12A-AABC10181CC2}"/>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23" name="Frame 22">
            <a:extLst>
              <a:ext uri="{FF2B5EF4-FFF2-40B4-BE49-F238E27FC236}">
                <a16:creationId xmlns:a16="http://schemas.microsoft.com/office/drawing/2014/main" id="{C5A68853-0C5C-4E06-8897-52CD6ABA1036}"/>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0" name="Picture Placeholder 29">
            <a:extLst>
              <a:ext uri="{FF2B5EF4-FFF2-40B4-BE49-F238E27FC236}">
                <a16:creationId xmlns:a16="http://schemas.microsoft.com/office/drawing/2014/main" id="{E11163E3-E373-4796-A16E-C95E3B2CFF29}"/>
              </a:ext>
            </a:extLst>
          </p:cNvPr>
          <p:cNvSpPr>
            <a:spLocks noGrp="1"/>
          </p:cNvSpPr>
          <p:nvPr>
            <p:ph type="pic" sz="quarter" idx="18" hasCustomPrompt="1"/>
          </p:nvPr>
        </p:nvSpPr>
        <p:spPr>
          <a:xfrm>
            <a:off x="5448300" y="116601"/>
            <a:ext cx="6629144" cy="6322300"/>
          </a:xfrm>
          <a:custGeom>
            <a:avLst/>
            <a:gdLst>
              <a:gd name="connsiteX0" fmla="*/ 0 w 6629144"/>
              <a:gd name="connsiteY0" fmla="*/ 0 h 6322300"/>
              <a:gd name="connsiteX1" fmla="*/ 6629144 w 6629144"/>
              <a:gd name="connsiteY1" fmla="*/ 0 h 6322300"/>
              <a:gd name="connsiteX2" fmla="*/ 6629144 w 6629144"/>
              <a:gd name="connsiteY2" fmla="*/ 6322300 h 6322300"/>
              <a:gd name="connsiteX3" fmla="*/ 0 w 6629144"/>
              <a:gd name="connsiteY3" fmla="*/ 6322300 h 6322300"/>
              <a:gd name="connsiteX4" fmla="*/ 0 w 6629144"/>
              <a:gd name="connsiteY4" fmla="*/ 5973158 h 6322300"/>
              <a:gd name="connsiteX5" fmla="*/ 495297 w 6629144"/>
              <a:gd name="connsiteY5" fmla="*/ 5790279 h 6322300"/>
              <a:gd name="connsiteX6" fmla="*/ 0 w 6629144"/>
              <a:gd name="connsiteY6" fmla="*/ 5790279 h 6322300"/>
              <a:gd name="connsiteX7" fmla="*/ 0 w 6629144"/>
              <a:gd name="connsiteY7" fmla="*/ 5788899 h 6322300"/>
              <a:gd name="connsiteX8" fmla="*/ 495299 w 6629144"/>
              <a:gd name="connsiteY8" fmla="*/ 5788899 h 6322300"/>
              <a:gd name="connsiteX9" fmla="*/ 495299 w 6629144"/>
              <a:gd name="connsiteY9" fmla="*/ 5319221 h 6322300"/>
              <a:gd name="connsiteX10" fmla="*/ 495299 w 6629144"/>
              <a:gd name="connsiteY10" fmla="*/ 4249659 h 6322300"/>
              <a:gd name="connsiteX11" fmla="*/ 495299 w 6629144"/>
              <a:gd name="connsiteY11" fmla="*/ 3906759 h 6322300"/>
              <a:gd name="connsiteX12" fmla="*/ 495299 w 6629144"/>
              <a:gd name="connsiteY12" fmla="*/ 2367519 h 6322300"/>
              <a:gd name="connsiteX13" fmla="*/ 495299 w 6629144"/>
              <a:gd name="connsiteY13" fmla="*/ 1765141 h 6322300"/>
              <a:gd name="connsiteX14" fmla="*/ 0 w 6629144"/>
              <a:gd name="connsiteY14" fmla="*/ 1765141 h 63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29144" h="6322300">
                <a:moveTo>
                  <a:pt x="0" y="0"/>
                </a:moveTo>
                <a:lnTo>
                  <a:pt x="6629144" y="0"/>
                </a:lnTo>
                <a:lnTo>
                  <a:pt x="6629144" y="6322300"/>
                </a:lnTo>
                <a:lnTo>
                  <a:pt x="0" y="6322300"/>
                </a:lnTo>
                <a:lnTo>
                  <a:pt x="0" y="5973158"/>
                </a:lnTo>
                <a:lnTo>
                  <a:pt x="495297" y="5790279"/>
                </a:lnTo>
                <a:lnTo>
                  <a:pt x="0" y="5790279"/>
                </a:lnTo>
                <a:lnTo>
                  <a:pt x="0" y="5788899"/>
                </a:lnTo>
                <a:lnTo>
                  <a:pt x="495299" y="5788899"/>
                </a:lnTo>
                <a:lnTo>
                  <a:pt x="495299" y="5319221"/>
                </a:lnTo>
                <a:lnTo>
                  <a:pt x="495299" y="4249659"/>
                </a:lnTo>
                <a:lnTo>
                  <a:pt x="495299" y="3906759"/>
                </a:lnTo>
                <a:lnTo>
                  <a:pt x="495299" y="2367519"/>
                </a:lnTo>
                <a:lnTo>
                  <a:pt x="495299" y="1765141"/>
                </a:lnTo>
                <a:lnTo>
                  <a:pt x="0" y="1765141"/>
                </a:lnTo>
                <a:close/>
              </a:path>
            </a:pathLst>
          </a:custGeom>
          <a:solidFill>
            <a:schemeClr val="bg1"/>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79" name="Isosceles Triangle 78">
            <a:extLst>
              <a:ext uri="{FF2B5EF4-FFF2-40B4-BE49-F238E27FC236}">
                <a16:creationId xmlns:a16="http://schemas.microsoft.com/office/drawing/2014/main" id="{9CA68DD9-FFCC-4470-9E4F-DD1603D23E43}"/>
              </a:ext>
            </a:extLst>
          </p:cNvPr>
          <p:cNvSpPr/>
          <p:nvPr userDrawn="1"/>
        </p:nvSpPr>
        <p:spPr>
          <a:xfrm rot="10800000">
            <a:off x="5448298" y="5906880"/>
            <a:ext cx="495299" cy="182880"/>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9E7B2F22-FFC7-42ED-86CC-EE503216E589}"/>
              </a:ext>
            </a:extLst>
          </p:cNvPr>
          <p:cNvSpPr/>
          <p:nvPr userDrawn="1"/>
        </p:nvSpPr>
        <p:spPr>
          <a:xfrm>
            <a:off x="517524" y="1883121"/>
            <a:ext cx="5426075" cy="4022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Rounded Corners 20">
            <a:extLst>
              <a:ext uri="{FF2B5EF4-FFF2-40B4-BE49-F238E27FC236}">
                <a16:creationId xmlns:a16="http://schemas.microsoft.com/office/drawing/2014/main" id="{44FC20B3-3139-44AD-8ED1-55563B66A2B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le Placeholder 1">
            <a:extLst>
              <a:ext uri="{FF2B5EF4-FFF2-40B4-BE49-F238E27FC236}">
                <a16:creationId xmlns:a16="http://schemas.microsoft.com/office/drawing/2014/main" id="{0DF38D0B-D675-45BC-AC01-253C84F5A6E4}"/>
              </a:ext>
            </a:extLst>
          </p:cNvPr>
          <p:cNvSpPr>
            <a:spLocks noGrp="1"/>
          </p:cNvSpPr>
          <p:nvPr>
            <p:ph type="title" hasCustomPrompt="1"/>
          </p:nvPr>
        </p:nvSpPr>
        <p:spPr>
          <a:xfrm>
            <a:off x="518160" y="466725"/>
            <a:ext cx="4930135" cy="904875"/>
          </a:xfrm>
          <a:prstGeom prst="rect">
            <a:avLst/>
          </a:prstGeom>
        </p:spPr>
        <p:txBody>
          <a:bodyPr vert="horz" lIns="0" tIns="0" rIns="0" bIns="0" rtlCol="0" anchor="b">
            <a:noAutofit/>
          </a:bodyPr>
          <a:lstStyle/>
          <a:p>
            <a:r>
              <a:rPr lang="en-US" dirty="0"/>
              <a:t>CLICK TO EDIT TITLE</a:t>
            </a:r>
            <a:endParaRPr lang="fr-FR" dirty="0"/>
          </a:p>
        </p:txBody>
      </p:sp>
      <p:sp>
        <p:nvSpPr>
          <p:cNvPr id="27" name="Text Placeholder 6">
            <a:extLst>
              <a:ext uri="{FF2B5EF4-FFF2-40B4-BE49-F238E27FC236}">
                <a16:creationId xmlns:a16="http://schemas.microsoft.com/office/drawing/2014/main" id="{79552B41-3EA0-4039-A762-8678B0CC4BAF}"/>
              </a:ext>
            </a:extLst>
          </p:cNvPr>
          <p:cNvSpPr>
            <a:spLocks noGrp="1"/>
          </p:cNvSpPr>
          <p:nvPr>
            <p:ph type="body" sz="quarter" idx="12" hasCustomPrompt="1"/>
          </p:nvPr>
        </p:nvSpPr>
        <p:spPr>
          <a:xfrm>
            <a:off x="806160" y="2164080"/>
            <a:ext cx="4848804" cy="346046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9" name="Rectangle 18">
            <a:extLst>
              <a:ext uri="{FF2B5EF4-FFF2-40B4-BE49-F238E27FC236}">
                <a16:creationId xmlns:a16="http://schemas.microsoft.com/office/drawing/2014/main" id="{2D929196-2762-4454-AF35-DA72F2B6809B}"/>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8" name="Image 10">
            <a:extLst>
              <a:ext uri="{FF2B5EF4-FFF2-40B4-BE49-F238E27FC236}">
                <a16:creationId xmlns:a16="http://schemas.microsoft.com/office/drawing/2014/main" id="{3915A2E3-BF85-42CB-BFFE-57681C616D9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9" name="Straight Connector 28">
            <a:extLst>
              <a:ext uri="{FF2B5EF4-FFF2-40B4-BE49-F238E27FC236}">
                <a16:creationId xmlns:a16="http://schemas.microsoft.com/office/drawing/2014/main" id="{9F28929C-0168-455F-BEF7-EDC2D251F0E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Footer Placeholder 4">
            <a:extLst>
              <a:ext uri="{FF2B5EF4-FFF2-40B4-BE49-F238E27FC236}">
                <a16:creationId xmlns:a16="http://schemas.microsoft.com/office/drawing/2014/main" id="{C2AFCCC8-6405-466F-A608-5E90767C663C}"/>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32" name="TextBox 31">
            <a:extLst>
              <a:ext uri="{FF2B5EF4-FFF2-40B4-BE49-F238E27FC236}">
                <a16:creationId xmlns:a16="http://schemas.microsoft.com/office/drawing/2014/main" id="{D2BCA3F8-1232-41E5-8DE3-836AB8B9E3CE}"/>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3" name="Straight Connector 32">
            <a:extLst>
              <a:ext uri="{FF2B5EF4-FFF2-40B4-BE49-F238E27FC236}">
                <a16:creationId xmlns:a16="http://schemas.microsoft.com/office/drawing/2014/main" id="{53B3400E-3183-4DEC-85CF-97A23621876F}"/>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001928F-6E84-4B56-8803-6C234AE6D861}"/>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7F9BCAE-AE0F-4A9D-9F93-B959CC166EC8}"/>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471BED67-76C4-4740-98A8-2CEC0D7427FE}"/>
              </a:ext>
            </a:extLst>
          </p:cNvPr>
          <p:cNvSpPr txBox="1">
            <a:spLocks/>
          </p:cNvSpPr>
          <p:nvPr userDrawn="1"/>
        </p:nvSpPr>
        <p:spPr>
          <a:xfrm>
            <a:off x="8602980" y="655320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fr-FR" cap="all" baseline="0" dirty="0"/>
          </a:p>
        </p:txBody>
      </p:sp>
      <p:sp>
        <p:nvSpPr>
          <p:cNvPr id="36" name="Footer Placeholder 4">
            <a:extLst>
              <a:ext uri="{FF2B5EF4-FFF2-40B4-BE49-F238E27FC236}">
                <a16:creationId xmlns:a16="http://schemas.microsoft.com/office/drawing/2014/main" id="{230C49EA-5803-4485-844B-CAA43A7C120D}"/>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37" name="TextBox 36">
            <a:extLst>
              <a:ext uri="{FF2B5EF4-FFF2-40B4-BE49-F238E27FC236}">
                <a16:creationId xmlns:a16="http://schemas.microsoft.com/office/drawing/2014/main" id="{CB859FD8-11B5-4784-BF3B-650C18880755}"/>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867888219"/>
      </p:ext>
    </p:extLst>
  </p:cSld>
  <p:clrMapOvr>
    <a:overrideClrMapping bg1="lt1" tx1="dk1" bg2="lt2" tx2="dk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ntent Layout 6 bis">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A88897AF-9414-427C-B12A-AABC10181CC2}"/>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6" name="Rectangle 5">
            <a:extLst>
              <a:ext uri="{FF2B5EF4-FFF2-40B4-BE49-F238E27FC236}">
                <a16:creationId xmlns:a16="http://schemas.microsoft.com/office/drawing/2014/main" id="{EF276900-3C5E-4703-B3FC-C299E45846E7}"/>
              </a:ext>
            </a:extLst>
          </p:cNvPr>
          <p:cNvSpPr/>
          <p:nvPr userDrawn="1"/>
        </p:nvSpPr>
        <p:spPr>
          <a:xfrm>
            <a:off x="5448300" y="1"/>
            <a:ext cx="6743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rame 22">
            <a:extLst>
              <a:ext uri="{FF2B5EF4-FFF2-40B4-BE49-F238E27FC236}">
                <a16:creationId xmlns:a16="http://schemas.microsoft.com/office/drawing/2014/main" id="{C5A68853-0C5C-4E06-8897-52CD6ABA1036}"/>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3" name="Picture Placeholder 82">
            <a:extLst>
              <a:ext uri="{FF2B5EF4-FFF2-40B4-BE49-F238E27FC236}">
                <a16:creationId xmlns:a16="http://schemas.microsoft.com/office/drawing/2014/main" id="{89EF2235-41FA-4C1D-9899-F8AA9279E4DC}"/>
              </a:ext>
            </a:extLst>
          </p:cNvPr>
          <p:cNvSpPr>
            <a:spLocks noGrp="1"/>
          </p:cNvSpPr>
          <p:nvPr>
            <p:ph type="pic" sz="quarter" idx="18" hasCustomPrompt="1"/>
          </p:nvPr>
        </p:nvSpPr>
        <p:spPr>
          <a:xfrm>
            <a:off x="5018160" y="2399274"/>
            <a:ext cx="6312780" cy="3551946"/>
          </a:xfrm>
          <a:prstGeom prst="rect">
            <a:avLst/>
          </a:prstGeom>
          <a:no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pic>
        <p:nvPicPr>
          <p:cNvPr id="15" name="Picture 14">
            <a:extLst>
              <a:ext uri="{FF2B5EF4-FFF2-40B4-BE49-F238E27FC236}">
                <a16:creationId xmlns:a16="http://schemas.microsoft.com/office/drawing/2014/main" id="{3CF5F51F-3B42-4B16-BADD-4EB91629482B}"/>
              </a:ext>
            </a:extLst>
          </p:cNvPr>
          <p:cNvPicPr>
            <a:picLocks noChangeAspect="1"/>
          </p:cNvPicPr>
          <p:nvPr userDrawn="1"/>
        </p:nvPicPr>
        <p:blipFill rotWithShape="1">
          <a:blip r:embed="rId5" cstate="email">
            <a:alphaModFix/>
            <a:duotone>
              <a:prstClr val="black"/>
              <a:schemeClr val="accent1">
                <a:tint val="45000"/>
                <a:satMod val="400000"/>
              </a:schemeClr>
            </a:duotone>
            <a:extLst>
              <a:ext uri="{28A0092B-C50C-407E-A947-70E740481C1C}">
                <a14:useLocalDpi xmlns:a14="http://schemas.microsoft.com/office/drawing/2010/main"/>
              </a:ext>
            </a:extLst>
          </a:blip>
          <a:srcRect/>
          <a:stretch/>
        </p:blipFill>
        <p:spPr>
          <a:xfrm>
            <a:off x="5448299" y="3248148"/>
            <a:ext cx="6743700" cy="1854199"/>
          </a:xfrm>
          <a:prstGeom prst="rect">
            <a:avLst/>
          </a:prstGeom>
        </p:spPr>
      </p:pic>
      <p:sp>
        <p:nvSpPr>
          <p:cNvPr id="17" name="Rectangle: Rounded Corners 16">
            <a:extLst>
              <a:ext uri="{FF2B5EF4-FFF2-40B4-BE49-F238E27FC236}">
                <a16:creationId xmlns:a16="http://schemas.microsoft.com/office/drawing/2014/main" id="{2536C0CB-78B6-4D54-B4D9-47ABC537D97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Title Placeholder 1">
            <a:extLst>
              <a:ext uri="{FF2B5EF4-FFF2-40B4-BE49-F238E27FC236}">
                <a16:creationId xmlns:a16="http://schemas.microsoft.com/office/drawing/2014/main" id="{95BA551C-54F4-4C8F-8C7C-3941C2701E17}"/>
              </a:ext>
            </a:extLst>
          </p:cNvPr>
          <p:cNvSpPr>
            <a:spLocks noGrp="1"/>
          </p:cNvSpPr>
          <p:nvPr>
            <p:ph type="title" hasCustomPrompt="1"/>
          </p:nvPr>
        </p:nvSpPr>
        <p:spPr>
          <a:xfrm>
            <a:off x="518160" y="466725"/>
            <a:ext cx="4930139" cy="904875"/>
          </a:xfrm>
          <a:prstGeom prst="rect">
            <a:avLst/>
          </a:prstGeom>
        </p:spPr>
        <p:txBody>
          <a:bodyPr vert="horz" lIns="0" tIns="0" rIns="0" bIns="0" rtlCol="0" anchor="b">
            <a:noAutofit/>
          </a:bodyPr>
          <a:lstStyle/>
          <a:p>
            <a:r>
              <a:rPr lang="en-US" dirty="0"/>
              <a:t>CLICK TO EDIT TITLE</a:t>
            </a:r>
            <a:endParaRPr lang="fr-FR" dirty="0"/>
          </a:p>
        </p:txBody>
      </p:sp>
      <p:sp>
        <p:nvSpPr>
          <p:cNvPr id="21" name="Text Placeholder 6">
            <a:extLst>
              <a:ext uri="{FF2B5EF4-FFF2-40B4-BE49-F238E27FC236}">
                <a16:creationId xmlns:a16="http://schemas.microsoft.com/office/drawing/2014/main" id="{1631A823-4D44-44B2-8DD3-C84E37290179}"/>
              </a:ext>
            </a:extLst>
          </p:cNvPr>
          <p:cNvSpPr>
            <a:spLocks noGrp="1"/>
          </p:cNvSpPr>
          <p:nvPr>
            <p:ph type="body" sz="quarter" idx="12" hasCustomPrompt="1"/>
          </p:nvPr>
        </p:nvSpPr>
        <p:spPr>
          <a:xfrm>
            <a:off x="517524" y="1781175"/>
            <a:ext cx="4930139"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9" name="Rectangle 28">
            <a:extLst>
              <a:ext uri="{FF2B5EF4-FFF2-40B4-BE49-F238E27FC236}">
                <a16:creationId xmlns:a16="http://schemas.microsoft.com/office/drawing/2014/main" id="{41E9B766-C587-4895-93B1-B9EC50521D5B}"/>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0" name="Image 10">
            <a:extLst>
              <a:ext uri="{FF2B5EF4-FFF2-40B4-BE49-F238E27FC236}">
                <a16:creationId xmlns:a16="http://schemas.microsoft.com/office/drawing/2014/main" id="{EADACF0D-F6EF-4FD9-82EE-FF16403F9990}"/>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1" name="Straight Connector 30">
            <a:extLst>
              <a:ext uri="{FF2B5EF4-FFF2-40B4-BE49-F238E27FC236}">
                <a16:creationId xmlns:a16="http://schemas.microsoft.com/office/drawing/2014/main" id="{D6A7BA68-E079-4223-9345-1653CC8ABD83}"/>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2" name="Footer Placeholder 4">
            <a:extLst>
              <a:ext uri="{FF2B5EF4-FFF2-40B4-BE49-F238E27FC236}">
                <a16:creationId xmlns:a16="http://schemas.microsoft.com/office/drawing/2014/main" id="{D4270A50-D52B-4A71-8D32-488BB30F5B72}"/>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33" name="TextBox 32">
            <a:extLst>
              <a:ext uri="{FF2B5EF4-FFF2-40B4-BE49-F238E27FC236}">
                <a16:creationId xmlns:a16="http://schemas.microsoft.com/office/drawing/2014/main" id="{8336A9E0-CCBE-4059-8630-456FA3916757}"/>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4" name="Straight Connector 33">
            <a:extLst>
              <a:ext uri="{FF2B5EF4-FFF2-40B4-BE49-F238E27FC236}">
                <a16:creationId xmlns:a16="http://schemas.microsoft.com/office/drawing/2014/main" id="{030395A3-90C1-45EB-B8FC-75794C3D99A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75AA0D4-9DD8-4008-8CA9-32A71BCE7B89}"/>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4D9D2E6-6CD0-48D4-9EFA-D40542D8AA15}"/>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Footer Placeholder 4">
            <a:extLst>
              <a:ext uri="{FF2B5EF4-FFF2-40B4-BE49-F238E27FC236}">
                <a16:creationId xmlns:a16="http://schemas.microsoft.com/office/drawing/2014/main" id="{C11D81E7-97DE-4811-9DD0-D1953E2AB95E}"/>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cap="all" baseline="0" dirty="0">
                <a:solidFill>
                  <a:srgbClr val="94969A"/>
                </a:solidFill>
              </a:rPr>
              <a:t>PROPRIETARY</a:t>
            </a:r>
          </a:p>
        </p:txBody>
      </p:sp>
      <p:sp>
        <p:nvSpPr>
          <p:cNvPr id="22" name="TextBox 36">
            <a:extLst>
              <a:ext uri="{FF2B5EF4-FFF2-40B4-BE49-F238E27FC236}">
                <a16:creationId xmlns:a16="http://schemas.microsoft.com/office/drawing/2014/main" id="{B0983E47-6915-4C93-B087-9213622E5BD6}"/>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1362516975"/>
      </p:ext>
    </p:extLst>
  </p:cSld>
  <p:clrMapOvr>
    <a:overrideClrMapping bg1="lt1" tx1="dk1" bg2="lt2" tx2="dk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Graphic and Chart Layout">
    <p:spTree>
      <p:nvGrpSpPr>
        <p:cNvPr id="1" name=""/>
        <p:cNvGrpSpPr/>
        <p:nvPr/>
      </p:nvGrpSpPr>
      <p:grpSpPr>
        <a:xfrm>
          <a:off x="0" y="0"/>
          <a:ext cx="0" cy="0"/>
          <a:chOff x="0" y="0"/>
          <a:chExt cx="0" cy="0"/>
        </a:xfrm>
      </p:grpSpPr>
      <p:pic>
        <p:nvPicPr>
          <p:cNvPr id="6" name="Image 35">
            <a:extLst>
              <a:ext uri="{FF2B5EF4-FFF2-40B4-BE49-F238E27FC236}">
                <a16:creationId xmlns:a16="http://schemas.microsoft.com/office/drawing/2014/main" id="{838215F0-FA0C-41E6-B8B1-1597AE90B665}"/>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41" name="Rectangle 40">
            <a:extLst>
              <a:ext uri="{FF2B5EF4-FFF2-40B4-BE49-F238E27FC236}">
                <a16:creationId xmlns:a16="http://schemas.microsoft.com/office/drawing/2014/main" id="{7157E559-A7B0-4E25-8416-F708A64B0B40}"/>
              </a:ext>
            </a:extLst>
          </p:cNvPr>
          <p:cNvSpPr/>
          <p:nvPr userDrawn="1"/>
        </p:nvSpPr>
        <p:spPr>
          <a:xfrm>
            <a:off x="6096000" y="1"/>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6" name="Rectangle: Rounded Corners 15">
            <a:extLst>
              <a:ext uri="{FF2B5EF4-FFF2-40B4-BE49-F238E27FC236}">
                <a16:creationId xmlns:a16="http://schemas.microsoft.com/office/drawing/2014/main" id="{8C5B54C6-EB7D-480C-B300-14DC134A30DA}"/>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86DACEC6-8BD8-4B29-98D4-2D54A54E912F}"/>
              </a:ext>
            </a:extLst>
          </p:cNvPr>
          <p:cNvSpPr>
            <a:spLocks noGrp="1"/>
          </p:cNvSpPr>
          <p:nvPr>
            <p:ph type="title" hasCustomPrompt="1"/>
          </p:nvPr>
        </p:nvSpPr>
        <p:spPr>
          <a:xfrm>
            <a:off x="518160" y="466725"/>
            <a:ext cx="5212716" cy="904875"/>
          </a:xfrm>
          <a:prstGeom prst="rect">
            <a:avLst/>
          </a:prstGeom>
        </p:spPr>
        <p:txBody>
          <a:bodyPr vert="horz" lIns="0" tIns="0" rIns="0" bIns="0" rtlCol="0" anchor="b">
            <a:noAutofit/>
          </a:bodyPr>
          <a:lstStyle/>
          <a:p>
            <a:r>
              <a:rPr lang="en-US" dirty="0"/>
              <a:t>CLICK TO EDIT TITLE</a:t>
            </a:r>
            <a:endParaRPr lang="fr-FR" dirty="0"/>
          </a:p>
        </p:txBody>
      </p:sp>
      <p:sp>
        <p:nvSpPr>
          <p:cNvPr id="19" name="Text Placeholder 6">
            <a:extLst>
              <a:ext uri="{FF2B5EF4-FFF2-40B4-BE49-F238E27FC236}">
                <a16:creationId xmlns:a16="http://schemas.microsoft.com/office/drawing/2014/main" id="{DD377998-82D1-48F9-9B73-D3B2B1B1AD2D}"/>
              </a:ext>
            </a:extLst>
          </p:cNvPr>
          <p:cNvSpPr>
            <a:spLocks noGrp="1"/>
          </p:cNvSpPr>
          <p:nvPr>
            <p:ph type="body" sz="quarter" idx="12" hasCustomPrompt="1"/>
          </p:nvPr>
        </p:nvSpPr>
        <p:spPr>
          <a:xfrm>
            <a:off x="517524" y="1781175"/>
            <a:ext cx="5212716"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1" name="Rectangle 20">
            <a:extLst>
              <a:ext uri="{FF2B5EF4-FFF2-40B4-BE49-F238E27FC236}">
                <a16:creationId xmlns:a16="http://schemas.microsoft.com/office/drawing/2014/main" id="{B11E5F02-8F5E-4B53-AA5B-280040AC5BB7}"/>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10">
            <a:extLst>
              <a:ext uri="{FF2B5EF4-FFF2-40B4-BE49-F238E27FC236}">
                <a16:creationId xmlns:a16="http://schemas.microsoft.com/office/drawing/2014/main" id="{0F868076-8F8D-43C3-836A-BC657F6D2F2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5" name="Straight Connector 24">
            <a:extLst>
              <a:ext uri="{FF2B5EF4-FFF2-40B4-BE49-F238E27FC236}">
                <a16:creationId xmlns:a16="http://schemas.microsoft.com/office/drawing/2014/main" id="{10232EE8-6C2C-43EF-9ADF-320B38F6E1BC}"/>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Footer Placeholder 4">
            <a:extLst>
              <a:ext uri="{FF2B5EF4-FFF2-40B4-BE49-F238E27FC236}">
                <a16:creationId xmlns:a16="http://schemas.microsoft.com/office/drawing/2014/main" id="{499ECD9F-F7FF-4A8C-80EC-CD46E1E55DC8}"/>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28" name="TextBox 27">
            <a:extLst>
              <a:ext uri="{FF2B5EF4-FFF2-40B4-BE49-F238E27FC236}">
                <a16:creationId xmlns:a16="http://schemas.microsoft.com/office/drawing/2014/main" id="{70D9017A-3EA0-4BC8-9807-2A323A0B33D0}"/>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9" name="Straight Connector 28">
            <a:extLst>
              <a:ext uri="{FF2B5EF4-FFF2-40B4-BE49-F238E27FC236}">
                <a16:creationId xmlns:a16="http://schemas.microsoft.com/office/drawing/2014/main" id="{D30A42F4-A503-4B86-B031-6BC94752200E}"/>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96086C5-1845-4AE5-A743-014A400FE3C2}"/>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8A0980D-C64F-4EED-BFC3-CE48123CBE86}"/>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Footer Placeholder 4">
            <a:extLst>
              <a:ext uri="{FF2B5EF4-FFF2-40B4-BE49-F238E27FC236}">
                <a16:creationId xmlns:a16="http://schemas.microsoft.com/office/drawing/2014/main" id="{370C1366-0A21-4553-845A-ED3E089E948B}"/>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0" name="TextBox 36">
            <a:extLst>
              <a:ext uri="{FF2B5EF4-FFF2-40B4-BE49-F238E27FC236}">
                <a16:creationId xmlns:a16="http://schemas.microsoft.com/office/drawing/2014/main" id="{6E390AC4-7976-4ABB-A001-F0E8076AE088}"/>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3051933777"/>
      </p:ext>
    </p:extLst>
  </p:cSld>
  <p:clrMapOvr>
    <a:overrideClrMapping bg1="lt1" tx1="dk1" bg2="lt2" tx2="dk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ntent Layout 6 tier">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A88897AF-9414-427C-B12A-AABC10181CC2}"/>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0" name="Rectangle: Rounded Corners 9">
            <a:extLst>
              <a:ext uri="{FF2B5EF4-FFF2-40B4-BE49-F238E27FC236}">
                <a16:creationId xmlns:a16="http://schemas.microsoft.com/office/drawing/2014/main" id="{6EDDFD32-7493-41BD-9414-B3A0D730A983}"/>
              </a:ext>
            </a:extLst>
          </p:cNvPr>
          <p:cNvSpPr/>
          <p:nvPr userDrawn="1"/>
        </p:nvSpPr>
        <p:spPr>
          <a:xfrm>
            <a:off x="2" y="3429000"/>
            <a:ext cx="12191998" cy="342899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Picture 16">
            <a:extLst>
              <a:ext uri="{FF2B5EF4-FFF2-40B4-BE49-F238E27FC236}">
                <a16:creationId xmlns:a16="http://schemas.microsoft.com/office/drawing/2014/main" id="{9AD38BFC-2C67-4A0A-AB7E-D0C1EB70AFEF}"/>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23" name="Frame 22">
            <a:extLst>
              <a:ext uri="{FF2B5EF4-FFF2-40B4-BE49-F238E27FC236}">
                <a16:creationId xmlns:a16="http://schemas.microsoft.com/office/drawing/2014/main" id="{C5A68853-0C5C-4E06-8897-52CD6ABA1036}"/>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3" name="Picture Placeholder 82">
            <a:extLst>
              <a:ext uri="{FF2B5EF4-FFF2-40B4-BE49-F238E27FC236}">
                <a16:creationId xmlns:a16="http://schemas.microsoft.com/office/drawing/2014/main" id="{89EF2235-41FA-4C1D-9899-F8AA9279E4DC}"/>
              </a:ext>
            </a:extLst>
          </p:cNvPr>
          <p:cNvSpPr>
            <a:spLocks noGrp="1"/>
          </p:cNvSpPr>
          <p:nvPr>
            <p:ph type="pic" sz="quarter" idx="18" hasCustomPrompt="1"/>
          </p:nvPr>
        </p:nvSpPr>
        <p:spPr>
          <a:xfrm>
            <a:off x="1714500" y="2331965"/>
            <a:ext cx="8763000" cy="3686564"/>
          </a:xfrm>
          <a:prstGeom prst="rect">
            <a:avLst/>
          </a:prstGeom>
          <a:noFill/>
        </p:spPr>
        <p:txBody>
          <a:bodyPr wrap="square" anchor="ctr">
            <a:noAutofit/>
          </a:bodyPr>
          <a:lstStyle>
            <a:lvl1pPr algn="ctr">
              <a:buFontTx/>
              <a:buNone/>
              <a:defRPr sz="1400">
                <a:solidFill>
                  <a:schemeClr val="tx1">
                    <a:lumMod val="75000"/>
                    <a:lumOff val="25000"/>
                  </a:schemeClr>
                </a:solidFill>
              </a:defRPr>
            </a:lvl1pPr>
          </a:lstStyle>
          <a:p>
            <a:r>
              <a:rPr lang="fr-FR" dirty="0"/>
              <a:t>ADD A PNG IMAGE HERE WITH TRANSPARENCY BACKGROUND</a:t>
            </a:r>
          </a:p>
        </p:txBody>
      </p:sp>
      <p:sp>
        <p:nvSpPr>
          <p:cNvPr id="21" name="Rectangle: Rounded Corners 20">
            <a:extLst>
              <a:ext uri="{FF2B5EF4-FFF2-40B4-BE49-F238E27FC236}">
                <a16:creationId xmlns:a16="http://schemas.microsoft.com/office/drawing/2014/main" id="{2ADBEE9A-46AB-4597-8673-F63332A62D34}"/>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le Placeholder 1">
            <a:extLst>
              <a:ext uri="{FF2B5EF4-FFF2-40B4-BE49-F238E27FC236}">
                <a16:creationId xmlns:a16="http://schemas.microsoft.com/office/drawing/2014/main" id="{3CEA4E01-C9E6-46B4-8C42-8958823E8B34}"/>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19" name="Rectangle 18">
            <a:extLst>
              <a:ext uri="{FF2B5EF4-FFF2-40B4-BE49-F238E27FC236}">
                <a16:creationId xmlns:a16="http://schemas.microsoft.com/office/drawing/2014/main" id="{70F9B4C1-0405-4A73-9FB1-A85FF266885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7" name="Image 10">
            <a:extLst>
              <a:ext uri="{FF2B5EF4-FFF2-40B4-BE49-F238E27FC236}">
                <a16:creationId xmlns:a16="http://schemas.microsoft.com/office/drawing/2014/main" id="{5D3E18FE-3535-4F31-80BF-220D82933488}"/>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8" name="Straight Connector 27">
            <a:extLst>
              <a:ext uri="{FF2B5EF4-FFF2-40B4-BE49-F238E27FC236}">
                <a16:creationId xmlns:a16="http://schemas.microsoft.com/office/drawing/2014/main" id="{2563224E-6581-47FA-A782-FDD5DA17C451}"/>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9" name="Footer Placeholder 4">
            <a:extLst>
              <a:ext uri="{FF2B5EF4-FFF2-40B4-BE49-F238E27FC236}">
                <a16:creationId xmlns:a16="http://schemas.microsoft.com/office/drawing/2014/main" id="{24CECD44-C61A-43A3-ABCF-C5AF8846B5BB}"/>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30" name="TextBox 29">
            <a:extLst>
              <a:ext uri="{FF2B5EF4-FFF2-40B4-BE49-F238E27FC236}">
                <a16:creationId xmlns:a16="http://schemas.microsoft.com/office/drawing/2014/main" id="{255A4A9C-C31F-4D3D-BAF5-3EB3FC8B83B7}"/>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1" name="Straight Connector 30">
            <a:extLst>
              <a:ext uri="{FF2B5EF4-FFF2-40B4-BE49-F238E27FC236}">
                <a16:creationId xmlns:a16="http://schemas.microsoft.com/office/drawing/2014/main" id="{FF676200-B941-49AA-BC9C-8096EA1003DD}"/>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8D78955-05AE-4BCF-AF5C-7195068CCEC2}"/>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020FBDB-32DA-4649-85ED-85D32820DB18}"/>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Footer Placeholder 4">
            <a:extLst>
              <a:ext uri="{FF2B5EF4-FFF2-40B4-BE49-F238E27FC236}">
                <a16:creationId xmlns:a16="http://schemas.microsoft.com/office/drawing/2014/main" id="{A1237AB4-4618-4CB0-9038-4F2137D29B88}"/>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2" name="TextBox 36">
            <a:extLst>
              <a:ext uri="{FF2B5EF4-FFF2-40B4-BE49-F238E27FC236}">
                <a16:creationId xmlns:a16="http://schemas.microsoft.com/office/drawing/2014/main" id="{B311BCFA-E4DF-400A-9CE1-E37F2F9C711C}"/>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2115561778"/>
      </p:ext>
    </p:extLst>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ntent Layout 7">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3C8F3596-C235-4792-A832-84D0EAA90F74}"/>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1" y="1838325"/>
            <a:ext cx="6094800" cy="4600573"/>
          </a:xfrm>
          <a:prstGeom prst="rect">
            <a:avLst/>
          </a:prstGeom>
          <a:solidFill>
            <a:schemeClr val="bg1">
              <a:lumMod val="75000"/>
            </a:schemeClr>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21" name="Picture Placeholder 20">
            <a:extLst>
              <a:ext uri="{FF2B5EF4-FFF2-40B4-BE49-F238E27FC236}">
                <a16:creationId xmlns:a16="http://schemas.microsoft.com/office/drawing/2014/main" id="{F26E286E-C53D-4729-BD67-8976FD9DBC00}"/>
              </a:ext>
            </a:extLst>
          </p:cNvPr>
          <p:cNvSpPr>
            <a:spLocks noGrp="1"/>
          </p:cNvSpPr>
          <p:nvPr>
            <p:ph type="pic" sz="quarter" idx="19" hasCustomPrompt="1"/>
          </p:nvPr>
        </p:nvSpPr>
        <p:spPr>
          <a:xfrm>
            <a:off x="6097200" y="1838325"/>
            <a:ext cx="6094800" cy="4600573"/>
          </a:xfrm>
          <a:prstGeom prst="rect">
            <a:avLst/>
          </a:prstGeom>
          <a:solidFill>
            <a:srgbClr val="D9D9D9"/>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5" name="Rectangle: Rounded Corners 14">
            <a:extLst>
              <a:ext uri="{FF2B5EF4-FFF2-40B4-BE49-F238E27FC236}">
                <a16:creationId xmlns:a16="http://schemas.microsoft.com/office/drawing/2014/main" id="{945C8138-21B6-4393-86AA-86243594B564}"/>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4AF3C714-8ED1-456E-8A6A-70948D319A6F}"/>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16" name="Rectangle 15">
            <a:extLst>
              <a:ext uri="{FF2B5EF4-FFF2-40B4-BE49-F238E27FC236}">
                <a16:creationId xmlns:a16="http://schemas.microsoft.com/office/drawing/2014/main" id="{AFD49EC6-FCE8-4DFF-AFFE-2229A25D7E4C}"/>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10">
            <a:extLst>
              <a:ext uri="{FF2B5EF4-FFF2-40B4-BE49-F238E27FC236}">
                <a16:creationId xmlns:a16="http://schemas.microsoft.com/office/drawing/2014/main" id="{8BAF561B-4E8D-4838-9637-B19563CBE7C7}"/>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5" name="Straight Connector 24">
            <a:extLst>
              <a:ext uri="{FF2B5EF4-FFF2-40B4-BE49-F238E27FC236}">
                <a16:creationId xmlns:a16="http://schemas.microsoft.com/office/drawing/2014/main" id="{5341C12E-C849-4BFB-8A75-9AA52500B459}"/>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Footer Placeholder 4">
            <a:extLst>
              <a:ext uri="{FF2B5EF4-FFF2-40B4-BE49-F238E27FC236}">
                <a16:creationId xmlns:a16="http://schemas.microsoft.com/office/drawing/2014/main" id="{188A0A8C-AAAF-4A75-9CAA-035A9FB78ADB}"/>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28" name="TextBox 27">
            <a:extLst>
              <a:ext uri="{FF2B5EF4-FFF2-40B4-BE49-F238E27FC236}">
                <a16:creationId xmlns:a16="http://schemas.microsoft.com/office/drawing/2014/main" id="{21C500DA-8C06-472C-B49E-1A28489241F2}"/>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9" name="Straight Connector 28">
            <a:extLst>
              <a:ext uri="{FF2B5EF4-FFF2-40B4-BE49-F238E27FC236}">
                <a16:creationId xmlns:a16="http://schemas.microsoft.com/office/drawing/2014/main" id="{4DDE6D45-BAF9-4319-95A3-5372E3454989}"/>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E81BDBA-7400-44B6-AE43-3760FCBC5B97}"/>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8F9E5E9-3A21-4EEC-B7AD-25E213856306}"/>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Footer Placeholder 4">
            <a:extLst>
              <a:ext uri="{FF2B5EF4-FFF2-40B4-BE49-F238E27FC236}">
                <a16:creationId xmlns:a16="http://schemas.microsoft.com/office/drawing/2014/main" id="{76D271E4-C58F-4A73-9728-EC3E07BE59CA}"/>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0" name="TextBox 36">
            <a:extLst>
              <a:ext uri="{FF2B5EF4-FFF2-40B4-BE49-F238E27FC236}">
                <a16:creationId xmlns:a16="http://schemas.microsoft.com/office/drawing/2014/main" id="{E29458B9-608D-4AD3-B444-46F7CD6F0CB3}"/>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36061803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ntent Layout 8 bis">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3C8F3596-C235-4792-A832-84D0EAA90F74}"/>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1" y="1838325"/>
            <a:ext cx="4063979" cy="4600573"/>
          </a:xfrm>
          <a:prstGeom prst="rect">
            <a:avLst/>
          </a:prstGeom>
          <a:solidFill>
            <a:schemeClr val="bg1">
              <a:lumMod val="75000"/>
            </a:schemeClr>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21" name="Picture Placeholder 20">
            <a:extLst>
              <a:ext uri="{FF2B5EF4-FFF2-40B4-BE49-F238E27FC236}">
                <a16:creationId xmlns:a16="http://schemas.microsoft.com/office/drawing/2014/main" id="{F26E286E-C53D-4729-BD67-8976FD9DBC00}"/>
              </a:ext>
            </a:extLst>
          </p:cNvPr>
          <p:cNvSpPr>
            <a:spLocks noGrp="1"/>
          </p:cNvSpPr>
          <p:nvPr>
            <p:ph type="pic" sz="quarter" idx="19" hasCustomPrompt="1"/>
          </p:nvPr>
        </p:nvSpPr>
        <p:spPr>
          <a:xfrm>
            <a:off x="4063799" y="1838325"/>
            <a:ext cx="4064400" cy="4600573"/>
          </a:xfrm>
          <a:prstGeom prst="rect">
            <a:avLst/>
          </a:prstGeom>
          <a:solidFill>
            <a:srgbClr val="D9D9D9"/>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Picture Placeholder 18">
            <a:extLst>
              <a:ext uri="{FF2B5EF4-FFF2-40B4-BE49-F238E27FC236}">
                <a16:creationId xmlns:a16="http://schemas.microsoft.com/office/drawing/2014/main" id="{75962970-E4EF-4121-A943-81DF1A02B880}"/>
              </a:ext>
            </a:extLst>
          </p:cNvPr>
          <p:cNvSpPr>
            <a:spLocks noGrp="1"/>
          </p:cNvSpPr>
          <p:nvPr>
            <p:ph type="pic" sz="quarter" idx="20" hasCustomPrompt="1"/>
          </p:nvPr>
        </p:nvSpPr>
        <p:spPr>
          <a:xfrm>
            <a:off x="8128021" y="1838325"/>
            <a:ext cx="4063979" cy="4600573"/>
          </a:xfrm>
          <a:prstGeom prst="rect">
            <a:avLst/>
          </a:prstGeom>
          <a:solidFill>
            <a:schemeClr val="bg1">
              <a:lumMod val="75000"/>
            </a:schemeClr>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15" name="Rectangle: Rounded Corners 14">
            <a:extLst>
              <a:ext uri="{FF2B5EF4-FFF2-40B4-BE49-F238E27FC236}">
                <a16:creationId xmlns:a16="http://schemas.microsoft.com/office/drawing/2014/main" id="{566495D8-3E55-41FF-B807-1843BEFFB781}"/>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68BB0B2C-B9EE-4223-81F0-24AF68E8C3C8}"/>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16" name="Rectangle 15">
            <a:extLst>
              <a:ext uri="{FF2B5EF4-FFF2-40B4-BE49-F238E27FC236}">
                <a16:creationId xmlns:a16="http://schemas.microsoft.com/office/drawing/2014/main" id="{5669D577-143F-4264-9090-BF92C2D1ECDB}"/>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 name="Image 10">
            <a:extLst>
              <a:ext uri="{FF2B5EF4-FFF2-40B4-BE49-F238E27FC236}">
                <a16:creationId xmlns:a16="http://schemas.microsoft.com/office/drawing/2014/main" id="{9B26A46A-96E2-4546-8468-6B04E959C59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3" name="Straight Connector 22">
            <a:extLst>
              <a:ext uri="{FF2B5EF4-FFF2-40B4-BE49-F238E27FC236}">
                <a16:creationId xmlns:a16="http://schemas.microsoft.com/office/drawing/2014/main" id="{88C29036-DB67-4922-8B44-04FCB92B5096}"/>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Footer Placeholder 4">
            <a:extLst>
              <a:ext uri="{FF2B5EF4-FFF2-40B4-BE49-F238E27FC236}">
                <a16:creationId xmlns:a16="http://schemas.microsoft.com/office/drawing/2014/main" id="{0D143D03-9327-46DC-8B5B-87CE41C79EAC}"/>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27" name="TextBox 26">
            <a:extLst>
              <a:ext uri="{FF2B5EF4-FFF2-40B4-BE49-F238E27FC236}">
                <a16:creationId xmlns:a16="http://schemas.microsoft.com/office/drawing/2014/main" id="{D848D218-8B4C-4FCD-B893-256C0A8C26E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9" name="Straight Connector 28">
            <a:extLst>
              <a:ext uri="{FF2B5EF4-FFF2-40B4-BE49-F238E27FC236}">
                <a16:creationId xmlns:a16="http://schemas.microsoft.com/office/drawing/2014/main" id="{C91DF1EE-26AE-4067-91EE-F1866AFC4D0B}"/>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2AD7F79-480C-4B28-97BF-1FED447B5C42}"/>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A225990-5EDE-4F7F-9AAC-42BDA93D3CCC}"/>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44301C1C-649F-45AF-979B-9E03EC95A002}"/>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cap="all" baseline="0" dirty="0">
                <a:solidFill>
                  <a:srgbClr val="94969A"/>
                </a:solidFill>
              </a:rPr>
              <a:t>PROPRIETARY</a:t>
            </a:r>
          </a:p>
        </p:txBody>
      </p:sp>
      <p:sp>
        <p:nvSpPr>
          <p:cNvPr id="24" name="TextBox 36">
            <a:extLst>
              <a:ext uri="{FF2B5EF4-FFF2-40B4-BE49-F238E27FC236}">
                <a16:creationId xmlns:a16="http://schemas.microsoft.com/office/drawing/2014/main" id="{6ED2824E-39B6-431E-B3DD-72DC55B0E45C}"/>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363245506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ntent Layou 11">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54A136DC-CDFF-4181-8EAC-6733D08E4D9F}"/>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23" name="Rectangle 22">
            <a:extLst>
              <a:ext uri="{FF2B5EF4-FFF2-40B4-BE49-F238E27FC236}">
                <a16:creationId xmlns:a16="http://schemas.microsoft.com/office/drawing/2014/main" id="{E634D621-6B8B-47AC-B7BA-B90C7A3C8EF8}"/>
              </a:ext>
            </a:extLst>
          </p:cNvPr>
          <p:cNvSpPr/>
          <p:nvPr userDrawn="1"/>
        </p:nvSpPr>
        <p:spPr>
          <a:xfrm>
            <a:off x="5448300" y="1"/>
            <a:ext cx="6743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Picture Placeholder 82">
            <a:extLst>
              <a:ext uri="{FF2B5EF4-FFF2-40B4-BE49-F238E27FC236}">
                <a16:creationId xmlns:a16="http://schemas.microsoft.com/office/drawing/2014/main" id="{A3E2917D-7AC3-4B4B-8024-3AC4751A4223}"/>
              </a:ext>
            </a:extLst>
          </p:cNvPr>
          <p:cNvSpPr>
            <a:spLocks noGrp="1"/>
          </p:cNvSpPr>
          <p:nvPr>
            <p:ph type="pic" sz="quarter" idx="18" hasCustomPrompt="1"/>
          </p:nvPr>
        </p:nvSpPr>
        <p:spPr>
          <a:xfrm>
            <a:off x="6019800" y="876303"/>
            <a:ext cx="5562600" cy="5105398"/>
          </a:xfrm>
          <a:prstGeom prst="rect">
            <a:avLst/>
          </a:prstGeom>
          <a:noFill/>
        </p:spPr>
        <p:txBody>
          <a:bodyPr wrap="square" anchor="ctr">
            <a:noAutofit/>
          </a:bodyPr>
          <a:lstStyle>
            <a:lvl1pPr algn="ctr">
              <a:buFontTx/>
              <a:buNone/>
              <a:defRPr sz="1400">
                <a:solidFill>
                  <a:schemeClr val="tx1">
                    <a:lumMod val="75000"/>
                    <a:lumOff val="25000"/>
                  </a:schemeClr>
                </a:solidFill>
              </a:defRPr>
            </a:lvl1pPr>
          </a:lstStyle>
          <a:p>
            <a:r>
              <a:rPr lang="fr-FR" dirty="0"/>
              <a:t>ADD ILLUSTRATION OR PICTURE HERE</a:t>
            </a:r>
          </a:p>
        </p:txBody>
      </p:sp>
      <p:sp>
        <p:nvSpPr>
          <p:cNvPr id="16" name="Rectangle: Rounded Corners 15">
            <a:extLst>
              <a:ext uri="{FF2B5EF4-FFF2-40B4-BE49-F238E27FC236}">
                <a16:creationId xmlns:a16="http://schemas.microsoft.com/office/drawing/2014/main" id="{85255FAA-B3E1-4B30-B285-75ACE36D8FDD}"/>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19DB6A23-A42E-4E90-B495-9548617F319C}"/>
              </a:ext>
            </a:extLst>
          </p:cNvPr>
          <p:cNvSpPr>
            <a:spLocks noGrp="1"/>
          </p:cNvSpPr>
          <p:nvPr>
            <p:ph type="title" hasCustomPrompt="1"/>
          </p:nvPr>
        </p:nvSpPr>
        <p:spPr>
          <a:xfrm>
            <a:off x="518161" y="466725"/>
            <a:ext cx="4549776" cy="904875"/>
          </a:xfrm>
          <a:prstGeom prst="rect">
            <a:avLst/>
          </a:prstGeom>
        </p:spPr>
        <p:txBody>
          <a:bodyPr vert="horz" lIns="0" tIns="0" rIns="0" bIns="0" rtlCol="0" anchor="b">
            <a:noAutofit/>
          </a:bodyPr>
          <a:lstStyle/>
          <a:p>
            <a:r>
              <a:rPr lang="en-US" dirty="0"/>
              <a:t>CLICK TO EDIT TITLE</a:t>
            </a:r>
            <a:endParaRPr lang="fr-FR" dirty="0"/>
          </a:p>
        </p:txBody>
      </p:sp>
      <p:sp>
        <p:nvSpPr>
          <p:cNvPr id="19" name="Text Placeholder 6">
            <a:extLst>
              <a:ext uri="{FF2B5EF4-FFF2-40B4-BE49-F238E27FC236}">
                <a16:creationId xmlns:a16="http://schemas.microsoft.com/office/drawing/2014/main" id="{578879B8-B7A9-4FAA-8817-823617A5C63E}"/>
              </a:ext>
            </a:extLst>
          </p:cNvPr>
          <p:cNvSpPr>
            <a:spLocks noGrp="1"/>
          </p:cNvSpPr>
          <p:nvPr>
            <p:ph type="body" sz="quarter" idx="12" hasCustomPrompt="1"/>
          </p:nvPr>
        </p:nvSpPr>
        <p:spPr>
          <a:xfrm>
            <a:off x="517525" y="1781175"/>
            <a:ext cx="4549776"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1" name="Rectangle 20">
            <a:extLst>
              <a:ext uri="{FF2B5EF4-FFF2-40B4-BE49-F238E27FC236}">
                <a16:creationId xmlns:a16="http://schemas.microsoft.com/office/drawing/2014/main" id="{A207AD02-F926-4F4B-B1B3-C32376933D6C}"/>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10">
            <a:extLst>
              <a:ext uri="{FF2B5EF4-FFF2-40B4-BE49-F238E27FC236}">
                <a16:creationId xmlns:a16="http://schemas.microsoft.com/office/drawing/2014/main" id="{5E084A04-EDFD-4BFB-BDF1-50A70EF62D7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7" name="Straight Connector 26">
            <a:extLst>
              <a:ext uri="{FF2B5EF4-FFF2-40B4-BE49-F238E27FC236}">
                <a16:creationId xmlns:a16="http://schemas.microsoft.com/office/drawing/2014/main" id="{B1E4DD10-A579-43F3-A0A9-69F8C65BEC30}"/>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9" name="Footer Placeholder 4">
            <a:extLst>
              <a:ext uri="{FF2B5EF4-FFF2-40B4-BE49-F238E27FC236}">
                <a16:creationId xmlns:a16="http://schemas.microsoft.com/office/drawing/2014/main" id="{4FADDF44-279A-4CD5-A5CF-352B84A29293}"/>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30" name="TextBox 29">
            <a:extLst>
              <a:ext uri="{FF2B5EF4-FFF2-40B4-BE49-F238E27FC236}">
                <a16:creationId xmlns:a16="http://schemas.microsoft.com/office/drawing/2014/main" id="{77B87474-57BD-49CB-A7B6-93391A7F4290}"/>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1" name="Straight Connector 30">
            <a:extLst>
              <a:ext uri="{FF2B5EF4-FFF2-40B4-BE49-F238E27FC236}">
                <a16:creationId xmlns:a16="http://schemas.microsoft.com/office/drawing/2014/main" id="{2C703870-15A0-4E11-98CB-70CB178432D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6F8F680-25D8-4E10-8C33-8444D3C0C180}"/>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31567AE-CAE3-442E-800E-E54B603CF1E8}"/>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Footer Placeholder 4">
            <a:extLst>
              <a:ext uri="{FF2B5EF4-FFF2-40B4-BE49-F238E27FC236}">
                <a16:creationId xmlns:a16="http://schemas.microsoft.com/office/drawing/2014/main" id="{4E4891FB-4257-48F3-BBD7-12CF712B8851}"/>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2" name="TextBox 36">
            <a:extLst>
              <a:ext uri="{FF2B5EF4-FFF2-40B4-BE49-F238E27FC236}">
                <a16:creationId xmlns:a16="http://schemas.microsoft.com/office/drawing/2014/main" id="{222D0614-AA97-49DB-A70E-0503D3AD7BEB}"/>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839863786"/>
      </p:ext>
    </p:extLst>
  </p:cSld>
  <p:clrMapOvr>
    <a:overrideClrMapping bg1="lt1" tx1="dk1" bg2="lt2" tx2="dk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ntent Layout 8">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5420672-F614-444A-85EB-E5E567EE0C95}"/>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3985260" y="116601"/>
            <a:ext cx="8092184" cy="6322297"/>
          </a:xfrm>
          <a:prstGeom prst="rect">
            <a:avLst/>
          </a:prstGeom>
          <a:solidFill>
            <a:schemeClr val="bg1"/>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6" name="Rectangle: Rounded Corners 15">
            <a:extLst>
              <a:ext uri="{FF2B5EF4-FFF2-40B4-BE49-F238E27FC236}">
                <a16:creationId xmlns:a16="http://schemas.microsoft.com/office/drawing/2014/main" id="{708A64D1-0195-4B98-872C-87D2DCAB4958}"/>
              </a:ext>
            </a:extLst>
          </p:cNvPr>
          <p:cNvSpPr/>
          <p:nvPr userDrawn="1"/>
        </p:nvSpPr>
        <p:spPr>
          <a:xfrm>
            <a:off x="518160" y="707000"/>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ext Placeholder 6">
            <a:extLst>
              <a:ext uri="{FF2B5EF4-FFF2-40B4-BE49-F238E27FC236}">
                <a16:creationId xmlns:a16="http://schemas.microsoft.com/office/drawing/2014/main" id="{14E9DF7B-DD7E-497B-A331-7EFB15EF47A9}"/>
              </a:ext>
            </a:extLst>
          </p:cNvPr>
          <p:cNvSpPr>
            <a:spLocks noGrp="1"/>
          </p:cNvSpPr>
          <p:nvPr>
            <p:ph type="body" sz="quarter" idx="12" hasCustomPrompt="1"/>
          </p:nvPr>
        </p:nvSpPr>
        <p:spPr>
          <a:xfrm>
            <a:off x="517524" y="933450"/>
            <a:ext cx="3054351" cy="4993006"/>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C6551698-58A6-4932-85AB-B139F49975D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7" name="Image 10">
            <a:extLst>
              <a:ext uri="{FF2B5EF4-FFF2-40B4-BE49-F238E27FC236}">
                <a16:creationId xmlns:a16="http://schemas.microsoft.com/office/drawing/2014/main" id="{BB0D7D49-D3A1-44E3-89F1-C2C59E72F687}"/>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3" name="Straight Connector 22">
            <a:extLst>
              <a:ext uri="{FF2B5EF4-FFF2-40B4-BE49-F238E27FC236}">
                <a16:creationId xmlns:a16="http://schemas.microsoft.com/office/drawing/2014/main" id="{A8B1485C-1CAA-4608-A9BF-FD568ABF1BE9}"/>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Footer Placeholder 4">
            <a:extLst>
              <a:ext uri="{FF2B5EF4-FFF2-40B4-BE49-F238E27FC236}">
                <a16:creationId xmlns:a16="http://schemas.microsoft.com/office/drawing/2014/main" id="{5FA95F4A-B843-414D-8A99-05C941B0CF52}"/>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27" name="TextBox 26">
            <a:extLst>
              <a:ext uri="{FF2B5EF4-FFF2-40B4-BE49-F238E27FC236}">
                <a16:creationId xmlns:a16="http://schemas.microsoft.com/office/drawing/2014/main" id="{D9A9F12C-F38C-4A38-ACBF-D7271E10FF51}"/>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8" name="Straight Connector 27">
            <a:extLst>
              <a:ext uri="{FF2B5EF4-FFF2-40B4-BE49-F238E27FC236}">
                <a16:creationId xmlns:a16="http://schemas.microsoft.com/office/drawing/2014/main" id="{4D2DC23E-D445-41AA-9181-6AFCE905005C}"/>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A9EC46C-6F3E-469A-9D7A-8A403DA9549E}"/>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A1EA361-3302-489E-8048-E12625DD9DB5}"/>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Footer Placeholder 4">
            <a:extLst>
              <a:ext uri="{FF2B5EF4-FFF2-40B4-BE49-F238E27FC236}">
                <a16:creationId xmlns:a16="http://schemas.microsoft.com/office/drawing/2014/main" id="{866AA289-6E1E-4461-8DBD-D128737BF0F8}"/>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0" name="TextBox 36">
            <a:extLst>
              <a:ext uri="{FF2B5EF4-FFF2-40B4-BE49-F238E27FC236}">
                <a16:creationId xmlns:a16="http://schemas.microsoft.com/office/drawing/2014/main" id="{8CFB7FC8-F889-4E2E-82E7-D8ED68C4279C}"/>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322733227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ntent Layout 8 RED">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3985260" y="116601"/>
            <a:ext cx="8092184" cy="6322297"/>
          </a:xfrm>
          <a:prstGeom prst="rect">
            <a:avLst/>
          </a:prstGeom>
          <a:solidFill>
            <a:schemeClr val="bg1"/>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Rectangle: Rounded Corners 12">
            <a:extLst>
              <a:ext uri="{FF2B5EF4-FFF2-40B4-BE49-F238E27FC236}">
                <a16:creationId xmlns:a16="http://schemas.microsoft.com/office/drawing/2014/main" id="{081A32C5-69BA-4B14-AFE1-1045357A7B4F}"/>
              </a:ext>
            </a:extLst>
          </p:cNvPr>
          <p:cNvSpPr/>
          <p:nvPr userDrawn="1"/>
        </p:nvSpPr>
        <p:spPr>
          <a:xfrm>
            <a:off x="518160" y="707000"/>
            <a:ext cx="288000"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ext Placeholder 6">
            <a:extLst>
              <a:ext uri="{FF2B5EF4-FFF2-40B4-BE49-F238E27FC236}">
                <a16:creationId xmlns:a16="http://schemas.microsoft.com/office/drawing/2014/main" id="{8BE1A40B-411D-498C-8957-B4A61DE5C018}"/>
              </a:ext>
            </a:extLst>
          </p:cNvPr>
          <p:cNvSpPr>
            <a:spLocks noGrp="1"/>
          </p:cNvSpPr>
          <p:nvPr>
            <p:ph type="body" sz="quarter" idx="12" hasCustomPrompt="1"/>
          </p:nvPr>
        </p:nvSpPr>
        <p:spPr>
          <a:xfrm>
            <a:off x="517524" y="931545"/>
            <a:ext cx="3054351" cy="4993005"/>
          </a:xfrm>
        </p:spPr>
        <p:txBody>
          <a:bodyPr lIns="0" tIns="0" rIns="0" bIns="0">
            <a:noAutofit/>
          </a:bodyPr>
          <a:lstStyle>
            <a:lvl1pPr>
              <a:lnSpc>
                <a:spcPct val="100000"/>
              </a:lnSpc>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7EE19F8D-1BFB-4758-AB3F-8A2BEA61C739}"/>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0">
            <a:extLst>
              <a:ext uri="{FF2B5EF4-FFF2-40B4-BE49-F238E27FC236}">
                <a16:creationId xmlns:a16="http://schemas.microsoft.com/office/drawing/2014/main" id="{A17775AC-FB4B-4D7B-B396-13D9DBEEBA0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1" name="Straight Connector 20">
            <a:extLst>
              <a:ext uri="{FF2B5EF4-FFF2-40B4-BE49-F238E27FC236}">
                <a16:creationId xmlns:a16="http://schemas.microsoft.com/office/drawing/2014/main" id="{36A2B310-9638-45AF-8B41-E2279736EA6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3" name="Footer Placeholder 4">
            <a:extLst>
              <a:ext uri="{FF2B5EF4-FFF2-40B4-BE49-F238E27FC236}">
                <a16:creationId xmlns:a16="http://schemas.microsoft.com/office/drawing/2014/main" id="{6467EFD4-0215-4CF7-AEBA-B21A8C2E79BF}"/>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25" name="TextBox 24">
            <a:extLst>
              <a:ext uri="{FF2B5EF4-FFF2-40B4-BE49-F238E27FC236}">
                <a16:creationId xmlns:a16="http://schemas.microsoft.com/office/drawing/2014/main" id="{A98D0FD0-9D8B-49F8-A214-E16833E4FA0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7" name="Straight Connector 26">
            <a:extLst>
              <a:ext uri="{FF2B5EF4-FFF2-40B4-BE49-F238E27FC236}">
                <a16:creationId xmlns:a16="http://schemas.microsoft.com/office/drawing/2014/main" id="{F7B3FBA2-1B8B-4A5B-A960-6615D8E542F1}"/>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41CAE57-5B67-46B6-B147-E377EA3932B7}"/>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8AAD0B7-3CDE-417D-AA5F-C2A2FC75C1FB}"/>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Footer Placeholder 4">
            <a:extLst>
              <a:ext uri="{FF2B5EF4-FFF2-40B4-BE49-F238E27FC236}">
                <a16:creationId xmlns:a16="http://schemas.microsoft.com/office/drawing/2014/main" id="{0EA365A7-6A61-4A6F-9F6F-70E4E4CB0554}"/>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0" name="TextBox 36">
            <a:extLst>
              <a:ext uri="{FF2B5EF4-FFF2-40B4-BE49-F238E27FC236}">
                <a16:creationId xmlns:a16="http://schemas.microsoft.com/office/drawing/2014/main" id="{8290BF43-BDD0-4FA9-970A-621712C29540}"/>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3863647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ontent Layout 9">
    <p:spTree>
      <p:nvGrpSpPr>
        <p:cNvPr id="1" name=""/>
        <p:cNvGrpSpPr/>
        <p:nvPr/>
      </p:nvGrpSpPr>
      <p:grpSpPr>
        <a:xfrm>
          <a:off x="0" y="0"/>
          <a:ext cx="0" cy="0"/>
          <a:chOff x="0" y="0"/>
          <a:chExt cx="0" cy="0"/>
        </a:xfrm>
      </p:grpSpPr>
      <p:pic>
        <p:nvPicPr>
          <p:cNvPr id="30" name="Image 35">
            <a:extLst>
              <a:ext uri="{FF2B5EF4-FFF2-40B4-BE49-F238E27FC236}">
                <a16:creationId xmlns:a16="http://schemas.microsoft.com/office/drawing/2014/main" id="{44E9CE77-4425-48FB-BC08-FA25270276E3}"/>
              </a:ext>
            </a:extLst>
          </p:cNvPr>
          <p:cNvPicPr>
            <a:picLocks noChangeAspect="1"/>
          </p:cNvPicPr>
          <p:nvPr userDrawn="1"/>
        </p:nvPicPr>
        <p:blipFill>
          <a:blip r:embed="rId3" cstate="email">
            <a:alphaModFix/>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Oval 5">
            <a:extLst>
              <a:ext uri="{FF2B5EF4-FFF2-40B4-BE49-F238E27FC236}">
                <a16:creationId xmlns:a16="http://schemas.microsoft.com/office/drawing/2014/main" id="{4CEB5B67-FF4A-4297-B03D-F5D81F8F13C5}"/>
              </a:ext>
            </a:extLst>
          </p:cNvPr>
          <p:cNvSpPr/>
          <p:nvPr userDrawn="1"/>
        </p:nvSpPr>
        <p:spPr>
          <a:xfrm>
            <a:off x="4458123" y="619030"/>
            <a:ext cx="2635250" cy="2635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Oval 6">
            <a:extLst>
              <a:ext uri="{FF2B5EF4-FFF2-40B4-BE49-F238E27FC236}">
                <a16:creationId xmlns:a16="http://schemas.microsoft.com/office/drawing/2014/main" id="{12C3486E-E7DE-41C6-A509-3EB419514829}"/>
              </a:ext>
            </a:extLst>
          </p:cNvPr>
          <p:cNvSpPr/>
          <p:nvPr userDrawn="1"/>
        </p:nvSpPr>
        <p:spPr>
          <a:xfrm>
            <a:off x="8680450" y="695230"/>
            <a:ext cx="2635250" cy="26352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Oval 8">
            <a:extLst>
              <a:ext uri="{FF2B5EF4-FFF2-40B4-BE49-F238E27FC236}">
                <a16:creationId xmlns:a16="http://schemas.microsoft.com/office/drawing/2014/main" id="{5A8E946E-ACB5-46F1-990E-64804099E38F}"/>
              </a:ext>
            </a:extLst>
          </p:cNvPr>
          <p:cNvSpPr/>
          <p:nvPr userDrawn="1"/>
        </p:nvSpPr>
        <p:spPr>
          <a:xfrm>
            <a:off x="6569286" y="3324130"/>
            <a:ext cx="2635250" cy="2635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Oval 9">
            <a:extLst>
              <a:ext uri="{FF2B5EF4-FFF2-40B4-BE49-F238E27FC236}">
                <a16:creationId xmlns:a16="http://schemas.microsoft.com/office/drawing/2014/main" id="{1D86A6C4-8F2A-4E4B-8B81-A864765B1F6F}"/>
              </a:ext>
            </a:extLst>
          </p:cNvPr>
          <p:cNvSpPr/>
          <p:nvPr userDrawn="1"/>
        </p:nvSpPr>
        <p:spPr>
          <a:xfrm>
            <a:off x="2346960" y="3324130"/>
            <a:ext cx="2635250" cy="26352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Text Placeholder 49">
            <a:extLst>
              <a:ext uri="{FF2B5EF4-FFF2-40B4-BE49-F238E27FC236}">
                <a16:creationId xmlns:a16="http://schemas.microsoft.com/office/drawing/2014/main" id="{BB7A43A5-79E7-49A8-A781-C5374A9F01AB}"/>
              </a:ext>
            </a:extLst>
          </p:cNvPr>
          <p:cNvSpPr>
            <a:spLocks noGrp="1"/>
          </p:cNvSpPr>
          <p:nvPr>
            <p:ph type="body" sz="quarter" idx="12" hasCustomPrompt="1"/>
          </p:nvPr>
        </p:nvSpPr>
        <p:spPr>
          <a:xfrm>
            <a:off x="2795185" y="456379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bg1"/>
                </a:solidFill>
              </a:defRPr>
            </a:lvl1pPr>
          </a:lstStyle>
          <a:p>
            <a:pPr lvl="0"/>
            <a:r>
              <a:rPr lang="en-US" dirty="0"/>
              <a:t>data</a:t>
            </a:r>
          </a:p>
        </p:txBody>
      </p:sp>
      <p:sp>
        <p:nvSpPr>
          <p:cNvPr id="51" name="Text Placeholder 49">
            <a:extLst>
              <a:ext uri="{FF2B5EF4-FFF2-40B4-BE49-F238E27FC236}">
                <a16:creationId xmlns:a16="http://schemas.microsoft.com/office/drawing/2014/main" id="{98E29180-A420-4C7B-B04F-8E2BFE668791}"/>
              </a:ext>
            </a:extLst>
          </p:cNvPr>
          <p:cNvSpPr>
            <a:spLocks noGrp="1"/>
          </p:cNvSpPr>
          <p:nvPr>
            <p:ph type="body" sz="quarter" idx="13" hasCustomPrompt="1"/>
          </p:nvPr>
        </p:nvSpPr>
        <p:spPr>
          <a:xfrm>
            <a:off x="2795185" y="509730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bg1"/>
                </a:solidFill>
              </a:defRPr>
            </a:lvl1pPr>
          </a:lstStyle>
          <a:p>
            <a:pPr lvl="0"/>
            <a:r>
              <a:rPr lang="en-US" dirty="0"/>
              <a:t>details</a:t>
            </a:r>
          </a:p>
        </p:txBody>
      </p:sp>
      <p:sp>
        <p:nvSpPr>
          <p:cNvPr id="53" name="Text Placeholder 49">
            <a:extLst>
              <a:ext uri="{FF2B5EF4-FFF2-40B4-BE49-F238E27FC236}">
                <a16:creationId xmlns:a16="http://schemas.microsoft.com/office/drawing/2014/main" id="{5569805D-7AD3-4009-AA42-DD7FC7818B84}"/>
              </a:ext>
            </a:extLst>
          </p:cNvPr>
          <p:cNvSpPr>
            <a:spLocks noGrp="1"/>
          </p:cNvSpPr>
          <p:nvPr>
            <p:ph type="body" sz="quarter" idx="14" hasCustomPrompt="1"/>
          </p:nvPr>
        </p:nvSpPr>
        <p:spPr>
          <a:xfrm>
            <a:off x="7017426" y="456379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accent1"/>
                </a:solidFill>
              </a:defRPr>
            </a:lvl1pPr>
          </a:lstStyle>
          <a:p>
            <a:pPr lvl="0"/>
            <a:r>
              <a:rPr lang="en-US" dirty="0"/>
              <a:t>data</a:t>
            </a:r>
          </a:p>
        </p:txBody>
      </p:sp>
      <p:sp>
        <p:nvSpPr>
          <p:cNvPr id="54" name="Text Placeholder 49">
            <a:extLst>
              <a:ext uri="{FF2B5EF4-FFF2-40B4-BE49-F238E27FC236}">
                <a16:creationId xmlns:a16="http://schemas.microsoft.com/office/drawing/2014/main" id="{DDDF4B7A-89A3-4143-AC0E-12911F245D65}"/>
              </a:ext>
            </a:extLst>
          </p:cNvPr>
          <p:cNvSpPr>
            <a:spLocks noGrp="1"/>
          </p:cNvSpPr>
          <p:nvPr>
            <p:ph type="body" sz="quarter" idx="15" hasCustomPrompt="1"/>
          </p:nvPr>
        </p:nvSpPr>
        <p:spPr>
          <a:xfrm>
            <a:off x="7017426" y="509730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accent1"/>
                </a:solidFill>
              </a:defRPr>
            </a:lvl1pPr>
          </a:lstStyle>
          <a:p>
            <a:pPr lvl="0"/>
            <a:r>
              <a:rPr lang="en-US" dirty="0"/>
              <a:t>details</a:t>
            </a:r>
          </a:p>
        </p:txBody>
      </p:sp>
      <p:sp>
        <p:nvSpPr>
          <p:cNvPr id="55" name="Text Placeholder 49">
            <a:extLst>
              <a:ext uri="{FF2B5EF4-FFF2-40B4-BE49-F238E27FC236}">
                <a16:creationId xmlns:a16="http://schemas.microsoft.com/office/drawing/2014/main" id="{A4275B55-860C-494E-817B-498CABD296C0}"/>
              </a:ext>
            </a:extLst>
          </p:cNvPr>
          <p:cNvSpPr>
            <a:spLocks noGrp="1"/>
          </p:cNvSpPr>
          <p:nvPr>
            <p:ph type="body" sz="quarter" idx="16" hasCustomPrompt="1"/>
          </p:nvPr>
        </p:nvSpPr>
        <p:spPr>
          <a:xfrm>
            <a:off x="9128760" y="193370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bg1"/>
                </a:solidFill>
              </a:defRPr>
            </a:lvl1pPr>
          </a:lstStyle>
          <a:p>
            <a:pPr lvl="0"/>
            <a:r>
              <a:rPr lang="en-US" dirty="0"/>
              <a:t>data</a:t>
            </a:r>
          </a:p>
        </p:txBody>
      </p:sp>
      <p:sp>
        <p:nvSpPr>
          <p:cNvPr id="56" name="Text Placeholder 49">
            <a:extLst>
              <a:ext uri="{FF2B5EF4-FFF2-40B4-BE49-F238E27FC236}">
                <a16:creationId xmlns:a16="http://schemas.microsoft.com/office/drawing/2014/main" id="{1E876808-7AC3-457F-B8B3-E5A81DD68A18}"/>
              </a:ext>
            </a:extLst>
          </p:cNvPr>
          <p:cNvSpPr>
            <a:spLocks noGrp="1"/>
          </p:cNvSpPr>
          <p:nvPr>
            <p:ph type="body" sz="quarter" idx="17" hasCustomPrompt="1"/>
          </p:nvPr>
        </p:nvSpPr>
        <p:spPr>
          <a:xfrm>
            <a:off x="9128760" y="246840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bg1"/>
                </a:solidFill>
              </a:defRPr>
            </a:lvl1pPr>
          </a:lstStyle>
          <a:p>
            <a:pPr lvl="0"/>
            <a:r>
              <a:rPr lang="en-US" dirty="0"/>
              <a:t>details</a:t>
            </a:r>
          </a:p>
        </p:txBody>
      </p:sp>
      <p:sp>
        <p:nvSpPr>
          <p:cNvPr id="57" name="Text Placeholder 49">
            <a:extLst>
              <a:ext uri="{FF2B5EF4-FFF2-40B4-BE49-F238E27FC236}">
                <a16:creationId xmlns:a16="http://schemas.microsoft.com/office/drawing/2014/main" id="{2D0E67F7-9E98-4361-958F-E5F512D57876}"/>
              </a:ext>
            </a:extLst>
          </p:cNvPr>
          <p:cNvSpPr>
            <a:spLocks noGrp="1"/>
          </p:cNvSpPr>
          <p:nvPr>
            <p:ph type="body" sz="quarter" idx="18" hasCustomPrompt="1"/>
          </p:nvPr>
        </p:nvSpPr>
        <p:spPr>
          <a:xfrm>
            <a:off x="4906433" y="193370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accent1"/>
                </a:solidFill>
              </a:defRPr>
            </a:lvl1pPr>
          </a:lstStyle>
          <a:p>
            <a:pPr lvl="0"/>
            <a:r>
              <a:rPr lang="en-US" dirty="0"/>
              <a:t>data</a:t>
            </a:r>
          </a:p>
        </p:txBody>
      </p:sp>
      <p:sp>
        <p:nvSpPr>
          <p:cNvPr id="58" name="Text Placeholder 49">
            <a:extLst>
              <a:ext uri="{FF2B5EF4-FFF2-40B4-BE49-F238E27FC236}">
                <a16:creationId xmlns:a16="http://schemas.microsoft.com/office/drawing/2014/main" id="{F3BDA3F8-B4D2-4E0A-A5B5-52456A93C678}"/>
              </a:ext>
            </a:extLst>
          </p:cNvPr>
          <p:cNvSpPr>
            <a:spLocks noGrp="1"/>
          </p:cNvSpPr>
          <p:nvPr>
            <p:ph type="body" sz="quarter" idx="19" hasCustomPrompt="1"/>
          </p:nvPr>
        </p:nvSpPr>
        <p:spPr>
          <a:xfrm>
            <a:off x="4906433" y="246840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accent1"/>
                </a:solidFill>
              </a:defRPr>
            </a:lvl1pPr>
          </a:lstStyle>
          <a:p>
            <a:pPr lvl="0"/>
            <a:r>
              <a:rPr lang="en-US" dirty="0"/>
              <a:t>details</a:t>
            </a:r>
          </a:p>
        </p:txBody>
      </p:sp>
      <p:sp>
        <p:nvSpPr>
          <p:cNvPr id="60" name="Content Placeholder 59">
            <a:extLst>
              <a:ext uri="{FF2B5EF4-FFF2-40B4-BE49-F238E27FC236}">
                <a16:creationId xmlns:a16="http://schemas.microsoft.com/office/drawing/2014/main" id="{DB8EF69B-39D1-431A-B9EB-B8F6AEDA7C1F}"/>
              </a:ext>
            </a:extLst>
          </p:cNvPr>
          <p:cNvSpPr>
            <a:spLocks noGrp="1"/>
          </p:cNvSpPr>
          <p:nvPr>
            <p:ph sz="quarter" idx="20" hasCustomPrompt="1"/>
          </p:nvPr>
        </p:nvSpPr>
        <p:spPr>
          <a:xfrm>
            <a:off x="3266642" y="3625525"/>
            <a:ext cx="795600" cy="795600"/>
          </a:xfrm>
          <a:prstGeom prst="ellipse">
            <a:avLst/>
          </a:prstGeom>
        </p:spPr>
        <p:txBody>
          <a:bodyPr lIns="0" tIns="0" rIns="0" bIns="0" anchor="ctr">
            <a:noAutofit/>
          </a:bodyPr>
          <a:lstStyle>
            <a:lvl1pPr marL="0" indent="0" algn="ctr">
              <a:lnSpc>
                <a:spcPct val="100000"/>
              </a:lnSpc>
              <a:buFontTx/>
              <a:buNone/>
              <a:defRPr sz="1000" cap="all" baseline="0">
                <a:solidFill>
                  <a:schemeClr val="bg1"/>
                </a:solidFill>
              </a:defRPr>
            </a:lvl1pPr>
          </a:lstStyle>
          <a:p>
            <a:pPr lvl="0"/>
            <a:r>
              <a:rPr lang="en-US" dirty="0"/>
              <a:t>Drag &amp; Drop your icon here</a:t>
            </a:r>
            <a:endParaRPr lang="fr-FR" dirty="0"/>
          </a:p>
        </p:txBody>
      </p:sp>
      <p:sp>
        <p:nvSpPr>
          <p:cNvPr id="61" name="Content Placeholder 59">
            <a:extLst>
              <a:ext uri="{FF2B5EF4-FFF2-40B4-BE49-F238E27FC236}">
                <a16:creationId xmlns:a16="http://schemas.microsoft.com/office/drawing/2014/main" id="{8538F651-6260-493C-8B15-E3E81A1B586D}"/>
              </a:ext>
            </a:extLst>
          </p:cNvPr>
          <p:cNvSpPr>
            <a:spLocks noGrp="1"/>
          </p:cNvSpPr>
          <p:nvPr>
            <p:ph sz="quarter" idx="21" hasCustomPrompt="1"/>
          </p:nvPr>
        </p:nvSpPr>
        <p:spPr>
          <a:xfrm>
            <a:off x="5378091" y="996911"/>
            <a:ext cx="795600" cy="795600"/>
          </a:xfrm>
          <a:prstGeom prst="ellipse">
            <a:avLst/>
          </a:prstGeom>
        </p:spPr>
        <p:txBody>
          <a:bodyPr lIns="0" tIns="0" rIns="0" bIns="0" anchor="ctr">
            <a:noAutofit/>
          </a:bodyPr>
          <a:lstStyle>
            <a:lvl1pPr marL="0" indent="0" algn="ctr">
              <a:lnSpc>
                <a:spcPct val="100000"/>
              </a:lnSpc>
              <a:buFontTx/>
              <a:buNone/>
              <a:defRPr sz="1000" cap="all" baseline="0">
                <a:solidFill>
                  <a:schemeClr val="accent1"/>
                </a:solidFill>
              </a:defRPr>
            </a:lvl1pPr>
          </a:lstStyle>
          <a:p>
            <a:pPr lvl="0"/>
            <a:r>
              <a:rPr lang="en-US" dirty="0"/>
              <a:t>Drag &amp; Drop your icon here</a:t>
            </a:r>
            <a:endParaRPr lang="fr-FR" dirty="0"/>
          </a:p>
        </p:txBody>
      </p:sp>
      <p:sp>
        <p:nvSpPr>
          <p:cNvPr id="62" name="Content Placeholder 59">
            <a:extLst>
              <a:ext uri="{FF2B5EF4-FFF2-40B4-BE49-F238E27FC236}">
                <a16:creationId xmlns:a16="http://schemas.microsoft.com/office/drawing/2014/main" id="{E61E2FE1-CF90-4293-A459-0890535EF632}"/>
              </a:ext>
            </a:extLst>
          </p:cNvPr>
          <p:cNvSpPr>
            <a:spLocks noGrp="1"/>
          </p:cNvSpPr>
          <p:nvPr>
            <p:ph sz="quarter" idx="22" hasCustomPrompt="1"/>
          </p:nvPr>
        </p:nvSpPr>
        <p:spPr>
          <a:xfrm>
            <a:off x="7488968" y="3625525"/>
            <a:ext cx="795600" cy="795600"/>
          </a:xfrm>
          <a:prstGeom prst="ellipse">
            <a:avLst/>
          </a:prstGeom>
        </p:spPr>
        <p:txBody>
          <a:bodyPr lIns="0" tIns="0" rIns="0" bIns="0" anchor="ctr">
            <a:noAutofit/>
          </a:bodyPr>
          <a:lstStyle>
            <a:lvl1pPr marL="0" indent="0" algn="ctr">
              <a:lnSpc>
                <a:spcPct val="100000"/>
              </a:lnSpc>
              <a:buFontTx/>
              <a:buNone/>
              <a:defRPr sz="1000" cap="all" baseline="0">
                <a:solidFill>
                  <a:schemeClr val="accent1"/>
                </a:solidFill>
              </a:defRPr>
            </a:lvl1pPr>
          </a:lstStyle>
          <a:p>
            <a:pPr lvl="0"/>
            <a:r>
              <a:rPr lang="en-US" dirty="0"/>
              <a:t>Drag &amp; Drop your icon here</a:t>
            </a:r>
            <a:endParaRPr lang="fr-FR" dirty="0"/>
          </a:p>
        </p:txBody>
      </p:sp>
      <p:sp>
        <p:nvSpPr>
          <p:cNvPr id="63" name="Content Placeholder 59">
            <a:extLst>
              <a:ext uri="{FF2B5EF4-FFF2-40B4-BE49-F238E27FC236}">
                <a16:creationId xmlns:a16="http://schemas.microsoft.com/office/drawing/2014/main" id="{0A233117-1187-494D-B206-E70F2F2A99B1}"/>
              </a:ext>
            </a:extLst>
          </p:cNvPr>
          <p:cNvSpPr>
            <a:spLocks noGrp="1"/>
          </p:cNvSpPr>
          <p:nvPr>
            <p:ph sz="quarter" idx="23" hasCustomPrompt="1"/>
          </p:nvPr>
        </p:nvSpPr>
        <p:spPr>
          <a:xfrm>
            <a:off x="9600132" y="996911"/>
            <a:ext cx="795600" cy="795600"/>
          </a:xfrm>
          <a:prstGeom prst="ellipse">
            <a:avLst/>
          </a:prstGeom>
        </p:spPr>
        <p:txBody>
          <a:bodyPr lIns="0" tIns="0" rIns="0" bIns="0" anchor="ctr">
            <a:noAutofit/>
          </a:bodyPr>
          <a:lstStyle>
            <a:lvl1pPr marL="0" indent="0" algn="ctr">
              <a:lnSpc>
                <a:spcPct val="100000"/>
              </a:lnSpc>
              <a:buFontTx/>
              <a:buNone/>
              <a:defRPr sz="1000" cap="all" baseline="0">
                <a:solidFill>
                  <a:schemeClr val="bg1"/>
                </a:solidFill>
              </a:defRPr>
            </a:lvl1pPr>
          </a:lstStyle>
          <a:p>
            <a:pPr lvl="0"/>
            <a:r>
              <a:rPr lang="en-US" dirty="0"/>
              <a:t>Drag &amp; Drop your icon here</a:t>
            </a:r>
            <a:endParaRPr lang="fr-FR" dirty="0"/>
          </a:p>
        </p:txBody>
      </p:sp>
      <p:sp>
        <p:nvSpPr>
          <p:cNvPr id="32" name="Rectangle: Rounded Corners 31">
            <a:extLst>
              <a:ext uri="{FF2B5EF4-FFF2-40B4-BE49-F238E27FC236}">
                <a16:creationId xmlns:a16="http://schemas.microsoft.com/office/drawing/2014/main" id="{E4BBD109-2631-409C-BFAB-12DAEEF0B373}"/>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Title Placeholder 1">
            <a:extLst>
              <a:ext uri="{FF2B5EF4-FFF2-40B4-BE49-F238E27FC236}">
                <a16:creationId xmlns:a16="http://schemas.microsoft.com/office/drawing/2014/main" id="{5F3852AA-0095-41C0-A72C-52F4C6B86A66}"/>
              </a:ext>
            </a:extLst>
          </p:cNvPr>
          <p:cNvSpPr>
            <a:spLocks noGrp="1"/>
          </p:cNvSpPr>
          <p:nvPr>
            <p:ph type="title" hasCustomPrompt="1"/>
          </p:nvPr>
        </p:nvSpPr>
        <p:spPr>
          <a:xfrm>
            <a:off x="518160" y="466725"/>
            <a:ext cx="4015825" cy="904875"/>
          </a:xfrm>
          <a:prstGeom prst="rect">
            <a:avLst/>
          </a:prstGeom>
        </p:spPr>
        <p:txBody>
          <a:bodyPr vert="horz" lIns="0" tIns="0" rIns="0" bIns="0" rtlCol="0" anchor="b">
            <a:noAutofit/>
          </a:bodyPr>
          <a:lstStyle/>
          <a:p>
            <a:r>
              <a:rPr lang="en-US" dirty="0"/>
              <a:t>CLICK TO EDIT TITLE</a:t>
            </a:r>
            <a:endParaRPr lang="fr-FR" dirty="0"/>
          </a:p>
        </p:txBody>
      </p:sp>
      <p:sp>
        <p:nvSpPr>
          <p:cNvPr id="31" name="Rectangle 30">
            <a:extLst>
              <a:ext uri="{FF2B5EF4-FFF2-40B4-BE49-F238E27FC236}">
                <a16:creationId xmlns:a16="http://schemas.microsoft.com/office/drawing/2014/main" id="{4E46BD4A-78A2-47FF-8E52-6FAB3C4DF850}"/>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4" name="Image 10">
            <a:extLst>
              <a:ext uri="{FF2B5EF4-FFF2-40B4-BE49-F238E27FC236}">
                <a16:creationId xmlns:a16="http://schemas.microsoft.com/office/drawing/2014/main" id="{1B0256C6-4CA7-4A20-885B-D6438946FF3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5" name="Straight Connector 34">
            <a:extLst>
              <a:ext uri="{FF2B5EF4-FFF2-40B4-BE49-F238E27FC236}">
                <a16:creationId xmlns:a16="http://schemas.microsoft.com/office/drawing/2014/main" id="{F9FEE423-0BB7-4622-911B-773914D6662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6" name="Footer Placeholder 4">
            <a:extLst>
              <a:ext uri="{FF2B5EF4-FFF2-40B4-BE49-F238E27FC236}">
                <a16:creationId xmlns:a16="http://schemas.microsoft.com/office/drawing/2014/main" id="{C5D43B69-6892-4103-B11C-52BB6322676C}"/>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37" name="TextBox 36">
            <a:extLst>
              <a:ext uri="{FF2B5EF4-FFF2-40B4-BE49-F238E27FC236}">
                <a16:creationId xmlns:a16="http://schemas.microsoft.com/office/drawing/2014/main" id="{1E587A7B-775D-423B-AC0B-97CC29303784}"/>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8" name="Straight Connector 37">
            <a:extLst>
              <a:ext uri="{FF2B5EF4-FFF2-40B4-BE49-F238E27FC236}">
                <a16:creationId xmlns:a16="http://schemas.microsoft.com/office/drawing/2014/main" id="{1B0A4E24-99B3-4214-994C-CB090ABF2C51}"/>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C794A87-1729-412B-8A7F-09694417005B}"/>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31D3920-6CB3-43F7-ABA4-1B4B022D82B8}"/>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1" name="Footer Placeholder 4">
            <a:extLst>
              <a:ext uri="{FF2B5EF4-FFF2-40B4-BE49-F238E27FC236}">
                <a16:creationId xmlns:a16="http://schemas.microsoft.com/office/drawing/2014/main" id="{4B4798ED-A8A7-4A1B-9058-FEF1A783F91D}"/>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42" name="TextBox 36">
            <a:extLst>
              <a:ext uri="{FF2B5EF4-FFF2-40B4-BE49-F238E27FC236}">
                <a16:creationId xmlns:a16="http://schemas.microsoft.com/office/drawing/2014/main" id="{744B530A-90D4-4C04-A2C0-E3370CD7D3AB}"/>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304581452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ontent Layout 10">
    <p:spTree>
      <p:nvGrpSpPr>
        <p:cNvPr id="1" name=""/>
        <p:cNvGrpSpPr/>
        <p:nvPr/>
      </p:nvGrpSpPr>
      <p:grpSpPr>
        <a:xfrm>
          <a:off x="0" y="0"/>
          <a:ext cx="0" cy="0"/>
          <a:chOff x="0" y="0"/>
          <a:chExt cx="0" cy="0"/>
        </a:xfrm>
      </p:grpSpPr>
      <p:pic>
        <p:nvPicPr>
          <p:cNvPr id="4" name="Image 7">
            <a:extLst>
              <a:ext uri="{FF2B5EF4-FFF2-40B4-BE49-F238E27FC236}">
                <a16:creationId xmlns:a16="http://schemas.microsoft.com/office/drawing/2014/main" id="{A831E942-1917-4680-B3D8-E1AD798A486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096000" y="0"/>
            <a:ext cx="6096000" cy="6857999"/>
          </a:xfrm>
          <a:prstGeom prst="rect">
            <a:avLst/>
          </a:prstGeom>
        </p:spPr>
      </p:pic>
      <p:sp>
        <p:nvSpPr>
          <p:cNvPr id="3" name="Subtitle 2">
            <a:extLst>
              <a:ext uri="{FF2B5EF4-FFF2-40B4-BE49-F238E27FC236}">
                <a16:creationId xmlns:a16="http://schemas.microsoft.com/office/drawing/2014/main" id="{6D9D2DD0-51E2-401B-8EBD-CDF2A1483A74}"/>
              </a:ext>
            </a:extLst>
          </p:cNvPr>
          <p:cNvSpPr>
            <a:spLocks noGrp="1"/>
          </p:cNvSpPr>
          <p:nvPr>
            <p:ph type="subTitle" idx="1" hasCustomPrompt="1"/>
          </p:nvPr>
        </p:nvSpPr>
        <p:spPr>
          <a:xfrm>
            <a:off x="1356360" y="3074670"/>
            <a:ext cx="3611880" cy="313200"/>
          </a:xfrm>
          <a:prstGeom prst="rect">
            <a:avLst/>
          </a:prstGeom>
        </p:spPr>
        <p:txBody>
          <a:bodyPr lIns="0" tIns="0" rIns="0" bIns="0" anchor="ctr">
            <a:noAutofit/>
          </a:bodyPr>
          <a:lstStyle>
            <a:lvl1pPr marL="0" indent="0" algn="l">
              <a:lnSpc>
                <a:spcPct val="100000"/>
              </a:lnSpc>
              <a:spcBef>
                <a:spcPts val="0"/>
              </a:spcBef>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 of the job</a:t>
            </a:r>
            <a:endParaRPr lang="fr-FR" dirty="0"/>
          </a:p>
        </p:txBody>
      </p:sp>
      <p:sp>
        <p:nvSpPr>
          <p:cNvPr id="2" name="Title 1">
            <a:extLst>
              <a:ext uri="{FF2B5EF4-FFF2-40B4-BE49-F238E27FC236}">
                <a16:creationId xmlns:a16="http://schemas.microsoft.com/office/drawing/2014/main" id="{2257D26D-2723-4584-B2A9-0E5ABB680FC1}"/>
              </a:ext>
            </a:extLst>
          </p:cNvPr>
          <p:cNvSpPr>
            <a:spLocks noGrp="1"/>
          </p:cNvSpPr>
          <p:nvPr>
            <p:ph type="ctrTitle" hasCustomPrompt="1"/>
          </p:nvPr>
        </p:nvSpPr>
        <p:spPr>
          <a:xfrm>
            <a:off x="1356360" y="2484120"/>
            <a:ext cx="3611880" cy="504000"/>
          </a:xfrm>
        </p:spPr>
        <p:txBody>
          <a:bodyPr lIns="0" tIns="0" rIns="0" bIns="0" anchor="b">
            <a:noAutofit/>
          </a:bodyPr>
          <a:lstStyle>
            <a:lvl1pPr algn="l">
              <a:lnSpc>
                <a:spcPct val="100000"/>
              </a:lnSpc>
              <a:defRPr sz="2800" b="1" cap="all" baseline="0">
                <a:solidFill>
                  <a:schemeClr val="accent1"/>
                </a:solidFill>
              </a:defRPr>
            </a:lvl1pPr>
          </a:lstStyle>
          <a:p>
            <a:r>
              <a:rPr lang="en-US" dirty="0"/>
              <a:t>Name</a:t>
            </a:r>
            <a:endParaRPr lang="fr-FR" dirty="0"/>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2" name="Rectangle: Rounded Corners 31">
            <a:extLst>
              <a:ext uri="{FF2B5EF4-FFF2-40B4-BE49-F238E27FC236}">
                <a16:creationId xmlns:a16="http://schemas.microsoft.com/office/drawing/2014/main" id="{8CE3C99F-AC08-41C4-819C-D0AE4DA21033}"/>
              </a:ext>
            </a:extLst>
          </p:cNvPr>
          <p:cNvSpPr/>
          <p:nvPr userDrawn="1"/>
        </p:nvSpPr>
        <p:spPr>
          <a:xfrm>
            <a:off x="1356360" y="3604260"/>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Oval 5">
            <a:extLst>
              <a:ext uri="{FF2B5EF4-FFF2-40B4-BE49-F238E27FC236}">
                <a16:creationId xmlns:a16="http://schemas.microsoft.com/office/drawing/2014/main" id="{4CEB5B67-FF4A-4297-B03D-F5D81F8F13C5}"/>
              </a:ext>
            </a:extLst>
          </p:cNvPr>
          <p:cNvSpPr/>
          <p:nvPr userDrawn="1"/>
        </p:nvSpPr>
        <p:spPr>
          <a:xfrm>
            <a:off x="7239000" y="1523999"/>
            <a:ext cx="3810000" cy="381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aphic 15">
            <a:extLst>
              <a:ext uri="{FF2B5EF4-FFF2-40B4-BE49-F238E27FC236}">
                <a16:creationId xmlns:a16="http://schemas.microsoft.com/office/drawing/2014/main" id="{91C53F65-CA43-4E2B-BBAA-CB05F18DFBBE}"/>
              </a:ext>
            </a:extLst>
          </p:cNvPr>
          <p:cNvGrpSpPr/>
          <p:nvPr/>
        </p:nvGrpSpPr>
        <p:grpSpPr>
          <a:xfrm>
            <a:off x="1356360" y="3897048"/>
            <a:ext cx="242281" cy="242283"/>
            <a:chOff x="1394459" y="4317507"/>
            <a:chExt cx="533398" cy="533402"/>
          </a:xfrm>
          <a:noFill/>
        </p:grpSpPr>
        <p:sp>
          <p:nvSpPr>
            <p:cNvPr id="19" name="Freeform: Shape 18">
              <a:extLst>
                <a:ext uri="{FF2B5EF4-FFF2-40B4-BE49-F238E27FC236}">
                  <a16:creationId xmlns:a16="http://schemas.microsoft.com/office/drawing/2014/main" id="{D5118E7E-0CE9-4639-A2F5-7BCE6DB3494B}"/>
                </a:ext>
              </a:extLst>
            </p:cNvPr>
            <p:cNvSpPr/>
            <p:nvPr/>
          </p:nvSpPr>
          <p:spPr>
            <a:xfrm>
              <a:off x="1394459" y="4317507"/>
              <a:ext cx="533398" cy="533402"/>
            </a:xfrm>
            <a:custGeom>
              <a:avLst/>
              <a:gdLst>
                <a:gd name="connsiteX0" fmla="*/ 356112 w 533398"/>
                <a:gd name="connsiteY0" fmla="*/ 329443 h 533402"/>
                <a:gd name="connsiteX1" fmla="*/ 312639 w 533398"/>
                <a:gd name="connsiteY1" fmla="*/ 383736 h 533402"/>
                <a:gd name="connsiteX2" fmla="*/ 149629 w 533398"/>
                <a:gd name="connsiteY2" fmla="*/ 220782 h 533402"/>
                <a:gd name="connsiteX3" fmla="*/ 203969 w 533398"/>
                <a:gd name="connsiteY3" fmla="*/ 177310 h 533402"/>
                <a:gd name="connsiteX4" fmla="*/ 214637 w 533398"/>
                <a:gd name="connsiteY4" fmla="*/ 133495 h 533402"/>
                <a:gd name="connsiteX5" fmla="*/ 165107 w 533398"/>
                <a:gd name="connsiteY5" fmla="*/ 21957 h 533402"/>
                <a:gd name="connsiteX6" fmla="*/ 122054 w 533398"/>
                <a:gd name="connsiteY6" fmla="*/ 1193 h 533402"/>
                <a:gd name="connsiteX7" fmla="*/ 27756 w 533398"/>
                <a:gd name="connsiteY7" fmla="*/ 25653 h 533402"/>
                <a:gd name="connsiteX8" fmla="*/ 353 w 533398"/>
                <a:gd name="connsiteY8" fmla="*/ 66677 h 533402"/>
                <a:gd name="connsiteX9" fmla="*/ 466725 w 533398"/>
                <a:gd name="connsiteY9" fmla="*/ 533050 h 533402"/>
                <a:gd name="connsiteX10" fmla="*/ 507749 w 533398"/>
                <a:gd name="connsiteY10" fmla="*/ 505646 h 533402"/>
                <a:gd name="connsiteX11" fmla="*/ 532210 w 533398"/>
                <a:gd name="connsiteY11" fmla="*/ 411349 h 533402"/>
                <a:gd name="connsiteX12" fmla="*/ 511455 w 533398"/>
                <a:gd name="connsiteY12" fmla="*/ 368296 h 533402"/>
                <a:gd name="connsiteX13" fmla="*/ 399926 w 533398"/>
                <a:gd name="connsiteY13" fmla="*/ 318766 h 533402"/>
                <a:gd name="connsiteX14" fmla="*/ 356112 w 533398"/>
                <a:gd name="connsiteY14" fmla="*/ 329443 h 53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3398" h="533402">
                  <a:moveTo>
                    <a:pt x="356112" y="329443"/>
                  </a:moveTo>
                  <a:lnTo>
                    <a:pt x="312639" y="383736"/>
                  </a:lnTo>
                  <a:cubicBezTo>
                    <a:pt x="245321" y="344174"/>
                    <a:pt x="189214" y="288086"/>
                    <a:pt x="149629" y="220782"/>
                  </a:cubicBezTo>
                  <a:lnTo>
                    <a:pt x="203969" y="177310"/>
                  </a:lnTo>
                  <a:cubicBezTo>
                    <a:pt x="217065" y="166824"/>
                    <a:pt x="221446" y="148828"/>
                    <a:pt x="214637" y="133495"/>
                  </a:cubicBezTo>
                  <a:lnTo>
                    <a:pt x="165107" y="21957"/>
                  </a:lnTo>
                  <a:cubicBezTo>
                    <a:pt x="157772" y="5432"/>
                    <a:pt x="139552" y="-3355"/>
                    <a:pt x="122054" y="1193"/>
                  </a:cubicBezTo>
                  <a:lnTo>
                    <a:pt x="27756" y="25653"/>
                  </a:lnTo>
                  <a:cubicBezTo>
                    <a:pt x="9549" y="30412"/>
                    <a:pt x="-2223" y="48035"/>
                    <a:pt x="353" y="66677"/>
                  </a:cubicBezTo>
                  <a:cubicBezTo>
                    <a:pt x="34350" y="308774"/>
                    <a:pt x="224628" y="499052"/>
                    <a:pt x="466725" y="533050"/>
                  </a:cubicBezTo>
                  <a:cubicBezTo>
                    <a:pt x="485367" y="535625"/>
                    <a:pt x="502990" y="523853"/>
                    <a:pt x="507749" y="505646"/>
                  </a:cubicBezTo>
                  <a:lnTo>
                    <a:pt x="532210" y="411349"/>
                  </a:lnTo>
                  <a:cubicBezTo>
                    <a:pt x="536746" y="393854"/>
                    <a:pt x="527968" y="375643"/>
                    <a:pt x="511455" y="368296"/>
                  </a:cubicBezTo>
                  <a:lnTo>
                    <a:pt x="399926" y="318766"/>
                  </a:lnTo>
                  <a:cubicBezTo>
                    <a:pt x="384593" y="311948"/>
                    <a:pt x="366589" y="316335"/>
                    <a:pt x="356112" y="329443"/>
                  </a:cubicBezTo>
                  <a:close/>
                </a:path>
              </a:pathLst>
            </a:custGeom>
            <a:noFill/>
            <a:ln w="12700" cap="sq">
              <a:solidFill>
                <a:schemeClr val="accent1"/>
              </a:solidFill>
              <a:prstDash val="solid"/>
              <a:miter/>
            </a:ln>
          </p:spPr>
          <p:txBody>
            <a:bodyPr rtlCol="0" anchor="ctr"/>
            <a:lstStyle/>
            <a:p>
              <a:endParaRPr lang="fr-FR"/>
            </a:p>
          </p:txBody>
        </p:sp>
        <p:sp>
          <p:nvSpPr>
            <p:cNvPr id="21" name="Freeform: Shape 20">
              <a:extLst>
                <a:ext uri="{FF2B5EF4-FFF2-40B4-BE49-F238E27FC236}">
                  <a16:creationId xmlns:a16="http://schemas.microsoft.com/office/drawing/2014/main" id="{B67BC331-66EC-43AA-8FC6-B31F2CAF8BBD}"/>
                </a:ext>
              </a:extLst>
            </p:cNvPr>
            <p:cNvSpPr/>
            <p:nvPr/>
          </p:nvSpPr>
          <p:spPr>
            <a:xfrm>
              <a:off x="1689735" y="4327035"/>
              <a:ext cx="228600" cy="228600"/>
            </a:xfrm>
            <a:custGeom>
              <a:avLst/>
              <a:gdLst>
                <a:gd name="connsiteX0" fmla="*/ 0 w 228600"/>
                <a:gd name="connsiteY0" fmla="*/ 0 h 228600"/>
                <a:gd name="connsiteX1" fmla="*/ 228600 w 228600"/>
                <a:gd name="connsiteY1" fmla="*/ 228600 h 228600"/>
              </a:gdLst>
              <a:ahLst/>
              <a:cxnLst>
                <a:cxn ang="0">
                  <a:pos x="connsiteX0" y="connsiteY0"/>
                </a:cxn>
                <a:cxn ang="0">
                  <a:pos x="connsiteX1" y="connsiteY1"/>
                </a:cxn>
              </a:cxnLst>
              <a:rect l="l" t="t" r="r" b="b"/>
              <a:pathLst>
                <a:path w="228600" h="228600">
                  <a:moveTo>
                    <a:pt x="0" y="0"/>
                  </a:moveTo>
                  <a:cubicBezTo>
                    <a:pt x="126252" y="0"/>
                    <a:pt x="228600" y="102348"/>
                    <a:pt x="228600" y="228600"/>
                  </a:cubicBezTo>
                </a:path>
              </a:pathLst>
            </a:custGeom>
            <a:noFill/>
            <a:ln w="12700" cap="sq">
              <a:solidFill>
                <a:schemeClr val="accent1"/>
              </a:solidFill>
              <a:prstDash val="solid"/>
              <a:miter/>
            </a:ln>
          </p:spPr>
          <p:txBody>
            <a:bodyPr rtlCol="0" anchor="ctr"/>
            <a:lstStyle/>
            <a:p>
              <a:endParaRPr lang="fr-FR"/>
            </a:p>
          </p:txBody>
        </p:sp>
        <p:sp>
          <p:nvSpPr>
            <p:cNvPr id="23" name="Freeform: Shape 22">
              <a:extLst>
                <a:ext uri="{FF2B5EF4-FFF2-40B4-BE49-F238E27FC236}">
                  <a16:creationId xmlns:a16="http://schemas.microsoft.com/office/drawing/2014/main" id="{EB9E2FFF-BF72-4565-AEF2-A92F66328584}"/>
                </a:ext>
              </a:extLst>
            </p:cNvPr>
            <p:cNvSpPr/>
            <p:nvPr/>
          </p:nvSpPr>
          <p:spPr>
            <a:xfrm>
              <a:off x="1689735" y="4441335"/>
              <a:ext cx="114300" cy="114300"/>
            </a:xfrm>
            <a:custGeom>
              <a:avLst/>
              <a:gdLst>
                <a:gd name="connsiteX0" fmla="*/ 114300 w 114300"/>
                <a:gd name="connsiteY0" fmla="*/ 114300 h 114300"/>
                <a:gd name="connsiteX1" fmla="*/ 0 w 114300"/>
                <a:gd name="connsiteY1" fmla="*/ 0 h 114300"/>
              </a:gdLst>
              <a:ahLst/>
              <a:cxnLst>
                <a:cxn ang="0">
                  <a:pos x="connsiteX0" y="connsiteY0"/>
                </a:cxn>
                <a:cxn ang="0">
                  <a:pos x="connsiteX1" y="connsiteY1"/>
                </a:cxn>
              </a:cxnLst>
              <a:rect l="l" t="t" r="r" b="b"/>
              <a:pathLst>
                <a:path w="114300" h="114300">
                  <a:moveTo>
                    <a:pt x="114300" y="114300"/>
                  </a:moveTo>
                  <a:cubicBezTo>
                    <a:pt x="114300" y="51174"/>
                    <a:pt x="63126" y="0"/>
                    <a:pt x="0" y="0"/>
                  </a:cubicBezTo>
                </a:path>
              </a:pathLst>
            </a:custGeom>
            <a:noFill/>
            <a:ln w="12700" cap="sq">
              <a:solidFill>
                <a:schemeClr val="accent1"/>
              </a:solidFill>
              <a:prstDash val="solid"/>
              <a:miter/>
            </a:ln>
          </p:spPr>
          <p:txBody>
            <a:bodyPr rtlCol="0" anchor="ctr"/>
            <a:lstStyle/>
            <a:p>
              <a:endParaRPr lang="fr-FR"/>
            </a:p>
          </p:txBody>
        </p:sp>
      </p:grpSp>
      <p:grpSp>
        <p:nvGrpSpPr>
          <p:cNvPr id="28" name="Graphic 26">
            <a:extLst>
              <a:ext uri="{FF2B5EF4-FFF2-40B4-BE49-F238E27FC236}">
                <a16:creationId xmlns:a16="http://schemas.microsoft.com/office/drawing/2014/main" id="{746E715C-5B44-41D5-ABE4-C724D5E6DE26}"/>
              </a:ext>
            </a:extLst>
          </p:cNvPr>
          <p:cNvGrpSpPr/>
          <p:nvPr/>
        </p:nvGrpSpPr>
        <p:grpSpPr>
          <a:xfrm>
            <a:off x="1356361" y="4364225"/>
            <a:ext cx="237956" cy="237986"/>
            <a:chOff x="5838759" y="3171827"/>
            <a:chExt cx="514415" cy="514480"/>
          </a:xfrm>
          <a:noFill/>
        </p:grpSpPr>
        <p:sp>
          <p:nvSpPr>
            <p:cNvPr id="29" name="Freeform: Shape 28">
              <a:extLst>
                <a:ext uri="{FF2B5EF4-FFF2-40B4-BE49-F238E27FC236}">
                  <a16:creationId xmlns:a16="http://schemas.microsoft.com/office/drawing/2014/main" id="{921DEC96-018D-4E37-ADCE-C6CC518158DC}"/>
                </a:ext>
              </a:extLst>
            </p:cNvPr>
            <p:cNvSpPr/>
            <p:nvPr/>
          </p:nvSpPr>
          <p:spPr>
            <a:xfrm>
              <a:off x="5972175" y="3305175"/>
              <a:ext cx="247650" cy="247650"/>
            </a:xfrm>
            <a:custGeom>
              <a:avLst/>
              <a:gdLst>
                <a:gd name="connsiteX0" fmla="*/ 247650 w 247650"/>
                <a:gd name="connsiteY0" fmla="*/ 123825 h 247650"/>
                <a:gd name="connsiteX1" fmla="*/ 123825 w 247650"/>
                <a:gd name="connsiteY1" fmla="*/ 247650 h 247650"/>
                <a:gd name="connsiteX2" fmla="*/ 0 w 247650"/>
                <a:gd name="connsiteY2" fmla="*/ 123825 h 247650"/>
                <a:gd name="connsiteX3" fmla="*/ 123825 w 247650"/>
                <a:gd name="connsiteY3" fmla="*/ 0 h 247650"/>
                <a:gd name="connsiteX4" fmla="*/ 247650 w 247650"/>
                <a:gd name="connsiteY4" fmla="*/ 123825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247650">
                  <a:moveTo>
                    <a:pt x="247650" y="123825"/>
                  </a:moveTo>
                  <a:cubicBezTo>
                    <a:pt x="247650" y="192212"/>
                    <a:pt x="192212" y="247650"/>
                    <a:pt x="123825" y="247650"/>
                  </a:cubicBezTo>
                  <a:cubicBezTo>
                    <a:pt x="55438" y="247650"/>
                    <a:pt x="0" y="192212"/>
                    <a:pt x="0" y="123825"/>
                  </a:cubicBezTo>
                  <a:cubicBezTo>
                    <a:pt x="0" y="55438"/>
                    <a:pt x="55438" y="0"/>
                    <a:pt x="123825" y="0"/>
                  </a:cubicBezTo>
                  <a:cubicBezTo>
                    <a:pt x="192212" y="0"/>
                    <a:pt x="247650" y="55438"/>
                    <a:pt x="247650" y="123825"/>
                  </a:cubicBezTo>
                  <a:close/>
                </a:path>
              </a:pathLst>
            </a:custGeom>
            <a:noFill/>
            <a:ln w="19050" cap="sq">
              <a:solidFill>
                <a:schemeClr val="accent1"/>
              </a:solidFill>
              <a:prstDash val="solid"/>
              <a:miter/>
            </a:ln>
          </p:spPr>
          <p:txBody>
            <a:bodyPr rtlCol="0" anchor="ctr"/>
            <a:lstStyle/>
            <a:p>
              <a:endParaRPr lang="fr-FR"/>
            </a:p>
          </p:txBody>
        </p:sp>
        <p:sp>
          <p:nvSpPr>
            <p:cNvPr id="33" name="Freeform: Shape 32">
              <a:extLst>
                <a:ext uri="{FF2B5EF4-FFF2-40B4-BE49-F238E27FC236}">
                  <a16:creationId xmlns:a16="http://schemas.microsoft.com/office/drawing/2014/main" id="{90B8CFC5-9C04-4022-8ED3-8EB3158B5EBA}"/>
                </a:ext>
              </a:extLst>
            </p:cNvPr>
            <p:cNvSpPr/>
            <p:nvPr/>
          </p:nvSpPr>
          <p:spPr>
            <a:xfrm>
              <a:off x="5838759" y="3171827"/>
              <a:ext cx="514415" cy="514480"/>
            </a:xfrm>
            <a:custGeom>
              <a:avLst/>
              <a:gdLst>
                <a:gd name="connsiteX0" fmla="*/ 360110 w 514415"/>
                <a:gd name="connsiteY0" fmla="*/ 492945 h 514480"/>
                <a:gd name="connsiteX1" fmla="*/ 21535 w 514415"/>
                <a:gd name="connsiteY1" fmla="*/ 360110 h 514480"/>
                <a:gd name="connsiteX2" fmla="*/ 154370 w 514415"/>
                <a:gd name="connsiteY2" fmla="*/ 21535 h 514480"/>
                <a:gd name="connsiteX3" fmla="*/ 492945 w 514415"/>
                <a:gd name="connsiteY3" fmla="*/ 154370 h 514480"/>
                <a:gd name="connsiteX4" fmla="*/ 514415 w 514415"/>
                <a:gd name="connsiteY4" fmla="*/ 257173 h 514480"/>
                <a:gd name="connsiteX5" fmla="*/ 514415 w 514415"/>
                <a:gd name="connsiteY5" fmla="*/ 304798 h 514480"/>
                <a:gd name="connsiteX6" fmla="*/ 447740 w 514415"/>
                <a:gd name="connsiteY6" fmla="*/ 371473 h 514480"/>
                <a:gd name="connsiteX7" fmla="*/ 381065 w 514415"/>
                <a:gd name="connsiteY7" fmla="*/ 304798 h 514480"/>
                <a:gd name="connsiteX8" fmla="*/ 381065 w 514415"/>
                <a:gd name="connsiteY8" fmla="*/ 152398 h 514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415" h="514480">
                  <a:moveTo>
                    <a:pt x="360110" y="492945"/>
                  </a:moveTo>
                  <a:cubicBezTo>
                    <a:pt x="229934" y="549758"/>
                    <a:pt x="78349" y="490286"/>
                    <a:pt x="21535" y="360110"/>
                  </a:cubicBezTo>
                  <a:cubicBezTo>
                    <a:pt x="-35278" y="229934"/>
                    <a:pt x="24194" y="78349"/>
                    <a:pt x="154370" y="21535"/>
                  </a:cubicBezTo>
                  <a:cubicBezTo>
                    <a:pt x="284546" y="-35278"/>
                    <a:pt x="436131" y="24194"/>
                    <a:pt x="492945" y="154370"/>
                  </a:cubicBezTo>
                  <a:cubicBezTo>
                    <a:pt x="507097" y="186796"/>
                    <a:pt x="514406" y="221793"/>
                    <a:pt x="514415" y="257173"/>
                  </a:cubicBezTo>
                  <a:lnTo>
                    <a:pt x="514415" y="304798"/>
                  </a:lnTo>
                  <a:cubicBezTo>
                    <a:pt x="514415" y="341621"/>
                    <a:pt x="484564" y="371473"/>
                    <a:pt x="447740" y="371473"/>
                  </a:cubicBezTo>
                  <a:cubicBezTo>
                    <a:pt x="410917" y="371473"/>
                    <a:pt x="381065" y="341621"/>
                    <a:pt x="381065" y="304798"/>
                  </a:cubicBezTo>
                  <a:lnTo>
                    <a:pt x="381065" y="152398"/>
                  </a:lnTo>
                </a:path>
              </a:pathLst>
            </a:custGeom>
            <a:noFill/>
            <a:ln w="19050" cap="sq">
              <a:solidFill>
                <a:schemeClr val="accent1"/>
              </a:solidFill>
              <a:prstDash val="solid"/>
              <a:miter/>
            </a:ln>
          </p:spPr>
          <p:txBody>
            <a:bodyPr rtlCol="0" anchor="ctr"/>
            <a:lstStyle/>
            <a:p>
              <a:endParaRPr lang="fr-FR"/>
            </a:p>
          </p:txBody>
        </p:sp>
      </p:grpSp>
      <p:sp>
        <p:nvSpPr>
          <p:cNvPr id="52" name="Text Placeholder 49">
            <a:extLst>
              <a:ext uri="{FF2B5EF4-FFF2-40B4-BE49-F238E27FC236}">
                <a16:creationId xmlns:a16="http://schemas.microsoft.com/office/drawing/2014/main" id="{2C89247E-22EA-4DE6-B13A-5E4302848857}"/>
              </a:ext>
            </a:extLst>
          </p:cNvPr>
          <p:cNvSpPr>
            <a:spLocks noGrp="1"/>
          </p:cNvSpPr>
          <p:nvPr>
            <p:ph type="body" sz="quarter" idx="24" hasCustomPrompt="1"/>
          </p:nvPr>
        </p:nvSpPr>
        <p:spPr>
          <a:xfrm>
            <a:off x="1786238" y="3925856"/>
            <a:ext cx="3151522" cy="184666"/>
          </a:xfrm>
          <a:prstGeom prst="rect">
            <a:avLst/>
          </a:prstGeom>
        </p:spPr>
        <p:txBody>
          <a:bodyPr wrap="square" lIns="0" tIns="0" rIns="0" bIns="0" anchor="ctr">
            <a:spAutoFit/>
          </a:bodyPr>
          <a:lstStyle>
            <a:lvl1pPr marL="0" indent="0" algn="l">
              <a:lnSpc>
                <a:spcPct val="100000"/>
              </a:lnSpc>
              <a:buFontTx/>
              <a:buNone/>
              <a:defRPr sz="1200" cap="none" baseline="0">
                <a:solidFill>
                  <a:schemeClr val="tx1">
                    <a:lumMod val="75000"/>
                    <a:lumOff val="25000"/>
                  </a:schemeClr>
                </a:solidFill>
              </a:defRPr>
            </a:lvl1pPr>
          </a:lstStyle>
          <a:p>
            <a:pPr lvl="0"/>
            <a:r>
              <a:rPr lang="en-US" dirty="0"/>
              <a:t>Phone number</a:t>
            </a:r>
          </a:p>
        </p:txBody>
      </p:sp>
      <p:sp>
        <p:nvSpPr>
          <p:cNvPr id="59" name="Text Placeholder 49">
            <a:extLst>
              <a:ext uri="{FF2B5EF4-FFF2-40B4-BE49-F238E27FC236}">
                <a16:creationId xmlns:a16="http://schemas.microsoft.com/office/drawing/2014/main" id="{7E44CDA6-AFB4-4F70-BF56-1CF156F91EF1}"/>
              </a:ext>
            </a:extLst>
          </p:cNvPr>
          <p:cNvSpPr>
            <a:spLocks noGrp="1"/>
          </p:cNvSpPr>
          <p:nvPr>
            <p:ph type="body" sz="quarter" idx="25" hasCustomPrompt="1"/>
          </p:nvPr>
        </p:nvSpPr>
        <p:spPr>
          <a:xfrm>
            <a:off x="1786238" y="4390885"/>
            <a:ext cx="3151522" cy="184666"/>
          </a:xfrm>
          <a:prstGeom prst="rect">
            <a:avLst/>
          </a:prstGeom>
        </p:spPr>
        <p:txBody>
          <a:bodyPr wrap="square" lIns="0" tIns="0" rIns="0" bIns="0" anchor="ctr">
            <a:spAutoFit/>
          </a:bodyPr>
          <a:lstStyle>
            <a:lvl1pPr marL="0" indent="0" algn="l">
              <a:lnSpc>
                <a:spcPct val="100000"/>
              </a:lnSpc>
              <a:buFontTx/>
              <a:buNone/>
              <a:defRPr sz="1200" cap="none" baseline="0">
                <a:solidFill>
                  <a:schemeClr val="tx1">
                    <a:lumMod val="75000"/>
                    <a:lumOff val="25000"/>
                  </a:schemeClr>
                </a:solidFill>
              </a:defRPr>
            </a:lvl1pPr>
          </a:lstStyle>
          <a:p>
            <a:pPr lvl="0"/>
            <a:r>
              <a:rPr lang="en-US" dirty="0"/>
              <a:t>Email</a:t>
            </a:r>
          </a:p>
        </p:txBody>
      </p:sp>
      <p:sp>
        <p:nvSpPr>
          <p:cNvPr id="64" name="Picture Placeholder 18">
            <a:extLst>
              <a:ext uri="{FF2B5EF4-FFF2-40B4-BE49-F238E27FC236}">
                <a16:creationId xmlns:a16="http://schemas.microsoft.com/office/drawing/2014/main" id="{615E5F1F-250B-4FB6-8B04-8F3DEF94E005}"/>
              </a:ext>
            </a:extLst>
          </p:cNvPr>
          <p:cNvSpPr>
            <a:spLocks noGrp="1"/>
          </p:cNvSpPr>
          <p:nvPr>
            <p:ph type="pic" sz="quarter" idx="18" hasCustomPrompt="1"/>
          </p:nvPr>
        </p:nvSpPr>
        <p:spPr>
          <a:xfrm>
            <a:off x="7513081" y="1798318"/>
            <a:ext cx="3261600" cy="3261600"/>
          </a:xfrm>
          <a:prstGeom prst="ellipse">
            <a:avLst/>
          </a:prstGeom>
          <a:solidFill>
            <a:schemeClr val="bg1">
              <a:lumMod val="75000"/>
            </a:schemeClr>
          </a:solidFill>
        </p:spPr>
        <p:txBody>
          <a:bodyPr wrap="square" anchor="ctr">
            <a:noAutofit/>
          </a:bodyPr>
          <a:lstStyle>
            <a:lvl1pPr algn="ctr">
              <a:buFontTx/>
              <a:buNone/>
              <a:defRPr sz="1400">
                <a:solidFill>
                  <a:schemeClr val="tx1">
                    <a:lumMod val="75000"/>
                    <a:lumOff val="25000"/>
                  </a:schemeClr>
                </a:solidFill>
              </a:defRPr>
            </a:lvl1pPr>
          </a:lstStyle>
          <a:p>
            <a:r>
              <a:rPr lang="fr-FR" dirty="0"/>
              <a:t>ADD A PICTURE HERE</a:t>
            </a:r>
          </a:p>
        </p:txBody>
      </p:sp>
      <p:sp>
        <p:nvSpPr>
          <p:cNvPr id="27" name="Rectangle 26">
            <a:extLst>
              <a:ext uri="{FF2B5EF4-FFF2-40B4-BE49-F238E27FC236}">
                <a16:creationId xmlns:a16="http://schemas.microsoft.com/office/drawing/2014/main" id="{5058B1A3-E3B6-442E-8C9D-535EED351269}"/>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0" name="Image 10">
            <a:extLst>
              <a:ext uri="{FF2B5EF4-FFF2-40B4-BE49-F238E27FC236}">
                <a16:creationId xmlns:a16="http://schemas.microsoft.com/office/drawing/2014/main" id="{C638F088-0C0B-4A8D-8DFD-6AFC386B178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1" name="Straight Connector 30">
            <a:extLst>
              <a:ext uri="{FF2B5EF4-FFF2-40B4-BE49-F238E27FC236}">
                <a16:creationId xmlns:a16="http://schemas.microsoft.com/office/drawing/2014/main" id="{507852C4-5ADF-4A3B-AE15-004332EC4AB4}"/>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4" name="Footer Placeholder 4">
            <a:extLst>
              <a:ext uri="{FF2B5EF4-FFF2-40B4-BE49-F238E27FC236}">
                <a16:creationId xmlns:a16="http://schemas.microsoft.com/office/drawing/2014/main" id="{5644F5DD-2BCE-46A7-8EE8-FB87B5D8DFD1}"/>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35" name="TextBox 34">
            <a:extLst>
              <a:ext uri="{FF2B5EF4-FFF2-40B4-BE49-F238E27FC236}">
                <a16:creationId xmlns:a16="http://schemas.microsoft.com/office/drawing/2014/main" id="{F9173C9B-53D9-469B-BCB2-88ADA99C6D2A}"/>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6" name="Straight Connector 35">
            <a:extLst>
              <a:ext uri="{FF2B5EF4-FFF2-40B4-BE49-F238E27FC236}">
                <a16:creationId xmlns:a16="http://schemas.microsoft.com/office/drawing/2014/main" id="{302E0B4C-538F-4933-BFEE-721395184BB2}"/>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281C858-A69F-46BB-8222-39A1A4205F83}"/>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656F5DF-D8A1-4FA2-80A8-CECCE460DFD8}"/>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9" name="Footer Placeholder 4">
            <a:extLst>
              <a:ext uri="{FF2B5EF4-FFF2-40B4-BE49-F238E27FC236}">
                <a16:creationId xmlns:a16="http://schemas.microsoft.com/office/drawing/2014/main" id="{4E68E93D-4D1F-476D-9F0E-4BE060EF0392}"/>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40" name="TextBox 36">
            <a:extLst>
              <a:ext uri="{FF2B5EF4-FFF2-40B4-BE49-F238E27FC236}">
                <a16:creationId xmlns:a16="http://schemas.microsoft.com/office/drawing/2014/main" id="{0BDFF705-504B-4F21-80F0-106FA1DD404B}"/>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400536695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ontent Layout 12">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106680" y="116601"/>
            <a:ext cx="11970764" cy="6322297"/>
          </a:xfrm>
          <a:prstGeom prst="rect">
            <a:avLst/>
          </a:prstGeom>
          <a:solidFill>
            <a:schemeClr val="bg1"/>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13" name="Rectangle 12">
            <a:extLst>
              <a:ext uri="{FF2B5EF4-FFF2-40B4-BE49-F238E27FC236}">
                <a16:creationId xmlns:a16="http://schemas.microsoft.com/office/drawing/2014/main" id="{ED9C7E97-DB5C-4057-A4E9-AEC5B738DD02}"/>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5" name="Image 10">
            <a:extLst>
              <a:ext uri="{FF2B5EF4-FFF2-40B4-BE49-F238E27FC236}">
                <a16:creationId xmlns:a16="http://schemas.microsoft.com/office/drawing/2014/main" id="{A251A0B1-A3C3-4934-B86D-D944F1743D4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6" name="Straight Connector 15">
            <a:extLst>
              <a:ext uri="{FF2B5EF4-FFF2-40B4-BE49-F238E27FC236}">
                <a16:creationId xmlns:a16="http://schemas.microsoft.com/office/drawing/2014/main" id="{9C2F675B-2688-4CF0-9B2C-6FB4DF37CF06}"/>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DA21EBB2-DB4F-4EB6-B450-2B38BCC0D397}"/>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21" name="TextBox 20">
            <a:extLst>
              <a:ext uri="{FF2B5EF4-FFF2-40B4-BE49-F238E27FC236}">
                <a16:creationId xmlns:a16="http://schemas.microsoft.com/office/drawing/2014/main" id="{99FA8D27-60F0-4E2B-8BEA-4A12036754DC}"/>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3" name="Straight Connector 22">
            <a:extLst>
              <a:ext uri="{FF2B5EF4-FFF2-40B4-BE49-F238E27FC236}">
                <a16:creationId xmlns:a16="http://schemas.microsoft.com/office/drawing/2014/main" id="{FDBE8028-EC32-4D68-8D5B-DC2FD02AD626}"/>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F059068-53FD-4273-AB59-E72D1B5938E5}"/>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B883CA1-0D9A-440B-B713-781DBB749165}"/>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3B5F5481-BC3A-418F-88E9-D6EBF559391B}"/>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cap="all" baseline="0" dirty="0">
                <a:solidFill>
                  <a:srgbClr val="94969A"/>
                </a:solidFill>
              </a:rPr>
              <a:t>PROPRIETARY</a:t>
            </a:r>
          </a:p>
        </p:txBody>
      </p:sp>
      <p:sp>
        <p:nvSpPr>
          <p:cNvPr id="18" name="TextBox 36">
            <a:extLst>
              <a:ext uri="{FF2B5EF4-FFF2-40B4-BE49-F238E27FC236}">
                <a16:creationId xmlns:a16="http://schemas.microsoft.com/office/drawing/2014/main" id="{0F6A1294-1F6A-4689-90CC-F5869B90BE89}"/>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24491504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ntent Layout 13">
    <p:spTree>
      <p:nvGrpSpPr>
        <p:cNvPr id="1" name=""/>
        <p:cNvGrpSpPr/>
        <p:nvPr/>
      </p:nvGrpSpPr>
      <p:grpSpPr>
        <a:xfrm>
          <a:off x="0" y="0"/>
          <a:ext cx="0" cy="0"/>
          <a:chOff x="0" y="0"/>
          <a:chExt cx="0" cy="0"/>
        </a:xfrm>
      </p:grpSpPr>
      <p:pic>
        <p:nvPicPr>
          <p:cNvPr id="4" name="Image 16">
            <a:extLst>
              <a:ext uri="{FF2B5EF4-FFF2-40B4-BE49-F238E27FC236}">
                <a16:creationId xmlns:a16="http://schemas.microsoft.com/office/drawing/2014/main" id="{8EC4CE70-F98B-4C1A-8124-D286FB6840B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286" y="0"/>
            <a:ext cx="12192000"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Oval 5">
            <a:extLst>
              <a:ext uri="{FF2B5EF4-FFF2-40B4-BE49-F238E27FC236}">
                <a16:creationId xmlns:a16="http://schemas.microsoft.com/office/drawing/2014/main" id="{546983DE-E4DE-468E-B6E0-204F4EDFE317}"/>
              </a:ext>
            </a:extLst>
          </p:cNvPr>
          <p:cNvSpPr/>
          <p:nvPr userDrawn="1"/>
        </p:nvSpPr>
        <p:spPr>
          <a:xfrm>
            <a:off x="6217920" y="922020"/>
            <a:ext cx="4709160" cy="47091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itle 2">
            <a:extLst>
              <a:ext uri="{FF2B5EF4-FFF2-40B4-BE49-F238E27FC236}">
                <a16:creationId xmlns:a16="http://schemas.microsoft.com/office/drawing/2014/main" id="{A7FBE49B-8E33-4D02-899D-0EB9C373E5A8}"/>
              </a:ext>
            </a:extLst>
          </p:cNvPr>
          <p:cNvSpPr>
            <a:spLocks noGrp="1"/>
          </p:cNvSpPr>
          <p:nvPr>
            <p:ph type="title" hasCustomPrompt="1"/>
          </p:nvPr>
        </p:nvSpPr>
        <p:spPr>
          <a:xfrm>
            <a:off x="7041348" y="1926118"/>
            <a:ext cx="3204339" cy="2700966"/>
          </a:xfrm>
        </p:spPr>
        <p:txBody>
          <a:bodyPr lIns="0" tIns="0" rIns="0" bIns="0">
            <a:noAutofit/>
          </a:bodyPr>
          <a:lstStyle>
            <a:lvl1pPr>
              <a:lnSpc>
                <a:spcPct val="120000"/>
              </a:lnSpc>
              <a:defRPr sz="2400" b="1">
                <a:solidFill>
                  <a:schemeClr val="bg1"/>
                </a:solidFill>
              </a:defRPr>
            </a:lvl1pPr>
          </a:lstStyle>
          <a:p>
            <a:r>
              <a:rPr lang="en-US" dirty="0"/>
              <a:t>Leverage agile frameworks to provide a robust synopsis for high level overviews.</a:t>
            </a:r>
            <a:endParaRPr lang="fr-FR" dirty="0"/>
          </a:p>
        </p:txBody>
      </p:sp>
      <p:sp>
        <p:nvSpPr>
          <p:cNvPr id="15" name="Rectangle 14">
            <a:extLst>
              <a:ext uri="{FF2B5EF4-FFF2-40B4-BE49-F238E27FC236}">
                <a16:creationId xmlns:a16="http://schemas.microsoft.com/office/drawing/2014/main" id="{23386DC4-0D4E-4A0D-8DD7-EA8FE35BC683}"/>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0">
            <a:extLst>
              <a:ext uri="{FF2B5EF4-FFF2-40B4-BE49-F238E27FC236}">
                <a16:creationId xmlns:a16="http://schemas.microsoft.com/office/drawing/2014/main" id="{AE737FAF-4D24-4F7F-BD33-3F84A7877C6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9BEFE027-7C63-4EED-9303-CBE868F14D6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627221C4-EF28-457F-AC57-A4778D32CC56}"/>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21" name="TextBox 20">
            <a:extLst>
              <a:ext uri="{FF2B5EF4-FFF2-40B4-BE49-F238E27FC236}">
                <a16:creationId xmlns:a16="http://schemas.microsoft.com/office/drawing/2014/main" id="{E5B9A7C4-29EC-47E7-B344-B089B6B0AD7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5" name="Straight Connector 24">
            <a:extLst>
              <a:ext uri="{FF2B5EF4-FFF2-40B4-BE49-F238E27FC236}">
                <a16:creationId xmlns:a16="http://schemas.microsoft.com/office/drawing/2014/main" id="{C2DDF51B-383A-43F3-8B1F-1A54EC3472B9}"/>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D97D2E0-7356-4776-A70A-312E27DF02C0}"/>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50B6671-1E9B-40D8-93BB-1E1EA74F901B}"/>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Footer Placeholder 4">
            <a:extLst>
              <a:ext uri="{FF2B5EF4-FFF2-40B4-BE49-F238E27FC236}">
                <a16:creationId xmlns:a16="http://schemas.microsoft.com/office/drawing/2014/main" id="{BFDFB32F-3991-45A1-84E7-FC3182BDEC07}"/>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0" name="TextBox 36">
            <a:extLst>
              <a:ext uri="{FF2B5EF4-FFF2-40B4-BE49-F238E27FC236}">
                <a16:creationId xmlns:a16="http://schemas.microsoft.com/office/drawing/2014/main" id="{96075FA5-B723-4DC4-84D4-5778BCB3D1C2}"/>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39016862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ontent Layout 13 bis">
    <p:spTree>
      <p:nvGrpSpPr>
        <p:cNvPr id="1" name=""/>
        <p:cNvGrpSpPr/>
        <p:nvPr/>
      </p:nvGrpSpPr>
      <p:grpSpPr>
        <a:xfrm>
          <a:off x="0" y="0"/>
          <a:ext cx="0" cy="0"/>
          <a:chOff x="0" y="0"/>
          <a:chExt cx="0" cy="0"/>
        </a:xfrm>
      </p:grpSpPr>
      <p:pic>
        <p:nvPicPr>
          <p:cNvPr id="2" name="Image 12">
            <a:extLst>
              <a:ext uri="{FF2B5EF4-FFF2-40B4-BE49-F238E27FC236}">
                <a16:creationId xmlns:a16="http://schemas.microsoft.com/office/drawing/2014/main" id="{8EA2D38C-77AC-43A4-A93A-0541B5B1AB2D}"/>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Oval 5">
            <a:extLst>
              <a:ext uri="{FF2B5EF4-FFF2-40B4-BE49-F238E27FC236}">
                <a16:creationId xmlns:a16="http://schemas.microsoft.com/office/drawing/2014/main" id="{546983DE-E4DE-468E-B6E0-204F4EDFE317}"/>
              </a:ext>
            </a:extLst>
          </p:cNvPr>
          <p:cNvSpPr/>
          <p:nvPr userDrawn="1"/>
        </p:nvSpPr>
        <p:spPr>
          <a:xfrm>
            <a:off x="6217920" y="922020"/>
            <a:ext cx="4709160" cy="47091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le 2">
            <a:extLst>
              <a:ext uri="{FF2B5EF4-FFF2-40B4-BE49-F238E27FC236}">
                <a16:creationId xmlns:a16="http://schemas.microsoft.com/office/drawing/2014/main" id="{724C80B0-544F-4781-BA0F-9BA49A56BB78}"/>
              </a:ext>
            </a:extLst>
          </p:cNvPr>
          <p:cNvSpPr>
            <a:spLocks noGrp="1"/>
          </p:cNvSpPr>
          <p:nvPr>
            <p:ph type="title" hasCustomPrompt="1"/>
          </p:nvPr>
        </p:nvSpPr>
        <p:spPr>
          <a:xfrm>
            <a:off x="7041348" y="1926118"/>
            <a:ext cx="3204339" cy="2700966"/>
          </a:xfrm>
        </p:spPr>
        <p:txBody>
          <a:bodyPr lIns="0" tIns="0" rIns="0" bIns="0">
            <a:noAutofit/>
          </a:bodyPr>
          <a:lstStyle>
            <a:lvl1pPr>
              <a:lnSpc>
                <a:spcPct val="120000"/>
              </a:lnSpc>
              <a:defRPr sz="2400" b="1">
                <a:solidFill>
                  <a:schemeClr val="bg1"/>
                </a:solidFill>
              </a:defRPr>
            </a:lvl1pPr>
          </a:lstStyle>
          <a:p>
            <a:r>
              <a:rPr lang="en-US" dirty="0"/>
              <a:t>Leverage agile frameworks to provide a robust synopsis for high level overviews.</a:t>
            </a:r>
            <a:endParaRPr lang="fr-FR" dirty="0"/>
          </a:p>
        </p:txBody>
      </p:sp>
      <p:sp>
        <p:nvSpPr>
          <p:cNvPr id="15" name="Rectangle 14">
            <a:extLst>
              <a:ext uri="{FF2B5EF4-FFF2-40B4-BE49-F238E27FC236}">
                <a16:creationId xmlns:a16="http://schemas.microsoft.com/office/drawing/2014/main" id="{E98E15EB-D1AC-4831-A59E-8444BDA282C4}"/>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0">
            <a:extLst>
              <a:ext uri="{FF2B5EF4-FFF2-40B4-BE49-F238E27FC236}">
                <a16:creationId xmlns:a16="http://schemas.microsoft.com/office/drawing/2014/main" id="{C83D0521-9D0D-48D5-BE4C-30AB8C3B4CA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3313904B-3C05-4B65-9716-28F00D2797E3}"/>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F97FEA7A-C024-4176-82EA-6BA08C00EDBF}"/>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21" name="TextBox 20">
            <a:extLst>
              <a:ext uri="{FF2B5EF4-FFF2-40B4-BE49-F238E27FC236}">
                <a16:creationId xmlns:a16="http://schemas.microsoft.com/office/drawing/2014/main" id="{D946E794-3299-4F99-AB5F-1372C9B1F80E}"/>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3" name="Straight Connector 22">
            <a:extLst>
              <a:ext uri="{FF2B5EF4-FFF2-40B4-BE49-F238E27FC236}">
                <a16:creationId xmlns:a16="http://schemas.microsoft.com/office/drawing/2014/main" id="{F0B73F00-5C8A-4A9F-9373-75FD23EF5878}"/>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1ADABBB-3A4E-48EF-A86D-0F2FC2D8E350}"/>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B432F2E-A6BC-462F-B729-88265D170D0A}"/>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E0D08EA1-4492-4444-8A88-0E48242E9EAA}"/>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cap="all" baseline="0" dirty="0">
                <a:solidFill>
                  <a:srgbClr val="94969A"/>
                </a:solidFill>
              </a:rPr>
              <a:t>PROPRIETARY</a:t>
            </a:r>
          </a:p>
        </p:txBody>
      </p:sp>
      <p:sp>
        <p:nvSpPr>
          <p:cNvPr id="24" name="TextBox 36">
            <a:extLst>
              <a:ext uri="{FF2B5EF4-FFF2-40B4-BE49-F238E27FC236}">
                <a16:creationId xmlns:a16="http://schemas.microsoft.com/office/drawing/2014/main" id="{5D8C89E0-8C6C-4922-AF8B-895581192EE6}"/>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13431016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ntent Layout 13 tier">
    <p:spTree>
      <p:nvGrpSpPr>
        <p:cNvPr id="1" name=""/>
        <p:cNvGrpSpPr/>
        <p:nvPr/>
      </p:nvGrpSpPr>
      <p:grpSpPr>
        <a:xfrm>
          <a:off x="0" y="0"/>
          <a:ext cx="0" cy="0"/>
          <a:chOff x="0" y="0"/>
          <a:chExt cx="0" cy="0"/>
        </a:xfrm>
      </p:grpSpPr>
      <p:pic>
        <p:nvPicPr>
          <p:cNvPr id="4" name="Image 7">
            <a:extLst>
              <a:ext uri="{FF2B5EF4-FFF2-40B4-BE49-F238E27FC236}">
                <a16:creationId xmlns:a16="http://schemas.microsoft.com/office/drawing/2014/main" id="{2AF76E9F-1395-4946-8C63-FA48720B9CA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79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Oval 5">
            <a:extLst>
              <a:ext uri="{FF2B5EF4-FFF2-40B4-BE49-F238E27FC236}">
                <a16:creationId xmlns:a16="http://schemas.microsoft.com/office/drawing/2014/main" id="{546983DE-E4DE-468E-B6E0-204F4EDFE317}"/>
              </a:ext>
            </a:extLst>
          </p:cNvPr>
          <p:cNvSpPr/>
          <p:nvPr userDrawn="1"/>
        </p:nvSpPr>
        <p:spPr>
          <a:xfrm>
            <a:off x="6217920" y="922020"/>
            <a:ext cx="4709160" cy="47091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le 2">
            <a:extLst>
              <a:ext uri="{FF2B5EF4-FFF2-40B4-BE49-F238E27FC236}">
                <a16:creationId xmlns:a16="http://schemas.microsoft.com/office/drawing/2014/main" id="{724C80B0-544F-4781-BA0F-9BA49A56BB78}"/>
              </a:ext>
            </a:extLst>
          </p:cNvPr>
          <p:cNvSpPr>
            <a:spLocks noGrp="1"/>
          </p:cNvSpPr>
          <p:nvPr>
            <p:ph type="title" hasCustomPrompt="1"/>
          </p:nvPr>
        </p:nvSpPr>
        <p:spPr>
          <a:xfrm>
            <a:off x="7041348" y="1926118"/>
            <a:ext cx="3204339" cy="2700966"/>
          </a:xfrm>
        </p:spPr>
        <p:txBody>
          <a:bodyPr lIns="0" tIns="0" rIns="0" bIns="0">
            <a:noAutofit/>
          </a:bodyPr>
          <a:lstStyle>
            <a:lvl1pPr>
              <a:lnSpc>
                <a:spcPct val="120000"/>
              </a:lnSpc>
              <a:defRPr sz="2400" b="1">
                <a:solidFill>
                  <a:schemeClr val="bg1"/>
                </a:solidFill>
              </a:defRPr>
            </a:lvl1pPr>
          </a:lstStyle>
          <a:p>
            <a:r>
              <a:rPr lang="en-US" dirty="0"/>
              <a:t>Leverage agile frameworks to provide a robust synopsis for high level overviews.</a:t>
            </a:r>
            <a:endParaRPr lang="fr-FR" dirty="0"/>
          </a:p>
        </p:txBody>
      </p:sp>
      <p:sp>
        <p:nvSpPr>
          <p:cNvPr id="15" name="Rectangle 14">
            <a:extLst>
              <a:ext uri="{FF2B5EF4-FFF2-40B4-BE49-F238E27FC236}">
                <a16:creationId xmlns:a16="http://schemas.microsoft.com/office/drawing/2014/main" id="{938CEA02-7809-4316-A28A-B69CFA5F6D82}"/>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0">
            <a:extLst>
              <a:ext uri="{FF2B5EF4-FFF2-40B4-BE49-F238E27FC236}">
                <a16:creationId xmlns:a16="http://schemas.microsoft.com/office/drawing/2014/main" id="{7A1745F2-2A69-4109-8AA4-B17F93BFB8A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50D0A300-2F17-41EA-8431-3D284AF51AC7}"/>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1E96B3DD-C81E-4121-A63A-1AB1E39A6892}"/>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21" name="TextBox 20">
            <a:extLst>
              <a:ext uri="{FF2B5EF4-FFF2-40B4-BE49-F238E27FC236}">
                <a16:creationId xmlns:a16="http://schemas.microsoft.com/office/drawing/2014/main" id="{FFE64856-8F3E-4951-ABA2-8E2A4CE2EF2A}"/>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3" name="Straight Connector 22">
            <a:extLst>
              <a:ext uri="{FF2B5EF4-FFF2-40B4-BE49-F238E27FC236}">
                <a16:creationId xmlns:a16="http://schemas.microsoft.com/office/drawing/2014/main" id="{106AFA4D-C133-477A-BE71-4A4D1B539C72}"/>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FECCE07-F937-4D37-80A3-8371936675B0}"/>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A7F89C-C383-424E-A7EC-69B025985867}"/>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Footer Placeholder 4">
            <a:extLst>
              <a:ext uri="{FF2B5EF4-FFF2-40B4-BE49-F238E27FC236}">
                <a16:creationId xmlns:a16="http://schemas.microsoft.com/office/drawing/2014/main" id="{80F5CC0E-3601-447F-8BB8-5FED24C36613}"/>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0" name="TextBox 36">
            <a:extLst>
              <a:ext uri="{FF2B5EF4-FFF2-40B4-BE49-F238E27FC236}">
                <a16:creationId xmlns:a16="http://schemas.microsoft.com/office/drawing/2014/main" id="{99D79C5F-9634-46DE-AD7C-1E0AF116208A}"/>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7308684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7" name="Frame 6">
            <a:extLst>
              <a:ext uri="{FF2B5EF4-FFF2-40B4-BE49-F238E27FC236}">
                <a16:creationId xmlns:a16="http://schemas.microsoft.com/office/drawing/2014/main" id="{1912F097-4318-4E70-BCDB-335582B47EB4}"/>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6" name="Rectangle 15">
            <a:extLst>
              <a:ext uri="{FF2B5EF4-FFF2-40B4-BE49-F238E27FC236}">
                <a16:creationId xmlns:a16="http://schemas.microsoft.com/office/drawing/2014/main" id="{686000A7-C446-461A-AD56-3D56765C097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7" name="Image 10">
            <a:extLst>
              <a:ext uri="{FF2B5EF4-FFF2-40B4-BE49-F238E27FC236}">
                <a16:creationId xmlns:a16="http://schemas.microsoft.com/office/drawing/2014/main" id="{7E4981F1-907B-4902-A706-EF9F9AE0B1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8" name="Straight Connector 17">
            <a:extLst>
              <a:ext uri="{FF2B5EF4-FFF2-40B4-BE49-F238E27FC236}">
                <a16:creationId xmlns:a16="http://schemas.microsoft.com/office/drawing/2014/main" id="{173DAF1E-A73B-4DD7-A8F1-7EF70C835EF9}"/>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7371DA49-568D-4B4E-BEE3-D460EF8F6EB7}"/>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20" name="TextBox 19">
            <a:extLst>
              <a:ext uri="{FF2B5EF4-FFF2-40B4-BE49-F238E27FC236}">
                <a16:creationId xmlns:a16="http://schemas.microsoft.com/office/drawing/2014/main" id="{E983F61E-41FA-4219-9E9A-C40742C3FB2D}"/>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1" name="Straight Connector 20">
            <a:extLst>
              <a:ext uri="{FF2B5EF4-FFF2-40B4-BE49-F238E27FC236}">
                <a16:creationId xmlns:a16="http://schemas.microsoft.com/office/drawing/2014/main" id="{686109F5-0BA0-457B-9D5D-558673820719}"/>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95BA7C5-8AC0-4EB2-9936-47F395E1B45D}"/>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57D943D-E408-4BE5-BA72-55C0FAA35020}"/>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Footer Placeholder 4">
            <a:extLst>
              <a:ext uri="{FF2B5EF4-FFF2-40B4-BE49-F238E27FC236}">
                <a16:creationId xmlns:a16="http://schemas.microsoft.com/office/drawing/2014/main" id="{F5305184-EC7E-41A5-80FF-FAFB6F93E205}"/>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14" name="TextBox 36">
            <a:extLst>
              <a:ext uri="{FF2B5EF4-FFF2-40B4-BE49-F238E27FC236}">
                <a16:creationId xmlns:a16="http://schemas.microsoft.com/office/drawing/2014/main" id="{CCAA84C0-5C8E-49E9-A67F-082F1717E158}"/>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3396133991"/>
      </p:ext>
    </p:extLst>
  </p:cSld>
  <p:clrMapOvr>
    <a:overrideClrMapping bg1="lt1" tx1="dk1" bg2="lt2" tx2="dk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Ending">
    <p:spTree>
      <p:nvGrpSpPr>
        <p:cNvPr id="1" name=""/>
        <p:cNvGrpSpPr/>
        <p:nvPr/>
      </p:nvGrpSpPr>
      <p:grpSpPr>
        <a:xfrm>
          <a:off x="0" y="0"/>
          <a:ext cx="0" cy="0"/>
          <a:chOff x="0" y="0"/>
          <a:chExt cx="0" cy="0"/>
        </a:xfrm>
      </p:grpSpPr>
      <p:pic>
        <p:nvPicPr>
          <p:cNvPr id="26" name="Image 35">
            <a:extLst>
              <a:ext uri="{FF2B5EF4-FFF2-40B4-BE49-F238E27FC236}">
                <a16:creationId xmlns:a16="http://schemas.microsoft.com/office/drawing/2014/main" id="{8E91D137-FBEF-4A12-9B1F-99F1E8FE0C6A}"/>
              </a:ext>
            </a:extLst>
          </p:cNvPr>
          <p:cNvPicPr>
            <a:picLocks noChangeAspect="1"/>
          </p:cNvPicPr>
          <p:nvPr userDrawn="1"/>
        </p:nvPicPr>
        <p:blipFill>
          <a:blip r:embed="rId2" cstate="email">
            <a:alphaModFix amt="2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3" name="Frame 2">
            <a:extLst>
              <a:ext uri="{FF2B5EF4-FFF2-40B4-BE49-F238E27FC236}">
                <a16:creationId xmlns:a16="http://schemas.microsoft.com/office/drawing/2014/main" id="{BAB15696-5134-4BE4-BF5F-0B29DAD20159}"/>
              </a:ext>
            </a:extLst>
          </p:cNvPr>
          <p:cNvSpPr/>
          <p:nvPr userDrawn="1"/>
        </p:nvSpPr>
        <p:spPr>
          <a:xfrm>
            <a:off x="0" y="0"/>
            <a:ext cx="12192000" cy="6857998"/>
          </a:xfrm>
          <a:prstGeom prst="frame">
            <a:avLst>
              <a:gd name="adj1" fmla="val 169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7" name="Picture 2">
            <a:extLst>
              <a:ext uri="{FF2B5EF4-FFF2-40B4-BE49-F238E27FC236}">
                <a16:creationId xmlns:a16="http://schemas.microsoft.com/office/drawing/2014/main" id="{A7DE3D6D-D90D-4289-81AA-544195229BF2}"/>
              </a:ext>
            </a:extLst>
          </p:cNvPr>
          <p:cNvPicPr>
            <a:picLocks noChangeAspect="1" noChangeArrowheads="1"/>
          </p:cNvPicPr>
          <p:nvPr userDrawn="1"/>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l="1709" r="1282"/>
          <a:stretch/>
        </p:blipFill>
        <p:spPr bwMode="auto">
          <a:xfrm>
            <a:off x="5270500" y="2629249"/>
            <a:ext cx="1663700" cy="871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56808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Exergue 50/50 rou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40A7AA-F3B7-40CC-B824-907E8499DF65}"/>
              </a:ext>
            </a:extLst>
          </p:cNvPr>
          <p:cNvSpPr/>
          <p:nvPr userDrawn="1"/>
        </p:nvSpPr>
        <p:spPr bwMode="gray">
          <a:xfrm>
            <a:off x="0" y="0"/>
            <a:ext cx="12192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Espace réservé pour une image  12">
            <a:extLst>
              <a:ext uri="{FF2B5EF4-FFF2-40B4-BE49-F238E27FC236}">
                <a16:creationId xmlns:a16="http://schemas.microsoft.com/office/drawing/2014/main" id="{90396453-64C4-451C-8368-023DCED975B2}"/>
              </a:ext>
            </a:extLst>
          </p:cNvPr>
          <p:cNvSpPr>
            <a:spLocks noGrp="1"/>
          </p:cNvSpPr>
          <p:nvPr>
            <p:ph type="pic" sz="quarter" idx="13"/>
          </p:nvPr>
        </p:nvSpPr>
        <p:spPr bwMode="gray">
          <a:xfrm>
            <a:off x="6096000" y="0"/>
            <a:ext cx="6096000" cy="6858000"/>
          </a:xfrm>
          <a:solidFill>
            <a:schemeClr val="bg2"/>
          </a:solidFill>
        </p:spPr>
        <p:txBody>
          <a:bodyPr/>
          <a:lstStyle/>
          <a:p>
            <a:endParaRPr lang="fr-FR" dirty="0"/>
          </a:p>
        </p:txBody>
      </p:sp>
      <p:sp>
        <p:nvSpPr>
          <p:cNvPr id="4" name="Espace réservé de la date 3">
            <a:extLst>
              <a:ext uri="{FF2B5EF4-FFF2-40B4-BE49-F238E27FC236}">
                <a16:creationId xmlns:a16="http://schemas.microsoft.com/office/drawing/2014/main" id="{C706CD0B-F2F3-47E0-9798-73876AE17A06}"/>
              </a:ext>
            </a:extLst>
          </p:cNvPr>
          <p:cNvSpPr>
            <a:spLocks noGrp="1"/>
          </p:cNvSpPr>
          <p:nvPr>
            <p:ph type="dt" sz="half" idx="10"/>
          </p:nvPr>
        </p:nvSpPr>
        <p:spPr bwMode="gray"/>
        <p:txBody>
          <a:bodyPr/>
          <a:lstStyle>
            <a:lvl1pPr>
              <a:defRPr>
                <a:solidFill>
                  <a:schemeClr val="bg1"/>
                </a:solidFill>
              </a:defRPr>
            </a:lvl1pPr>
          </a:lstStyle>
          <a:p>
            <a:fld id="{3853BAB3-228A-4907-8427-F856A5AA6E42}" type="datetime1">
              <a:rPr lang="fr-FR" smtClean="0"/>
              <a:t>10/07/2023</a:t>
            </a:fld>
            <a:endParaRPr lang="fr-FR" dirty="0"/>
          </a:p>
        </p:txBody>
      </p:sp>
      <p:sp>
        <p:nvSpPr>
          <p:cNvPr id="5" name="Espace réservé du pied de page 4">
            <a:extLst>
              <a:ext uri="{FF2B5EF4-FFF2-40B4-BE49-F238E27FC236}">
                <a16:creationId xmlns:a16="http://schemas.microsoft.com/office/drawing/2014/main" id="{C87C8035-FD29-4C6A-944B-18EE0AF18D01}"/>
              </a:ext>
            </a:extLst>
          </p:cNvPr>
          <p:cNvSpPr>
            <a:spLocks noGrp="1"/>
          </p:cNvSpPr>
          <p:nvPr>
            <p:ph type="ftr" sz="quarter" idx="11"/>
          </p:nvPr>
        </p:nvSpPr>
        <p:spPr bwMode="gray"/>
        <p:txBody>
          <a:bodyPr/>
          <a:lstStyle>
            <a:lvl1pPr>
              <a:defRPr>
                <a:solidFill>
                  <a:schemeClr val="bg1"/>
                </a:solidFill>
              </a:defRPr>
            </a:lvl1pPr>
          </a:lstStyle>
          <a:p>
            <a:r>
              <a:rPr lang="fr-FR" dirty="0"/>
              <a:t>Vectios</a:t>
            </a:r>
            <a:r>
              <a:rPr lang="fr-FR" baseline="30000" dirty="0"/>
              <a:t>Power</a:t>
            </a:r>
            <a:r>
              <a:rPr lang="fr-FR" dirty="0"/>
              <a:t>™  R-454B</a:t>
            </a:r>
          </a:p>
        </p:txBody>
      </p:sp>
      <p:sp>
        <p:nvSpPr>
          <p:cNvPr id="6" name="Espace réservé du numéro de diapositive 5">
            <a:extLst>
              <a:ext uri="{FF2B5EF4-FFF2-40B4-BE49-F238E27FC236}">
                <a16:creationId xmlns:a16="http://schemas.microsoft.com/office/drawing/2014/main" id="{4150F6BE-39DC-4A26-BC8B-7FCCD604BCF0}"/>
              </a:ext>
            </a:extLst>
          </p:cNvPr>
          <p:cNvSpPr>
            <a:spLocks noGrp="1"/>
          </p:cNvSpPr>
          <p:nvPr>
            <p:ph type="sldNum" sz="quarter" idx="12"/>
          </p:nvPr>
        </p:nvSpPr>
        <p:spPr bwMode="gray">
          <a:ln>
            <a:solidFill>
              <a:schemeClr val="bg1"/>
            </a:solidFill>
          </a:ln>
        </p:spPr>
        <p:txBody>
          <a:bodyPr/>
          <a:lstStyle>
            <a:lvl1pPr>
              <a:defRPr>
                <a:solidFill>
                  <a:schemeClr val="bg1"/>
                </a:solidFill>
              </a:defRPr>
            </a:lvl1pPr>
          </a:lstStyle>
          <a:p>
            <a:fld id="{391C56C8-480A-4BEA-BD3F-551A9BCB35B7}" type="slidenum">
              <a:rPr lang="fr-FR" smtClean="0"/>
              <a:pPr/>
              <a:t>‹#›</a:t>
            </a:fld>
            <a:endParaRPr lang="fr-FR" dirty="0"/>
          </a:p>
        </p:txBody>
      </p:sp>
      <p:sp>
        <p:nvSpPr>
          <p:cNvPr id="14" name="Titre 1">
            <a:extLst>
              <a:ext uri="{FF2B5EF4-FFF2-40B4-BE49-F238E27FC236}">
                <a16:creationId xmlns:a16="http://schemas.microsoft.com/office/drawing/2014/main" id="{7F2C327C-4E05-4228-A09E-FD3E84C379CA}"/>
              </a:ext>
            </a:extLst>
          </p:cNvPr>
          <p:cNvSpPr>
            <a:spLocks noGrp="1"/>
          </p:cNvSpPr>
          <p:nvPr>
            <p:ph type="title"/>
          </p:nvPr>
        </p:nvSpPr>
        <p:spPr bwMode="gray">
          <a:xfrm>
            <a:off x="1235092" y="827773"/>
            <a:ext cx="4114800" cy="1645920"/>
          </a:xfrm>
        </p:spPr>
        <p:txBody>
          <a:bodyPr anchor="b"/>
          <a:lstStyle>
            <a:lvl1pPr marL="0" indent="0">
              <a:buFontTx/>
              <a:buNone/>
              <a:defRPr sz="4000">
                <a:solidFill>
                  <a:schemeClr val="bg1"/>
                </a:solidFill>
              </a:defRPr>
            </a:lvl1pPr>
          </a:lstStyle>
          <a:p>
            <a:r>
              <a:rPr lang="fr-FR" dirty="0"/>
              <a:t>Modifiez le style du titre</a:t>
            </a:r>
          </a:p>
        </p:txBody>
      </p:sp>
      <p:sp>
        <p:nvSpPr>
          <p:cNvPr id="15" name="Espace réservé du contenu 3">
            <a:extLst>
              <a:ext uri="{FF2B5EF4-FFF2-40B4-BE49-F238E27FC236}">
                <a16:creationId xmlns:a16="http://schemas.microsoft.com/office/drawing/2014/main" id="{F0FAA00B-3C34-427B-B923-F5F5F8D59161}"/>
              </a:ext>
            </a:extLst>
          </p:cNvPr>
          <p:cNvSpPr>
            <a:spLocks noGrp="1"/>
          </p:cNvSpPr>
          <p:nvPr>
            <p:ph sz="half" idx="2"/>
          </p:nvPr>
        </p:nvSpPr>
        <p:spPr bwMode="gray">
          <a:xfrm>
            <a:off x="1078030" y="2290813"/>
            <a:ext cx="4271862" cy="3590224"/>
          </a:xfrm>
          <a:noFill/>
        </p:spPr>
        <p:txBody>
          <a:bodyPr lIns="252000" tIns="252000" rIns="252000" bIns="252000">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67751808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3_Titre de section">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E80A962-1FD1-C141-ACE2-919733EF7664}"/>
              </a:ext>
            </a:extLst>
          </p:cNvPr>
          <p:cNvPicPr>
            <a:picLocks noChangeAspect="1"/>
          </p:cNvPicPr>
          <p:nvPr userDrawn="1"/>
        </p:nvPicPr>
        <p:blipFill>
          <a:blip r:embed="rId2"/>
          <a:stretch>
            <a:fillRect/>
          </a:stretch>
        </p:blipFill>
        <p:spPr>
          <a:xfrm>
            <a:off x="6205256" y="-74432"/>
            <a:ext cx="5986744" cy="5986744"/>
          </a:xfrm>
          <a:prstGeom prst="rect">
            <a:avLst/>
          </a:prstGeom>
        </p:spPr>
      </p:pic>
      <p:sp>
        <p:nvSpPr>
          <p:cNvPr id="37" name="Ellipse 36">
            <a:extLst>
              <a:ext uri="{FF2B5EF4-FFF2-40B4-BE49-F238E27FC236}">
                <a16:creationId xmlns:a16="http://schemas.microsoft.com/office/drawing/2014/main" id="{3F15FF51-C53E-0E4E-858C-3F0228AF5256}"/>
              </a:ext>
            </a:extLst>
          </p:cNvPr>
          <p:cNvSpPr/>
          <p:nvPr userDrawn="1"/>
        </p:nvSpPr>
        <p:spPr>
          <a:xfrm>
            <a:off x="304732" y="218584"/>
            <a:ext cx="3500278" cy="35002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Titre 1">
            <a:extLst>
              <a:ext uri="{FF2B5EF4-FFF2-40B4-BE49-F238E27FC236}">
                <a16:creationId xmlns:a16="http://schemas.microsoft.com/office/drawing/2014/main" id="{6FA7170D-2F89-0844-AE01-D0A175A72A79}"/>
              </a:ext>
            </a:extLst>
          </p:cNvPr>
          <p:cNvSpPr>
            <a:spLocks noGrp="1"/>
          </p:cNvSpPr>
          <p:nvPr>
            <p:ph type="title" hasCustomPrompt="1"/>
          </p:nvPr>
        </p:nvSpPr>
        <p:spPr>
          <a:xfrm>
            <a:off x="664634" y="897560"/>
            <a:ext cx="2843116" cy="2021380"/>
          </a:xfrm>
        </p:spPr>
        <p:txBody>
          <a:bodyPr anchor="t">
            <a:normAutofit/>
          </a:bodyPr>
          <a:lstStyle>
            <a:lvl1pPr algn="l">
              <a:defRPr sz="2800" b="1" i="0">
                <a:solidFill>
                  <a:srgbClr val="E30613"/>
                </a:solidFill>
                <a:latin typeface="Arial" panose="020B0604020202020204" pitchFamily="34" charset="0"/>
                <a:cs typeface="Arial" panose="020B0604020202020204" pitchFamily="34" charset="0"/>
              </a:defRPr>
            </a:lvl1pPr>
          </a:lstStyle>
          <a:p>
            <a:r>
              <a:rPr lang="fr-FR" dirty="0"/>
              <a:t>MODIFIEZ LE STYLE DU TITRE</a:t>
            </a:r>
          </a:p>
        </p:txBody>
      </p:sp>
      <p:sp>
        <p:nvSpPr>
          <p:cNvPr id="10" name="Rectangle 9">
            <a:extLst>
              <a:ext uri="{FF2B5EF4-FFF2-40B4-BE49-F238E27FC236}">
                <a16:creationId xmlns:a16="http://schemas.microsoft.com/office/drawing/2014/main" id="{6B08C12D-745F-4F7F-8D2E-9A42CDA0D92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0">
            <a:extLst>
              <a:ext uri="{FF2B5EF4-FFF2-40B4-BE49-F238E27FC236}">
                <a16:creationId xmlns:a16="http://schemas.microsoft.com/office/drawing/2014/main" id="{B021305E-3419-48C4-A6BC-26704113838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8" name="Straight Connector 24">
            <a:extLst>
              <a:ext uri="{FF2B5EF4-FFF2-40B4-BE49-F238E27FC236}">
                <a16:creationId xmlns:a16="http://schemas.microsoft.com/office/drawing/2014/main" id="{BF46BF4F-338F-4B11-B4E2-BB251A24630C}"/>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929AEA05-503D-4B25-9A1D-775FD10A9944}"/>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20" name="TextBox 27">
            <a:extLst>
              <a:ext uri="{FF2B5EF4-FFF2-40B4-BE49-F238E27FC236}">
                <a16:creationId xmlns:a16="http://schemas.microsoft.com/office/drawing/2014/main" id="{9D5CAF03-4F53-40EE-B401-02AC7FC49416}"/>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1" name="Straight Connector 28">
            <a:extLst>
              <a:ext uri="{FF2B5EF4-FFF2-40B4-BE49-F238E27FC236}">
                <a16:creationId xmlns:a16="http://schemas.microsoft.com/office/drawing/2014/main" id="{A81FE17F-7461-4B7F-AB9E-1F6E6B7A8513}"/>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30">
            <a:extLst>
              <a:ext uri="{FF2B5EF4-FFF2-40B4-BE49-F238E27FC236}">
                <a16:creationId xmlns:a16="http://schemas.microsoft.com/office/drawing/2014/main" id="{71124137-E487-49CA-9C1E-28021C9858E4}"/>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33">
            <a:extLst>
              <a:ext uri="{FF2B5EF4-FFF2-40B4-BE49-F238E27FC236}">
                <a16:creationId xmlns:a16="http://schemas.microsoft.com/office/drawing/2014/main" id="{33537372-20A5-4C8E-8FDC-2B92D71AA160}"/>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E4F22B08-5CBA-4E8A-97D7-9570A1573C02}"/>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6" name="TextBox 36">
            <a:extLst>
              <a:ext uri="{FF2B5EF4-FFF2-40B4-BE49-F238E27FC236}">
                <a16:creationId xmlns:a16="http://schemas.microsoft.com/office/drawing/2014/main" id="{A379336B-05BB-4876-8D86-9E670EB5DD57}"/>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65209326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7_Titre et contenu">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A5546283-5838-934B-873E-285A83EB58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Titre 1">
            <a:extLst>
              <a:ext uri="{FF2B5EF4-FFF2-40B4-BE49-F238E27FC236}">
                <a16:creationId xmlns:a16="http://schemas.microsoft.com/office/drawing/2014/main" id="{F2A5EB99-DE05-3546-9AE2-637B14A853E2}"/>
              </a:ext>
            </a:extLst>
          </p:cNvPr>
          <p:cNvSpPr>
            <a:spLocks noGrp="1"/>
          </p:cNvSpPr>
          <p:nvPr>
            <p:ph type="title" hasCustomPrompt="1"/>
          </p:nvPr>
        </p:nvSpPr>
        <p:spPr>
          <a:xfrm>
            <a:off x="838200" y="385752"/>
            <a:ext cx="10515600" cy="979752"/>
          </a:xfrm>
        </p:spPr>
        <p:txBody>
          <a:bodyPr anchor="t">
            <a:normAutofit/>
          </a:bodyPr>
          <a:lstStyle>
            <a:lvl1pPr algn="ctr">
              <a:defRPr sz="2800" b="1" i="0">
                <a:solidFill>
                  <a:srgbClr val="E30613"/>
                </a:solidFill>
                <a:latin typeface="Arial" panose="020B0604020202020204" pitchFamily="34" charset="0"/>
                <a:cs typeface="Arial" panose="020B0604020202020204" pitchFamily="34" charset="0"/>
              </a:defRPr>
            </a:lvl1pPr>
          </a:lstStyle>
          <a:p>
            <a:r>
              <a:rPr lang="fr-FR" dirty="0"/>
              <a:t>MODIFIEZ LE STYLE DU TITRE</a:t>
            </a:r>
          </a:p>
        </p:txBody>
      </p:sp>
      <p:sp>
        <p:nvSpPr>
          <p:cNvPr id="11" name="Ellipse 10">
            <a:extLst>
              <a:ext uri="{FF2B5EF4-FFF2-40B4-BE49-F238E27FC236}">
                <a16:creationId xmlns:a16="http://schemas.microsoft.com/office/drawing/2014/main" id="{AF9A9F6B-1DC5-4843-B465-85BCC548BE72}"/>
              </a:ext>
            </a:extLst>
          </p:cNvPr>
          <p:cNvSpPr/>
          <p:nvPr userDrawn="1"/>
        </p:nvSpPr>
        <p:spPr>
          <a:xfrm>
            <a:off x="765388" y="2664856"/>
            <a:ext cx="2001700" cy="2001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GB" b="1" dirty="0">
              <a:latin typeface="Arial" panose="020B0604020202020204" pitchFamily="34" charset="0"/>
              <a:cs typeface="Arial" panose="020B0604020202020204" pitchFamily="34" charset="0"/>
            </a:endParaRPr>
          </a:p>
        </p:txBody>
      </p:sp>
      <p:sp>
        <p:nvSpPr>
          <p:cNvPr id="13" name="Ellipse 12">
            <a:extLst>
              <a:ext uri="{FF2B5EF4-FFF2-40B4-BE49-F238E27FC236}">
                <a16:creationId xmlns:a16="http://schemas.microsoft.com/office/drawing/2014/main" id="{27E6E217-991F-CD49-BAF9-02CDF283A491}"/>
              </a:ext>
            </a:extLst>
          </p:cNvPr>
          <p:cNvSpPr/>
          <p:nvPr userDrawn="1"/>
        </p:nvSpPr>
        <p:spPr>
          <a:xfrm>
            <a:off x="3561900" y="1963068"/>
            <a:ext cx="2001700" cy="2001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GB" b="1" dirty="0">
              <a:latin typeface="Arial" panose="020B0604020202020204" pitchFamily="34" charset="0"/>
              <a:cs typeface="Arial" panose="020B0604020202020204" pitchFamily="34" charset="0"/>
            </a:endParaRPr>
          </a:p>
        </p:txBody>
      </p:sp>
      <p:sp>
        <p:nvSpPr>
          <p:cNvPr id="15" name="Ellipse 14">
            <a:extLst>
              <a:ext uri="{FF2B5EF4-FFF2-40B4-BE49-F238E27FC236}">
                <a16:creationId xmlns:a16="http://schemas.microsoft.com/office/drawing/2014/main" id="{F314FD5C-43B7-4A41-9E98-E9D390964EA1}"/>
              </a:ext>
            </a:extLst>
          </p:cNvPr>
          <p:cNvSpPr/>
          <p:nvPr userDrawn="1"/>
        </p:nvSpPr>
        <p:spPr>
          <a:xfrm>
            <a:off x="6631597" y="2789029"/>
            <a:ext cx="2001700" cy="2001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GB" b="1" dirty="0">
              <a:latin typeface="Arial" panose="020B0604020202020204" pitchFamily="34" charset="0"/>
              <a:cs typeface="Arial" panose="020B0604020202020204" pitchFamily="34" charset="0"/>
            </a:endParaRPr>
          </a:p>
        </p:txBody>
      </p:sp>
      <p:sp>
        <p:nvSpPr>
          <p:cNvPr id="17" name="Ellipse 16">
            <a:extLst>
              <a:ext uri="{FF2B5EF4-FFF2-40B4-BE49-F238E27FC236}">
                <a16:creationId xmlns:a16="http://schemas.microsoft.com/office/drawing/2014/main" id="{D7A5A84D-98DD-BB43-B7BA-231D1F24591C}"/>
              </a:ext>
            </a:extLst>
          </p:cNvPr>
          <p:cNvSpPr/>
          <p:nvPr userDrawn="1"/>
        </p:nvSpPr>
        <p:spPr>
          <a:xfrm>
            <a:off x="9669240" y="1768637"/>
            <a:ext cx="2001700" cy="2001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GB" b="1" dirty="0">
              <a:latin typeface="Arial" panose="020B0604020202020204" pitchFamily="34" charset="0"/>
              <a:cs typeface="Arial" panose="020B0604020202020204" pitchFamily="34" charset="0"/>
            </a:endParaRPr>
          </a:p>
        </p:txBody>
      </p:sp>
      <p:sp>
        <p:nvSpPr>
          <p:cNvPr id="19" name="ZoneTexte 18">
            <a:extLst>
              <a:ext uri="{FF2B5EF4-FFF2-40B4-BE49-F238E27FC236}">
                <a16:creationId xmlns:a16="http://schemas.microsoft.com/office/drawing/2014/main" id="{94CA8486-E2B3-5743-A649-0A27134E46CF}"/>
              </a:ext>
            </a:extLst>
          </p:cNvPr>
          <p:cNvSpPr txBox="1"/>
          <p:nvPr userDrawn="1"/>
        </p:nvSpPr>
        <p:spPr>
          <a:xfrm>
            <a:off x="-170688" y="1804416"/>
            <a:ext cx="184731" cy="369332"/>
          </a:xfrm>
          <a:prstGeom prst="rect">
            <a:avLst/>
          </a:prstGeom>
          <a:noFill/>
        </p:spPr>
        <p:txBody>
          <a:bodyPr wrap="none" rtlCol="0">
            <a:spAutoFit/>
          </a:bodyPr>
          <a:lstStyle/>
          <a:p>
            <a:endParaRPr lang="fr-FR" dirty="0"/>
          </a:p>
        </p:txBody>
      </p:sp>
      <p:sp>
        <p:nvSpPr>
          <p:cNvPr id="24" name="Espace réservé du texte 2">
            <a:extLst>
              <a:ext uri="{FF2B5EF4-FFF2-40B4-BE49-F238E27FC236}">
                <a16:creationId xmlns:a16="http://schemas.microsoft.com/office/drawing/2014/main" id="{903C0B1D-6DB8-744A-A8CF-BFA85A257327}"/>
              </a:ext>
            </a:extLst>
          </p:cNvPr>
          <p:cNvSpPr>
            <a:spLocks noGrp="1"/>
          </p:cNvSpPr>
          <p:nvPr>
            <p:ph type="body" idx="1"/>
          </p:nvPr>
        </p:nvSpPr>
        <p:spPr>
          <a:xfrm>
            <a:off x="765388" y="2990660"/>
            <a:ext cx="2001700" cy="1323015"/>
          </a:xfrm>
        </p:spPr>
        <p:txBody>
          <a:bodyPr anchor="ctr">
            <a:normAutofit/>
          </a:bodyPr>
          <a:lstStyle>
            <a:lvl1pPr marL="0" indent="0" algn="l">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5" name="Espace réservé du texte 2">
            <a:extLst>
              <a:ext uri="{FF2B5EF4-FFF2-40B4-BE49-F238E27FC236}">
                <a16:creationId xmlns:a16="http://schemas.microsoft.com/office/drawing/2014/main" id="{A87E6B3D-2682-F042-A03B-E6827FDD34F5}"/>
              </a:ext>
            </a:extLst>
          </p:cNvPr>
          <p:cNvSpPr>
            <a:spLocks noGrp="1"/>
          </p:cNvSpPr>
          <p:nvPr>
            <p:ph type="body" idx="13"/>
          </p:nvPr>
        </p:nvSpPr>
        <p:spPr>
          <a:xfrm>
            <a:off x="3599661" y="2302410"/>
            <a:ext cx="2001700" cy="1323015"/>
          </a:xfrm>
        </p:spPr>
        <p:txBody>
          <a:bodyPr anchor="ctr">
            <a:normAutofit/>
          </a:bodyPr>
          <a:lstStyle>
            <a:lvl1pPr marL="0" indent="0" algn="l">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6" name="Espace réservé du texte 2">
            <a:extLst>
              <a:ext uri="{FF2B5EF4-FFF2-40B4-BE49-F238E27FC236}">
                <a16:creationId xmlns:a16="http://schemas.microsoft.com/office/drawing/2014/main" id="{30DD81EE-5A50-A744-8BC4-3612DA869B44}"/>
              </a:ext>
            </a:extLst>
          </p:cNvPr>
          <p:cNvSpPr>
            <a:spLocks noGrp="1"/>
          </p:cNvSpPr>
          <p:nvPr>
            <p:ph type="body" idx="14"/>
          </p:nvPr>
        </p:nvSpPr>
        <p:spPr>
          <a:xfrm>
            <a:off x="6593836" y="3085507"/>
            <a:ext cx="2001700" cy="1323015"/>
          </a:xfrm>
        </p:spPr>
        <p:txBody>
          <a:bodyPr anchor="ctr">
            <a:normAutofit/>
          </a:bodyPr>
          <a:lstStyle>
            <a:lvl1pPr marL="0" indent="0" algn="l">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7" name="Espace réservé du texte 2">
            <a:extLst>
              <a:ext uri="{FF2B5EF4-FFF2-40B4-BE49-F238E27FC236}">
                <a16:creationId xmlns:a16="http://schemas.microsoft.com/office/drawing/2014/main" id="{1760807F-F108-1E4B-BEF9-A193C9608981}"/>
              </a:ext>
            </a:extLst>
          </p:cNvPr>
          <p:cNvSpPr>
            <a:spLocks noGrp="1"/>
          </p:cNvSpPr>
          <p:nvPr>
            <p:ph type="body" idx="15"/>
          </p:nvPr>
        </p:nvSpPr>
        <p:spPr>
          <a:xfrm>
            <a:off x="9625772" y="2107979"/>
            <a:ext cx="2001700" cy="1323015"/>
          </a:xfrm>
        </p:spPr>
        <p:txBody>
          <a:bodyPr anchor="ctr">
            <a:normAutofit/>
          </a:bodyPr>
          <a:lstStyle>
            <a:lvl1pPr marL="0" indent="0" algn="l">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3CEE227F-D199-490C-B056-E36866238AC3}"/>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8" name="Image 10">
            <a:extLst>
              <a:ext uri="{FF2B5EF4-FFF2-40B4-BE49-F238E27FC236}">
                <a16:creationId xmlns:a16="http://schemas.microsoft.com/office/drawing/2014/main" id="{456F7D76-3BFE-479D-9FCB-5BC7C39AEBC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9" name="Straight Connector 28">
            <a:extLst>
              <a:ext uri="{FF2B5EF4-FFF2-40B4-BE49-F238E27FC236}">
                <a16:creationId xmlns:a16="http://schemas.microsoft.com/office/drawing/2014/main" id="{40F6927F-EAAD-4880-9AD8-FBBE7171CF0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0" name="Footer Placeholder 4">
            <a:extLst>
              <a:ext uri="{FF2B5EF4-FFF2-40B4-BE49-F238E27FC236}">
                <a16:creationId xmlns:a16="http://schemas.microsoft.com/office/drawing/2014/main" id="{7F11062D-D235-4A43-8A90-E92F08BF342F}"/>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31" name="TextBox 31">
            <a:extLst>
              <a:ext uri="{FF2B5EF4-FFF2-40B4-BE49-F238E27FC236}">
                <a16:creationId xmlns:a16="http://schemas.microsoft.com/office/drawing/2014/main" id="{057DEF6E-A8F4-4C52-AE62-39261FA6515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2" name="Straight Connector 32">
            <a:extLst>
              <a:ext uri="{FF2B5EF4-FFF2-40B4-BE49-F238E27FC236}">
                <a16:creationId xmlns:a16="http://schemas.microsoft.com/office/drawing/2014/main" id="{E9CD529B-3203-45D4-8082-80766F1A28C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4">
            <a:extLst>
              <a:ext uri="{FF2B5EF4-FFF2-40B4-BE49-F238E27FC236}">
                <a16:creationId xmlns:a16="http://schemas.microsoft.com/office/drawing/2014/main" id="{1D84934C-736B-49A8-ACFC-1A6F823C9BC7}"/>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7">
            <a:extLst>
              <a:ext uri="{FF2B5EF4-FFF2-40B4-BE49-F238E27FC236}">
                <a16:creationId xmlns:a16="http://schemas.microsoft.com/office/drawing/2014/main" id="{8B695361-43F5-4137-BAC1-C905294DAD89}"/>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Footer Placeholder 4">
            <a:extLst>
              <a:ext uri="{FF2B5EF4-FFF2-40B4-BE49-F238E27FC236}">
                <a16:creationId xmlns:a16="http://schemas.microsoft.com/office/drawing/2014/main" id="{D7E9706C-30C0-40C7-8F26-72923931EB7A}"/>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38" name="TextBox 36">
            <a:extLst>
              <a:ext uri="{FF2B5EF4-FFF2-40B4-BE49-F238E27FC236}">
                <a16:creationId xmlns:a16="http://schemas.microsoft.com/office/drawing/2014/main" id="{8256DF6A-534D-48FB-9366-F6DA7FB320CE}"/>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1567370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Titre de section">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5E713C5B-A58A-FB42-86AE-08D2D96905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571624"/>
            <a:ext cx="12192000" cy="5286375"/>
          </a:xfrm>
          <a:prstGeom prst="rect">
            <a:avLst/>
          </a:prstGeom>
        </p:spPr>
      </p:pic>
      <p:sp>
        <p:nvSpPr>
          <p:cNvPr id="9" name="Ellipse 8">
            <a:extLst>
              <a:ext uri="{FF2B5EF4-FFF2-40B4-BE49-F238E27FC236}">
                <a16:creationId xmlns:a16="http://schemas.microsoft.com/office/drawing/2014/main" id="{769935FC-9F10-B947-9F4F-14237CFC0C77}"/>
              </a:ext>
            </a:extLst>
          </p:cNvPr>
          <p:cNvSpPr/>
          <p:nvPr userDrawn="1"/>
        </p:nvSpPr>
        <p:spPr>
          <a:xfrm>
            <a:off x="1116805" y="2233323"/>
            <a:ext cx="3040912" cy="304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10" name="Ellipse 9">
            <a:extLst>
              <a:ext uri="{FF2B5EF4-FFF2-40B4-BE49-F238E27FC236}">
                <a16:creationId xmlns:a16="http://schemas.microsoft.com/office/drawing/2014/main" id="{684F8C21-4862-FF4C-8ADB-4104BEE4067F}"/>
              </a:ext>
            </a:extLst>
          </p:cNvPr>
          <p:cNvSpPr/>
          <p:nvPr userDrawn="1"/>
        </p:nvSpPr>
        <p:spPr>
          <a:xfrm>
            <a:off x="4463759" y="2233323"/>
            <a:ext cx="3040912" cy="304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11" name="Ellipse 10">
            <a:extLst>
              <a:ext uri="{FF2B5EF4-FFF2-40B4-BE49-F238E27FC236}">
                <a16:creationId xmlns:a16="http://schemas.microsoft.com/office/drawing/2014/main" id="{8E0CC01F-C32D-D846-8785-BAD5504CD7A7}"/>
              </a:ext>
            </a:extLst>
          </p:cNvPr>
          <p:cNvSpPr/>
          <p:nvPr userDrawn="1"/>
        </p:nvSpPr>
        <p:spPr>
          <a:xfrm>
            <a:off x="7810713" y="2233323"/>
            <a:ext cx="3040912" cy="304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17" name="Titre 1">
            <a:extLst>
              <a:ext uri="{FF2B5EF4-FFF2-40B4-BE49-F238E27FC236}">
                <a16:creationId xmlns:a16="http://schemas.microsoft.com/office/drawing/2014/main" id="{6FA7170D-2F89-0844-AE01-D0A175A72A79}"/>
              </a:ext>
            </a:extLst>
          </p:cNvPr>
          <p:cNvSpPr>
            <a:spLocks noGrp="1"/>
          </p:cNvSpPr>
          <p:nvPr>
            <p:ph type="title" hasCustomPrompt="1"/>
          </p:nvPr>
        </p:nvSpPr>
        <p:spPr>
          <a:xfrm>
            <a:off x="838200" y="385753"/>
            <a:ext cx="10515600" cy="872790"/>
          </a:xfrm>
        </p:spPr>
        <p:txBody>
          <a:bodyPr anchor="t">
            <a:normAutofit/>
          </a:bodyPr>
          <a:lstStyle>
            <a:lvl1pPr algn="ctr">
              <a:defRPr sz="2800" b="1" i="0">
                <a:solidFill>
                  <a:srgbClr val="E30613"/>
                </a:solidFill>
                <a:latin typeface="Arial" panose="020B0604020202020204" pitchFamily="34" charset="0"/>
                <a:cs typeface="Arial" panose="020B0604020202020204" pitchFamily="34" charset="0"/>
              </a:defRPr>
            </a:lvl1pPr>
          </a:lstStyle>
          <a:p>
            <a:r>
              <a:rPr lang="fr-FR" dirty="0"/>
              <a:t>MODIFIEZ LE STYLE DU TITRE</a:t>
            </a:r>
          </a:p>
        </p:txBody>
      </p:sp>
      <p:sp>
        <p:nvSpPr>
          <p:cNvPr id="19" name="Espace réservé du texte 2">
            <a:extLst>
              <a:ext uri="{FF2B5EF4-FFF2-40B4-BE49-F238E27FC236}">
                <a16:creationId xmlns:a16="http://schemas.microsoft.com/office/drawing/2014/main" id="{4CEF478A-3C90-8546-A8AE-507EBEF15F22}"/>
              </a:ext>
            </a:extLst>
          </p:cNvPr>
          <p:cNvSpPr>
            <a:spLocks noGrp="1"/>
          </p:cNvSpPr>
          <p:nvPr>
            <p:ph type="body" idx="1"/>
          </p:nvPr>
        </p:nvSpPr>
        <p:spPr>
          <a:xfrm>
            <a:off x="1325891" y="3131320"/>
            <a:ext cx="2622739" cy="1244917"/>
          </a:xfrm>
        </p:spPr>
        <p:txBody>
          <a:bodyPr anchor="ctr"/>
          <a:lstStyle>
            <a:lvl1pPr marL="0" indent="0" algn="l">
              <a:buNone/>
              <a:defRPr sz="2400" b="0">
                <a:solidFill>
                  <a:srgbClr val="E306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0" name="Espace réservé du texte 2">
            <a:extLst>
              <a:ext uri="{FF2B5EF4-FFF2-40B4-BE49-F238E27FC236}">
                <a16:creationId xmlns:a16="http://schemas.microsoft.com/office/drawing/2014/main" id="{20006945-B6B5-4544-8462-8396D215D6FC}"/>
              </a:ext>
            </a:extLst>
          </p:cNvPr>
          <p:cNvSpPr>
            <a:spLocks noGrp="1"/>
          </p:cNvSpPr>
          <p:nvPr>
            <p:ph type="body" idx="13"/>
          </p:nvPr>
        </p:nvSpPr>
        <p:spPr>
          <a:xfrm>
            <a:off x="4672845" y="3131319"/>
            <a:ext cx="2622739" cy="1244917"/>
          </a:xfrm>
        </p:spPr>
        <p:txBody>
          <a:bodyPr anchor="ctr"/>
          <a:lstStyle>
            <a:lvl1pPr marL="0" indent="0" algn="ctr">
              <a:buNone/>
              <a:defRPr sz="2400" b="0">
                <a:solidFill>
                  <a:srgbClr val="E306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1" name="Espace réservé du texte 2">
            <a:extLst>
              <a:ext uri="{FF2B5EF4-FFF2-40B4-BE49-F238E27FC236}">
                <a16:creationId xmlns:a16="http://schemas.microsoft.com/office/drawing/2014/main" id="{848C2DF2-978E-1746-A5CC-A2357930164D}"/>
              </a:ext>
            </a:extLst>
          </p:cNvPr>
          <p:cNvSpPr>
            <a:spLocks noGrp="1"/>
          </p:cNvSpPr>
          <p:nvPr>
            <p:ph type="body" idx="14"/>
          </p:nvPr>
        </p:nvSpPr>
        <p:spPr>
          <a:xfrm>
            <a:off x="8019799" y="3054538"/>
            <a:ext cx="2622739" cy="1244917"/>
          </a:xfrm>
        </p:spPr>
        <p:txBody>
          <a:bodyPr anchor="ctr"/>
          <a:lstStyle>
            <a:lvl1pPr marL="0" indent="0">
              <a:buNone/>
              <a:defRPr sz="2400" b="0">
                <a:solidFill>
                  <a:srgbClr val="E306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7007C98B-6129-4D3B-A545-B9DD8972C8B2}"/>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0">
            <a:extLst>
              <a:ext uri="{FF2B5EF4-FFF2-40B4-BE49-F238E27FC236}">
                <a16:creationId xmlns:a16="http://schemas.microsoft.com/office/drawing/2014/main" id="{9D027F62-8094-40EF-8D3E-36316DF6EF2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4" name="Straight Connector 28">
            <a:extLst>
              <a:ext uri="{FF2B5EF4-FFF2-40B4-BE49-F238E27FC236}">
                <a16:creationId xmlns:a16="http://schemas.microsoft.com/office/drawing/2014/main" id="{AA144057-C432-4D6F-B4AB-F5802E66AC48}"/>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Footer Placeholder 4">
            <a:extLst>
              <a:ext uri="{FF2B5EF4-FFF2-40B4-BE49-F238E27FC236}">
                <a16:creationId xmlns:a16="http://schemas.microsoft.com/office/drawing/2014/main" id="{EB282EE2-F6BC-4885-A65B-57A3CC3BDBEA}"/>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26" name="TextBox 31">
            <a:extLst>
              <a:ext uri="{FF2B5EF4-FFF2-40B4-BE49-F238E27FC236}">
                <a16:creationId xmlns:a16="http://schemas.microsoft.com/office/drawing/2014/main" id="{8C4F3712-0C97-4F60-AADF-C4BFBCD3C011}"/>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7" name="Straight Connector 32">
            <a:extLst>
              <a:ext uri="{FF2B5EF4-FFF2-40B4-BE49-F238E27FC236}">
                <a16:creationId xmlns:a16="http://schemas.microsoft.com/office/drawing/2014/main" id="{852D87F0-118F-464F-A034-C873EAB0B3D7}"/>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34">
            <a:extLst>
              <a:ext uri="{FF2B5EF4-FFF2-40B4-BE49-F238E27FC236}">
                <a16:creationId xmlns:a16="http://schemas.microsoft.com/office/drawing/2014/main" id="{8E1896C9-0268-4D99-940D-C22FAFD89A1C}"/>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37">
            <a:extLst>
              <a:ext uri="{FF2B5EF4-FFF2-40B4-BE49-F238E27FC236}">
                <a16:creationId xmlns:a16="http://schemas.microsoft.com/office/drawing/2014/main" id="{578B27EF-3188-45F4-B064-2E64D7DA8A69}"/>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4EAA736B-3C67-4BAE-8359-23207C16BF70}"/>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3" name="TextBox 36">
            <a:extLst>
              <a:ext uri="{FF2B5EF4-FFF2-40B4-BE49-F238E27FC236}">
                <a16:creationId xmlns:a16="http://schemas.microsoft.com/office/drawing/2014/main" id="{EB1F372B-A13F-41E4-9324-DB380CB23F65}"/>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124020930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CE9A96-F2C5-514B-AFB5-10A299EAD4F4}"/>
              </a:ext>
            </a:extLst>
          </p:cNvPr>
          <p:cNvSpPr/>
          <p:nvPr userDrawn="1"/>
        </p:nvSpPr>
        <p:spPr>
          <a:xfrm>
            <a:off x="10632" y="1"/>
            <a:ext cx="12181367" cy="6858271"/>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pic>
        <p:nvPicPr>
          <p:cNvPr id="13" name="Image 12">
            <a:extLst>
              <a:ext uri="{FF2B5EF4-FFF2-40B4-BE49-F238E27FC236}">
                <a16:creationId xmlns:a16="http://schemas.microsoft.com/office/drawing/2014/main" id="{81B08D41-D13F-7B4E-A121-C8502C06CE2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571624"/>
            <a:ext cx="12191999" cy="5286376"/>
          </a:xfrm>
          <a:prstGeom prst="rect">
            <a:avLst/>
          </a:prstGeom>
        </p:spPr>
      </p:pic>
      <p:sp>
        <p:nvSpPr>
          <p:cNvPr id="15" name="Titre 1">
            <a:extLst>
              <a:ext uri="{FF2B5EF4-FFF2-40B4-BE49-F238E27FC236}">
                <a16:creationId xmlns:a16="http://schemas.microsoft.com/office/drawing/2014/main" id="{940C7F15-8042-2C41-9517-E6D4C3BC8A68}"/>
              </a:ext>
            </a:extLst>
          </p:cNvPr>
          <p:cNvSpPr>
            <a:spLocks noGrp="1"/>
          </p:cNvSpPr>
          <p:nvPr>
            <p:ph type="title" hasCustomPrompt="1"/>
          </p:nvPr>
        </p:nvSpPr>
        <p:spPr>
          <a:xfrm>
            <a:off x="838200" y="385753"/>
            <a:ext cx="10515600" cy="872790"/>
          </a:xfrm>
        </p:spPr>
        <p:txBody>
          <a:bodyPr anchor="t">
            <a:normAutofit/>
          </a:bodyPr>
          <a:lstStyle>
            <a:lvl1pPr algn="ctr">
              <a:defRPr sz="2800" b="1" i="0">
                <a:solidFill>
                  <a:schemeClr val="bg1"/>
                </a:solidFill>
                <a:latin typeface="Arial" panose="020B0604020202020204" pitchFamily="34" charset="0"/>
                <a:cs typeface="Arial" panose="020B0604020202020204" pitchFamily="34" charset="0"/>
              </a:defRPr>
            </a:lvl1pPr>
          </a:lstStyle>
          <a:p>
            <a:r>
              <a:rPr lang="fr-FR" dirty="0"/>
              <a:t>MODIFIEZ LE STYLE DU TITRE</a:t>
            </a:r>
          </a:p>
        </p:txBody>
      </p:sp>
      <p:sp>
        <p:nvSpPr>
          <p:cNvPr id="10" name="Rectangle 9">
            <a:extLst>
              <a:ext uri="{FF2B5EF4-FFF2-40B4-BE49-F238E27FC236}">
                <a16:creationId xmlns:a16="http://schemas.microsoft.com/office/drawing/2014/main" id="{F8106C5A-8346-4A70-8584-BFBAF7784580}"/>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0">
            <a:extLst>
              <a:ext uri="{FF2B5EF4-FFF2-40B4-BE49-F238E27FC236}">
                <a16:creationId xmlns:a16="http://schemas.microsoft.com/office/drawing/2014/main" id="{E15F6317-9EDA-42EB-9378-F82A268BDA7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28">
            <a:extLst>
              <a:ext uri="{FF2B5EF4-FFF2-40B4-BE49-F238E27FC236}">
                <a16:creationId xmlns:a16="http://schemas.microsoft.com/office/drawing/2014/main" id="{917B385B-F1A0-4B25-95B1-5AE13B04EC55}"/>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Footer Placeholder 4">
            <a:extLst>
              <a:ext uri="{FF2B5EF4-FFF2-40B4-BE49-F238E27FC236}">
                <a16:creationId xmlns:a16="http://schemas.microsoft.com/office/drawing/2014/main" id="{F91324BF-A092-4BD7-B988-C871447FD449}"/>
              </a:ext>
            </a:extLst>
          </p:cNvPr>
          <p:cNvSpPr>
            <a:spLocks noGrp="1"/>
          </p:cNvSpPr>
          <p:nvPr>
            <p:ph type="ftr" sz="quarter" idx="11"/>
          </p:nvPr>
        </p:nvSpPr>
        <p:spPr>
          <a:xfrm>
            <a:off x="1127760" y="6553200"/>
            <a:ext cx="1912620" cy="190500"/>
          </a:xfr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19" name="TextBox 31">
            <a:extLst>
              <a:ext uri="{FF2B5EF4-FFF2-40B4-BE49-F238E27FC236}">
                <a16:creationId xmlns:a16="http://schemas.microsoft.com/office/drawing/2014/main" id="{1A67536B-A9AC-493A-8431-63E365D29992}"/>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0" name="Straight Connector 32">
            <a:extLst>
              <a:ext uri="{FF2B5EF4-FFF2-40B4-BE49-F238E27FC236}">
                <a16:creationId xmlns:a16="http://schemas.microsoft.com/office/drawing/2014/main" id="{4307E342-9039-4B3A-97EC-85AA9C763A70}"/>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34">
            <a:extLst>
              <a:ext uri="{FF2B5EF4-FFF2-40B4-BE49-F238E27FC236}">
                <a16:creationId xmlns:a16="http://schemas.microsoft.com/office/drawing/2014/main" id="{2F6E234C-F237-4B46-B37F-E460018DE1E6}"/>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37">
            <a:extLst>
              <a:ext uri="{FF2B5EF4-FFF2-40B4-BE49-F238E27FC236}">
                <a16:creationId xmlns:a16="http://schemas.microsoft.com/office/drawing/2014/main" id="{DF6EED62-7A83-4A9A-A031-4D04FE82BA3D}"/>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Footer Placeholder 4">
            <a:extLst>
              <a:ext uri="{FF2B5EF4-FFF2-40B4-BE49-F238E27FC236}">
                <a16:creationId xmlns:a16="http://schemas.microsoft.com/office/drawing/2014/main" id="{7D3CFA60-7696-4352-9B76-ACBF5A1F1433}"/>
              </a:ext>
            </a:extLst>
          </p:cNvPr>
          <p:cNvSpPr txBox="1">
            <a:spLocks/>
          </p:cNvSpPr>
          <p:nvPr userDrawn="1"/>
        </p:nvSpPr>
        <p:spPr>
          <a:xfrm>
            <a:off x="869823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cap="all" baseline="0" dirty="0">
                <a:solidFill>
                  <a:srgbClr val="94969A"/>
                </a:solidFill>
              </a:rPr>
              <a:t>PROPRIETARY</a:t>
            </a:r>
          </a:p>
        </p:txBody>
      </p:sp>
      <p:sp>
        <p:nvSpPr>
          <p:cNvPr id="26" name="TextBox 36">
            <a:extLst>
              <a:ext uri="{FF2B5EF4-FFF2-40B4-BE49-F238E27FC236}">
                <a16:creationId xmlns:a16="http://schemas.microsoft.com/office/drawing/2014/main" id="{7EDE1B2C-88A3-4629-8C50-B3099F74B4D9}"/>
              </a:ext>
            </a:extLst>
          </p:cNvPr>
          <p:cNvSpPr txBox="1"/>
          <p:nvPr userDrawn="1"/>
        </p:nvSpPr>
        <p:spPr>
          <a:xfrm>
            <a:off x="9835515"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38590464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Contact">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4150F6BE-39DC-4A26-BC8B-7FCCD604BCF0}"/>
              </a:ext>
            </a:extLst>
          </p:cNvPr>
          <p:cNvSpPr>
            <a:spLocks noGrp="1"/>
          </p:cNvSpPr>
          <p:nvPr>
            <p:ph type="sldNum" sz="quarter" idx="12"/>
          </p:nvPr>
        </p:nvSpPr>
        <p:spPr bwMode="gray"/>
        <p:txBody>
          <a:bodyPr/>
          <a:lstStyle/>
          <a:p>
            <a:fld id="{391C56C8-480A-4BEA-BD3F-551A9BCB35B7}" type="slidenum">
              <a:rPr lang="fr-FR" smtClean="0"/>
              <a:t>‹#›</a:t>
            </a:fld>
            <a:endParaRPr lang="fr-FR"/>
          </a:p>
        </p:txBody>
      </p:sp>
      <p:sp>
        <p:nvSpPr>
          <p:cNvPr id="7" name="Espace réservé du contenu 3">
            <a:extLst>
              <a:ext uri="{FF2B5EF4-FFF2-40B4-BE49-F238E27FC236}">
                <a16:creationId xmlns:a16="http://schemas.microsoft.com/office/drawing/2014/main" id="{51545C36-45CB-43ED-B592-DFFE0156CFEF}"/>
              </a:ext>
            </a:extLst>
          </p:cNvPr>
          <p:cNvSpPr>
            <a:spLocks noGrp="1"/>
          </p:cNvSpPr>
          <p:nvPr>
            <p:ph sz="half" idx="2" hasCustomPrompt="1"/>
          </p:nvPr>
        </p:nvSpPr>
        <p:spPr bwMode="gray">
          <a:xfrm>
            <a:off x="2146435" y="2394988"/>
            <a:ext cx="7899130" cy="3590224"/>
          </a:xfrm>
          <a:noFill/>
        </p:spPr>
        <p:txBody>
          <a:bodyPr lIns="252000" tIns="252000" rIns="252000" bIns="252000">
            <a:normAutofit/>
          </a:bodyPr>
          <a:lstStyle>
            <a:lvl1pPr algn="ctr">
              <a:lnSpc>
                <a:spcPct val="100000"/>
              </a:lnSpc>
              <a:spcBef>
                <a:spcPts val="0"/>
              </a:spcBef>
              <a:defRPr sz="2400" b="1">
                <a:solidFill>
                  <a:schemeClr val="tx2"/>
                </a:solidFill>
              </a:defRPr>
            </a:lvl1pPr>
            <a:lvl2pPr algn="ctr">
              <a:lnSpc>
                <a:spcPct val="100000"/>
              </a:lnSpc>
              <a:spcBef>
                <a:spcPts val="0"/>
              </a:spcBef>
              <a:defRPr sz="1800" b="1">
                <a:solidFill>
                  <a:schemeClr val="tx1"/>
                </a:solidFill>
              </a:defRPr>
            </a:lvl2pPr>
            <a:lvl3pPr algn="ctr">
              <a:lnSpc>
                <a:spcPct val="100000"/>
              </a:lnSpc>
              <a:spcBef>
                <a:spcPts val="0"/>
              </a:spcBef>
              <a:defRPr sz="1600">
                <a:solidFill>
                  <a:schemeClr val="tx1"/>
                </a:solidFill>
              </a:defRPr>
            </a:lvl3pPr>
            <a:lvl4pPr algn="ctr">
              <a:defRPr sz="1400">
                <a:solidFill>
                  <a:schemeClr val="tx1"/>
                </a:solidFill>
              </a:defRPr>
            </a:lvl4pPr>
            <a:lvl5pPr algn="ctr">
              <a:defRPr sz="1400">
                <a:solidFill>
                  <a:schemeClr val="tx1"/>
                </a:solidFill>
              </a:defRPr>
            </a:lvl5pPr>
          </a:lstStyle>
          <a:p>
            <a:pPr lvl="0"/>
            <a:r>
              <a:rPr lang="fr-FR" dirty="0"/>
              <a:t>Prénom Nom </a:t>
            </a:r>
          </a:p>
          <a:p>
            <a:pPr lvl="1"/>
            <a:r>
              <a:rPr lang="fr-FR" dirty="0"/>
              <a:t>Fonction</a:t>
            </a:r>
            <a:br>
              <a:rPr lang="fr-FR" dirty="0"/>
            </a:br>
            <a:r>
              <a:rPr lang="fr-FR" dirty="0"/>
              <a:t>Service</a:t>
            </a:r>
            <a:br>
              <a:rPr lang="fr-FR" dirty="0"/>
            </a:br>
            <a:endParaRPr lang="fr-FR" dirty="0"/>
          </a:p>
          <a:p>
            <a:pPr lvl="2"/>
            <a:r>
              <a:rPr lang="fr-FR" dirty="0"/>
              <a:t>Téléphone</a:t>
            </a:r>
            <a:br>
              <a:rPr lang="fr-FR" dirty="0"/>
            </a:br>
            <a:r>
              <a:rPr lang="fr-FR" dirty="0"/>
              <a:t>email</a:t>
            </a:r>
          </a:p>
        </p:txBody>
      </p:sp>
    </p:spTree>
    <p:extLst>
      <p:ext uri="{BB962C8B-B14F-4D97-AF65-F5344CB8AC3E}">
        <p14:creationId xmlns:p14="http://schemas.microsoft.com/office/powerpoint/2010/main" val="260576433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Titre de secti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377F2E1-6B16-4131-B154-66B806EB0754}"/>
              </a:ext>
            </a:extLst>
          </p:cNvPr>
          <p:cNvSpPr>
            <a:spLocks noGrp="1"/>
          </p:cNvSpPr>
          <p:nvPr>
            <p:ph type="body" idx="1"/>
          </p:nvPr>
        </p:nvSpPr>
        <p:spPr bwMode="gray">
          <a:xfrm>
            <a:off x="1128448" y="3520901"/>
            <a:ext cx="9922404" cy="1500187"/>
          </a:xfrm>
        </p:spPr>
        <p:txBody>
          <a:bodyPr vert="horz" lIns="91440" tIns="45720" rIns="91440" bIns="45720" rtlCol="0" anchor="t">
            <a:noAutofit/>
          </a:bodyPr>
          <a:lstStyle>
            <a:lvl1pPr marL="355600" indent="-355600">
              <a:buFont typeface="+mj-lt"/>
              <a:buAutoNum type="alphaUcPeriod"/>
              <a:defRPr lang="fr-FR" sz="2400" b="0" cap="all" baseline="0" dirty="0">
                <a:solidFill>
                  <a:schemeClr val="tx1"/>
                </a:solidFill>
                <a:latin typeface="+mj-lt"/>
                <a:ea typeface="+mj-ea"/>
                <a:cs typeface="+mj-cs"/>
              </a:defRPr>
            </a:lvl1pPr>
          </a:lstStyle>
          <a:p>
            <a:pPr lvl="0" algn="ctr">
              <a:spcBef>
                <a:spcPct val="0"/>
              </a:spcBef>
            </a:pPr>
            <a:r>
              <a:rPr lang="fr-FR" dirty="0"/>
              <a:t>Modifier les styles du texte du masque</a:t>
            </a:r>
          </a:p>
        </p:txBody>
      </p:sp>
      <p:sp>
        <p:nvSpPr>
          <p:cNvPr id="4" name="Espace réservé de la date 3">
            <a:extLst>
              <a:ext uri="{FF2B5EF4-FFF2-40B4-BE49-F238E27FC236}">
                <a16:creationId xmlns:a16="http://schemas.microsoft.com/office/drawing/2014/main" id="{4CAC6B29-CF45-4357-8067-A09A284A1B95}"/>
              </a:ext>
            </a:extLst>
          </p:cNvPr>
          <p:cNvSpPr>
            <a:spLocks noGrp="1"/>
          </p:cNvSpPr>
          <p:nvPr>
            <p:ph type="dt" sz="half" idx="10"/>
          </p:nvPr>
        </p:nvSpPr>
        <p:spPr bwMode="gray"/>
        <p:txBody>
          <a:bodyPr/>
          <a:lstStyle>
            <a:lvl1pPr>
              <a:defRPr>
                <a:solidFill>
                  <a:schemeClr val="bg1"/>
                </a:solidFill>
              </a:defRPr>
            </a:lvl1pPr>
          </a:lstStyle>
          <a:p>
            <a:fld id="{B04E31A4-6F10-4A87-AAD3-6C143F9CA4F8}" type="datetime1">
              <a:rPr lang="fr-FR" smtClean="0"/>
              <a:t>10/07/2023</a:t>
            </a:fld>
            <a:endParaRPr lang="fr-FR"/>
          </a:p>
        </p:txBody>
      </p:sp>
      <p:sp>
        <p:nvSpPr>
          <p:cNvPr id="5" name="Espace réservé du pied de page 4">
            <a:extLst>
              <a:ext uri="{FF2B5EF4-FFF2-40B4-BE49-F238E27FC236}">
                <a16:creationId xmlns:a16="http://schemas.microsoft.com/office/drawing/2014/main" id="{201F2484-2EBE-4205-96CC-02C2BE0BEFA2}"/>
              </a:ext>
            </a:extLst>
          </p:cNvPr>
          <p:cNvSpPr>
            <a:spLocks noGrp="1"/>
          </p:cNvSpPr>
          <p:nvPr>
            <p:ph type="ftr" sz="quarter" idx="11"/>
          </p:nvPr>
        </p:nvSpPr>
        <p:spPr bwMode="gray"/>
        <p:txBody>
          <a:bodyPr/>
          <a:lstStyle>
            <a:lvl1pPr>
              <a:defRPr>
                <a:solidFill>
                  <a:schemeClr val="bg1"/>
                </a:solidFill>
              </a:defRPr>
            </a:lvl1pPr>
          </a:lstStyle>
          <a:p>
            <a:r>
              <a:rPr lang="fr-FR"/>
              <a:t>- Pied de page</a:t>
            </a:r>
          </a:p>
        </p:txBody>
      </p:sp>
      <p:sp>
        <p:nvSpPr>
          <p:cNvPr id="6" name="Espace réservé du numéro de diapositive 5">
            <a:extLst>
              <a:ext uri="{FF2B5EF4-FFF2-40B4-BE49-F238E27FC236}">
                <a16:creationId xmlns:a16="http://schemas.microsoft.com/office/drawing/2014/main" id="{D0BEA9D7-1B11-4211-A7FA-88DE4AFFB57D}"/>
              </a:ext>
            </a:extLst>
          </p:cNvPr>
          <p:cNvSpPr>
            <a:spLocks noGrp="1"/>
          </p:cNvSpPr>
          <p:nvPr>
            <p:ph type="sldNum" sz="quarter" idx="12"/>
          </p:nvPr>
        </p:nvSpPr>
        <p:spPr bwMode="gray">
          <a:ln>
            <a:solidFill>
              <a:schemeClr val="bg1"/>
            </a:solidFill>
          </a:ln>
        </p:spPr>
        <p:txBody>
          <a:bodyPr/>
          <a:lstStyle>
            <a:lvl1pPr>
              <a:defRPr>
                <a:solidFill>
                  <a:schemeClr val="bg1"/>
                </a:solidFill>
              </a:defRPr>
            </a:lvl1pPr>
          </a:lstStyle>
          <a:p>
            <a:fld id="{391C56C8-480A-4BEA-BD3F-551A9BCB35B7}" type="slidenum">
              <a:rPr lang="fr-FR" smtClean="0"/>
              <a:pPr/>
              <a:t>‹#›</a:t>
            </a:fld>
            <a:endParaRPr lang="fr-FR"/>
          </a:p>
        </p:txBody>
      </p:sp>
      <p:sp>
        <p:nvSpPr>
          <p:cNvPr id="8" name="Titre 1">
            <a:extLst>
              <a:ext uri="{FF2B5EF4-FFF2-40B4-BE49-F238E27FC236}">
                <a16:creationId xmlns:a16="http://schemas.microsoft.com/office/drawing/2014/main" id="{9B4946AB-8146-4C0E-AE48-EEF3BDE49347}"/>
              </a:ext>
            </a:extLst>
          </p:cNvPr>
          <p:cNvSpPr>
            <a:spLocks noGrp="1"/>
          </p:cNvSpPr>
          <p:nvPr>
            <p:ph type="ctrTitle"/>
          </p:nvPr>
        </p:nvSpPr>
        <p:spPr bwMode="gray">
          <a:xfrm>
            <a:off x="1128448" y="2670171"/>
            <a:ext cx="9935104" cy="691451"/>
          </a:xfrm>
        </p:spPr>
        <p:txBody>
          <a:bodyPr anchor="b"/>
          <a:lstStyle>
            <a:lvl1pPr marL="539750" indent="-539750" algn="ctr">
              <a:buFont typeface="+mj-lt"/>
              <a:buAutoNum type="arabicPeriod"/>
              <a:defRPr sz="4000">
                <a:solidFill>
                  <a:schemeClr val="accent1"/>
                </a:solidFill>
              </a:defRPr>
            </a:lvl1pPr>
          </a:lstStyle>
          <a:p>
            <a:r>
              <a:rPr lang="fr-FR" dirty="0"/>
              <a:t>Modifiez le style du titre</a:t>
            </a:r>
          </a:p>
        </p:txBody>
      </p:sp>
    </p:spTree>
    <p:extLst>
      <p:ext uri="{BB962C8B-B14F-4D97-AF65-F5344CB8AC3E}">
        <p14:creationId xmlns:p14="http://schemas.microsoft.com/office/powerpoint/2010/main" val="375982310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photo + photo">
    <p:spTree>
      <p:nvGrpSpPr>
        <p:cNvPr id="1" name=""/>
        <p:cNvGrpSpPr/>
        <p:nvPr/>
      </p:nvGrpSpPr>
      <p:grpSpPr>
        <a:xfrm>
          <a:off x="0" y="0"/>
          <a:ext cx="0" cy="0"/>
          <a:chOff x="0" y="0"/>
          <a:chExt cx="0" cy="0"/>
        </a:xfrm>
      </p:grpSpPr>
      <p:sp>
        <p:nvSpPr>
          <p:cNvPr id="10" name="Espace réservé pour une image  9">
            <a:extLst>
              <a:ext uri="{FF2B5EF4-FFF2-40B4-BE49-F238E27FC236}">
                <a16:creationId xmlns:a16="http://schemas.microsoft.com/office/drawing/2014/main" id="{67AAA51E-A165-4CB3-BEA1-1B901BFAD374}"/>
              </a:ext>
            </a:extLst>
          </p:cNvPr>
          <p:cNvSpPr>
            <a:spLocks noGrp="1"/>
          </p:cNvSpPr>
          <p:nvPr>
            <p:ph type="pic" sz="quarter" idx="14"/>
          </p:nvPr>
        </p:nvSpPr>
        <p:spPr bwMode="gray">
          <a:xfrm>
            <a:off x="6583681" y="2059807"/>
            <a:ext cx="5102966" cy="3407342"/>
          </a:xfrm>
          <a:solidFill>
            <a:schemeClr val="bg2"/>
          </a:solidFill>
        </p:spPr>
        <p:txBody>
          <a:bodyPr/>
          <a:lstStyle/>
          <a:p>
            <a:endParaRPr lang="fr-FR"/>
          </a:p>
        </p:txBody>
      </p:sp>
      <p:sp>
        <p:nvSpPr>
          <p:cNvPr id="7" name="Espace réservé de la date 6">
            <a:extLst>
              <a:ext uri="{FF2B5EF4-FFF2-40B4-BE49-F238E27FC236}">
                <a16:creationId xmlns:a16="http://schemas.microsoft.com/office/drawing/2014/main" id="{5573344E-0906-47BF-8192-067A1531C4AD}"/>
              </a:ext>
            </a:extLst>
          </p:cNvPr>
          <p:cNvSpPr>
            <a:spLocks noGrp="1"/>
          </p:cNvSpPr>
          <p:nvPr>
            <p:ph type="dt" sz="half" idx="10"/>
          </p:nvPr>
        </p:nvSpPr>
        <p:spPr bwMode="gray"/>
        <p:txBody>
          <a:bodyPr/>
          <a:lstStyle/>
          <a:p>
            <a:fld id="{F29A3864-042E-4517-86B8-0FDDD53A1460}" type="datetime1">
              <a:rPr lang="fr-FR" smtClean="0"/>
              <a:t>10/07/2023</a:t>
            </a:fld>
            <a:endParaRPr lang="fr-FR"/>
          </a:p>
        </p:txBody>
      </p:sp>
      <p:sp>
        <p:nvSpPr>
          <p:cNvPr id="8" name="Espace réservé du pied de page 7">
            <a:extLst>
              <a:ext uri="{FF2B5EF4-FFF2-40B4-BE49-F238E27FC236}">
                <a16:creationId xmlns:a16="http://schemas.microsoft.com/office/drawing/2014/main" id="{1D7F7451-AFE3-4C8D-8B1D-23126CEFE3FB}"/>
              </a:ext>
            </a:extLst>
          </p:cNvPr>
          <p:cNvSpPr>
            <a:spLocks noGrp="1"/>
          </p:cNvSpPr>
          <p:nvPr>
            <p:ph type="ftr" sz="quarter" idx="11"/>
          </p:nvPr>
        </p:nvSpPr>
        <p:spPr bwMode="gray"/>
        <p:txBody>
          <a:bodyPr/>
          <a:lstStyle/>
          <a:p>
            <a:r>
              <a:rPr lang="fr-FR"/>
              <a:t>- Pied de page</a:t>
            </a:r>
          </a:p>
        </p:txBody>
      </p:sp>
      <p:sp>
        <p:nvSpPr>
          <p:cNvPr id="9" name="Espace réservé du numéro de diapositive 8">
            <a:extLst>
              <a:ext uri="{FF2B5EF4-FFF2-40B4-BE49-F238E27FC236}">
                <a16:creationId xmlns:a16="http://schemas.microsoft.com/office/drawing/2014/main" id="{BDD01CA6-59F3-4567-9059-89667F49EB24}"/>
              </a:ext>
            </a:extLst>
          </p:cNvPr>
          <p:cNvSpPr>
            <a:spLocks noGrp="1"/>
          </p:cNvSpPr>
          <p:nvPr>
            <p:ph type="sldNum" sz="quarter" idx="12"/>
          </p:nvPr>
        </p:nvSpPr>
        <p:spPr bwMode="gray"/>
        <p:txBody>
          <a:bodyPr/>
          <a:lstStyle/>
          <a:p>
            <a:fld id="{391C56C8-480A-4BEA-BD3F-551A9BCB35B7}" type="slidenum">
              <a:rPr lang="fr-FR" smtClean="0"/>
              <a:t>‹#›</a:t>
            </a:fld>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3" name="Espace réservé pour une image  9">
            <a:extLst>
              <a:ext uri="{FF2B5EF4-FFF2-40B4-BE49-F238E27FC236}">
                <a16:creationId xmlns:a16="http://schemas.microsoft.com/office/drawing/2014/main" id="{4BF0ACBB-40E8-4BD9-BB2E-99C3C3D76EFF}"/>
              </a:ext>
            </a:extLst>
          </p:cNvPr>
          <p:cNvSpPr>
            <a:spLocks noGrp="1"/>
          </p:cNvSpPr>
          <p:nvPr>
            <p:ph type="pic" sz="quarter" idx="15"/>
          </p:nvPr>
        </p:nvSpPr>
        <p:spPr bwMode="gray">
          <a:xfrm>
            <a:off x="1278557" y="2059807"/>
            <a:ext cx="5102966" cy="3407342"/>
          </a:xfrm>
          <a:solidFill>
            <a:schemeClr val="bg2"/>
          </a:solidFill>
        </p:spPr>
        <p:txBody>
          <a:bodyPr/>
          <a:lstStyle/>
          <a:p>
            <a:endParaRPr lang="fr-FR"/>
          </a:p>
        </p:txBody>
      </p:sp>
    </p:spTree>
    <p:extLst>
      <p:ext uri="{BB962C8B-B14F-4D97-AF65-F5344CB8AC3E}">
        <p14:creationId xmlns:p14="http://schemas.microsoft.com/office/powerpoint/2010/main" val="393461143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Texte + photo">
    <p:spTree>
      <p:nvGrpSpPr>
        <p:cNvPr id="1" name=""/>
        <p:cNvGrpSpPr/>
        <p:nvPr/>
      </p:nvGrpSpPr>
      <p:grpSpPr>
        <a:xfrm>
          <a:off x="0" y="0"/>
          <a:ext cx="0" cy="0"/>
          <a:chOff x="0" y="0"/>
          <a:chExt cx="0" cy="0"/>
        </a:xfrm>
      </p:grpSpPr>
      <p:sp>
        <p:nvSpPr>
          <p:cNvPr id="10" name="Espace réservé pour une image  9">
            <a:extLst>
              <a:ext uri="{FF2B5EF4-FFF2-40B4-BE49-F238E27FC236}">
                <a16:creationId xmlns:a16="http://schemas.microsoft.com/office/drawing/2014/main" id="{67AAA51E-A165-4CB3-BEA1-1B901BFAD374}"/>
              </a:ext>
            </a:extLst>
          </p:cNvPr>
          <p:cNvSpPr>
            <a:spLocks noGrp="1"/>
          </p:cNvSpPr>
          <p:nvPr>
            <p:ph type="pic" sz="quarter" idx="14"/>
          </p:nvPr>
        </p:nvSpPr>
        <p:spPr bwMode="gray">
          <a:xfrm>
            <a:off x="5718175" y="1549400"/>
            <a:ext cx="6213475" cy="4467225"/>
          </a:xfrm>
          <a:solidFill>
            <a:schemeClr val="bg2"/>
          </a:solidFill>
        </p:spPr>
        <p:txBody>
          <a:bodyPr/>
          <a:lstStyle/>
          <a:p>
            <a:endParaRPr lang="fr-FR"/>
          </a:p>
        </p:txBody>
      </p:sp>
      <p:sp>
        <p:nvSpPr>
          <p:cNvPr id="4" name="Espace réservé du contenu 3">
            <a:extLst>
              <a:ext uri="{FF2B5EF4-FFF2-40B4-BE49-F238E27FC236}">
                <a16:creationId xmlns:a16="http://schemas.microsoft.com/office/drawing/2014/main" id="{59B5F867-63BE-418A-B575-50DF1094B2A0}"/>
              </a:ext>
            </a:extLst>
          </p:cNvPr>
          <p:cNvSpPr>
            <a:spLocks noGrp="1"/>
          </p:cNvSpPr>
          <p:nvPr>
            <p:ph sz="half" idx="2"/>
          </p:nvPr>
        </p:nvSpPr>
        <p:spPr bwMode="gray">
          <a:xfrm>
            <a:off x="1078029" y="1982804"/>
            <a:ext cx="5293895" cy="3590224"/>
          </a:xfrm>
          <a:solidFill>
            <a:schemeClr val="accent2"/>
          </a:solidFill>
        </p:spPr>
        <p:txBody>
          <a:bodyPr lIns="252000" tIns="252000" rIns="252000" bIns="252000">
            <a:normAutofit/>
          </a:bodyPr>
          <a:lstStyle>
            <a:lvl1pPr>
              <a:defRPr sz="2000"/>
            </a:lvl1pPr>
            <a:lvl2pPr>
              <a:defRPr sz="1800"/>
            </a:lvl2pPr>
            <a:lvl3pPr>
              <a:defRPr sz="1600"/>
            </a:lvl3pPr>
            <a:lvl4pPr>
              <a:defRPr sz="1400"/>
            </a:lvl4pPr>
            <a:lvl5pPr>
              <a:defRPr sz="14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e la date 6">
            <a:extLst>
              <a:ext uri="{FF2B5EF4-FFF2-40B4-BE49-F238E27FC236}">
                <a16:creationId xmlns:a16="http://schemas.microsoft.com/office/drawing/2014/main" id="{5573344E-0906-47BF-8192-067A1531C4AD}"/>
              </a:ext>
            </a:extLst>
          </p:cNvPr>
          <p:cNvSpPr>
            <a:spLocks noGrp="1"/>
          </p:cNvSpPr>
          <p:nvPr>
            <p:ph type="dt" sz="half" idx="10"/>
          </p:nvPr>
        </p:nvSpPr>
        <p:spPr bwMode="gray"/>
        <p:txBody>
          <a:bodyPr/>
          <a:lstStyle/>
          <a:p>
            <a:fld id="{0B2CBBEF-457B-41BA-8579-EC3311CF5B41}" type="datetime1">
              <a:rPr lang="fr-FR" smtClean="0"/>
              <a:t>10/07/2023</a:t>
            </a:fld>
            <a:endParaRPr lang="fr-FR"/>
          </a:p>
        </p:txBody>
      </p:sp>
      <p:sp>
        <p:nvSpPr>
          <p:cNvPr id="8" name="Espace réservé du pied de page 7">
            <a:extLst>
              <a:ext uri="{FF2B5EF4-FFF2-40B4-BE49-F238E27FC236}">
                <a16:creationId xmlns:a16="http://schemas.microsoft.com/office/drawing/2014/main" id="{1D7F7451-AFE3-4C8D-8B1D-23126CEFE3FB}"/>
              </a:ext>
            </a:extLst>
          </p:cNvPr>
          <p:cNvSpPr>
            <a:spLocks noGrp="1"/>
          </p:cNvSpPr>
          <p:nvPr>
            <p:ph type="ftr" sz="quarter" idx="11"/>
          </p:nvPr>
        </p:nvSpPr>
        <p:spPr bwMode="gray"/>
        <p:txBody>
          <a:bodyPr/>
          <a:lstStyle/>
          <a:p>
            <a:r>
              <a:rPr lang="fr-FR"/>
              <a:t>- Pied de page</a:t>
            </a:r>
          </a:p>
        </p:txBody>
      </p:sp>
      <p:sp>
        <p:nvSpPr>
          <p:cNvPr id="9" name="Espace réservé du numéro de diapositive 8">
            <a:extLst>
              <a:ext uri="{FF2B5EF4-FFF2-40B4-BE49-F238E27FC236}">
                <a16:creationId xmlns:a16="http://schemas.microsoft.com/office/drawing/2014/main" id="{BDD01CA6-59F3-4567-9059-89667F49EB24}"/>
              </a:ext>
            </a:extLst>
          </p:cNvPr>
          <p:cNvSpPr>
            <a:spLocks noGrp="1"/>
          </p:cNvSpPr>
          <p:nvPr>
            <p:ph type="sldNum" sz="quarter" idx="12"/>
          </p:nvPr>
        </p:nvSpPr>
        <p:spPr bwMode="gray"/>
        <p:txBody>
          <a:bodyPr/>
          <a:lstStyle/>
          <a:p>
            <a:fld id="{391C56C8-480A-4BEA-BD3F-551A9BCB35B7}" type="slidenum">
              <a:rPr lang="fr-FR" smtClean="0"/>
              <a:t>‹#›</a:t>
            </a:fld>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Tree>
    <p:extLst>
      <p:ext uri="{BB962C8B-B14F-4D97-AF65-F5344CB8AC3E}">
        <p14:creationId xmlns:p14="http://schemas.microsoft.com/office/powerpoint/2010/main" val="249149607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cSld name="Title, Subtitle and Content">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390143" y="350838"/>
            <a:ext cx="11411712" cy="563562"/>
          </a:xfrm>
        </p:spPr>
        <p:txBody>
          <a:bodyPr/>
          <a:lstStyle>
            <a:lvl1pPr>
              <a:defRPr/>
            </a:lvl1pPr>
          </a:lstStyle>
          <a:p>
            <a:r>
              <a:rPr lang="en-US" dirty="0"/>
              <a:t>Title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4800C2-6373-45A5-B9A1-4B9A102570C7}" type="datetime1">
              <a:rPr lang="fr-FR" smtClean="0">
                <a:solidFill>
                  <a:prstClr val="black"/>
                </a:solidFill>
              </a:rPr>
              <a:t>10/07/2023</a:t>
            </a:fld>
            <a:endParaRPr dirty="0">
              <a:solidFill>
                <a:prstClr val="black"/>
              </a:solidFill>
            </a:endParaRPr>
          </a:p>
        </p:txBody>
      </p:sp>
      <p:sp>
        <p:nvSpPr>
          <p:cNvPr id="5" name="Footer Placeholder 4"/>
          <p:cNvSpPr>
            <a:spLocks noGrp="1"/>
          </p:cNvSpPr>
          <p:nvPr>
            <p:ph type="ftr" sz="quarter" idx="11"/>
          </p:nvPr>
        </p:nvSpPr>
        <p:spPr/>
        <p:txBody>
          <a:bodyPr/>
          <a:lstStyle/>
          <a:p>
            <a:endParaRPr dirty="0">
              <a:solidFill>
                <a:prstClr val="black"/>
              </a:solidFill>
            </a:endParaRPr>
          </a:p>
        </p:txBody>
      </p:sp>
      <p:sp>
        <p:nvSpPr>
          <p:cNvPr id="6" name="Slide Number Placeholder 5"/>
          <p:cNvSpPr>
            <a:spLocks noGrp="1"/>
          </p:cNvSpPr>
          <p:nvPr>
            <p:ph type="sldNum" sz="quarter" idx="12"/>
          </p:nvPr>
        </p:nvSpPr>
        <p:spPr>
          <a:xfrm>
            <a:off x="10769599" y="6385206"/>
            <a:ext cx="1032255" cy="193395"/>
          </a:xfrm>
          <a:prstGeom prst="rect">
            <a:avLst/>
          </a:prstGeom>
        </p:spPr>
        <p:txBody>
          <a:bodyPr/>
          <a:lstStyle/>
          <a:p>
            <a:fld id="{789DF654-7552-4B9D-9287-15EA6E658DE7}" type="slidenum">
              <a:rPr lang="en-US" smtClean="0">
                <a:solidFill>
                  <a:prstClr val="black"/>
                </a:solidFill>
              </a:rPr>
              <a:pPr/>
              <a:t>‹#›</a:t>
            </a:fld>
            <a:endParaRPr lang="en-US" dirty="0">
              <a:solidFill>
                <a:prstClr val="black"/>
              </a:solidFill>
            </a:endParaRPr>
          </a:p>
        </p:txBody>
      </p:sp>
      <p:sp>
        <p:nvSpPr>
          <p:cNvPr id="9" name="Subtitle"/>
          <p:cNvSpPr>
            <a:spLocks noGrp="1"/>
          </p:cNvSpPr>
          <p:nvPr>
            <p:ph type="body" sz="quarter" idx="13" hasCustomPrompt="1"/>
          </p:nvPr>
        </p:nvSpPr>
        <p:spPr>
          <a:xfrm>
            <a:off x="390143" y="916961"/>
            <a:ext cx="11406716" cy="548640"/>
          </a:xfrm>
        </p:spPr>
        <p:txBody>
          <a:bodyPr lIns="18288" rIns="18288">
            <a:noAutofit/>
          </a:bodyPr>
          <a:lstStyle>
            <a:lvl1pPr marL="0" indent="0">
              <a:buFontTx/>
              <a:buNone/>
              <a:defRPr sz="3000"/>
            </a:lvl1pPr>
          </a:lstStyle>
          <a:p>
            <a:pPr lvl="0"/>
            <a:r>
              <a:rPr lang="en-US" dirty="0"/>
              <a:t>Subtitle</a:t>
            </a:r>
          </a:p>
        </p:txBody>
      </p:sp>
    </p:spTree>
    <p:extLst>
      <p:ext uri="{BB962C8B-B14F-4D97-AF65-F5344CB8AC3E}">
        <p14:creationId xmlns:p14="http://schemas.microsoft.com/office/powerpoint/2010/main" val="404077705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1_Content Layout 8">
    <p:bg>
      <p:bgPr>
        <a:solidFill>
          <a:schemeClr val="bg1">
            <a:lumMod val="95000"/>
          </a:schemeClr>
        </a:solidFill>
        <a:effectLst/>
      </p:bgPr>
    </p:bg>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5420672-F614-444A-85EB-E5E567EE0C95}"/>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3985260" y="116601"/>
            <a:ext cx="8092184" cy="6322297"/>
          </a:xfrm>
          <a:prstGeom prst="rect">
            <a:avLst/>
          </a:prstGeom>
          <a:solidFill>
            <a:schemeClr val="bg1"/>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3" name="Subtitle 2">
            <a:extLst>
              <a:ext uri="{FF2B5EF4-FFF2-40B4-BE49-F238E27FC236}">
                <a16:creationId xmlns:a16="http://schemas.microsoft.com/office/drawing/2014/main" id="{6D9D2DD0-51E2-401B-8EBD-CDF2A1483A74}"/>
              </a:ext>
            </a:extLst>
          </p:cNvPr>
          <p:cNvSpPr>
            <a:spLocks noGrp="1"/>
          </p:cNvSpPr>
          <p:nvPr>
            <p:ph type="subTitle" idx="1" hasCustomPrompt="1"/>
          </p:nvPr>
        </p:nvSpPr>
        <p:spPr>
          <a:xfrm>
            <a:off x="518160" y="2933990"/>
            <a:ext cx="3063240" cy="313200"/>
          </a:xfrm>
        </p:spPr>
        <p:txBody>
          <a:bodyPr lIns="0" tIns="0" rIns="0" bIns="0">
            <a:noAutofit/>
          </a:bodyPr>
          <a:lstStyle>
            <a:lvl1pPr marL="0" indent="0" algn="l">
              <a:lnSpc>
                <a:spcPct val="100000"/>
              </a:lnSpc>
              <a:spcBef>
                <a:spcPts val="0"/>
              </a:spcBef>
              <a:buNone/>
              <a:defRPr sz="16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endParaRPr lang="fr-FR" dirty="0"/>
          </a:p>
        </p:txBody>
      </p:sp>
      <p:sp>
        <p:nvSpPr>
          <p:cNvPr id="2" name="Title 1">
            <a:extLst>
              <a:ext uri="{FF2B5EF4-FFF2-40B4-BE49-F238E27FC236}">
                <a16:creationId xmlns:a16="http://schemas.microsoft.com/office/drawing/2014/main" id="{2257D26D-2723-4584-B2A9-0E5ABB680FC1}"/>
              </a:ext>
            </a:extLst>
          </p:cNvPr>
          <p:cNvSpPr>
            <a:spLocks noGrp="1"/>
          </p:cNvSpPr>
          <p:nvPr>
            <p:ph type="ctrTitle" hasCustomPrompt="1"/>
          </p:nvPr>
        </p:nvSpPr>
        <p:spPr>
          <a:xfrm>
            <a:off x="518160" y="1886240"/>
            <a:ext cx="3063240" cy="961200"/>
          </a:xfrm>
        </p:spPr>
        <p:txBody>
          <a:bodyPr lIns="0" tIns="0" rIns="0" bIns="0" anchor="b">
            <a:noAutofit/>
          </a:bodyPr>
          <a:lstStyle>
            <a:lvl1pPr algn="l">
              <a:lnSpc>
                <a:spcPct val="100000"/>
              </a:lnSpc>
              <a:defRPr sz="3200" b="1" cap="all" baseline="0"/>
            </a:lvl1pPr>
          </a:lstStyle>
          <a:p>
            <a:r>
              <a:rPr lang="en-US" dirty="0"/>
              <a:t>Click to edit</a:t>
            </a:r>
            <a:br>
              <a:rPr lang="en-US" dirty="0"/>
            </a:br>
            <a:r>
              <a:rPr lang="en-US" dirty="0"/>
              <a:t>Master title</a:t>
            </a:r>
            <a:endParaRPr lang="fr-FR" dirty="0"/>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2" name="Rectangle 11">
            <a:extLst>
              <a:ext uri="{FF2B5EF4-FFF2-40B4-BE49-F238E27FC236}">
                <a16:creationId xmlns:a16="http://schemas.microsoft.com/office/drawing/2014/main" id="{357EDB4A-7A29-42A7-B99B-71A77D52714A}"/>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0">
            <a:extLst>
              <a:ext uri="{FF2B5EF4-FFF2-40B4-BE49-F238E27FC236}">
                <a16:creationId xmlns:a16="http://schemas.microsoft.com/office/drawing/2014/main" id="{870DCF38-210A-40C6-9F7B-2C077A1A803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sp>
        <p:nvSpPr>
          <p:cNvPr id="18" name="TextBox 17">
            <a:extLst>
              <a:ext uri="{FF2B5EF4-FFF2-40B4-BE49-F238E27FC236}">
                <a16:creationId xmlns:a16="http://schemas.microsoft.com/office/drawing/2014/main" id="{15DE3545-72B1-412D-B117-558F38EEA1CB}"/>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0" name="Straight Connector 19">
            <a:extLst>
              <a:ext uri="{FF2B5EF4-FFF2-40B4-BE49-F238E27FC236}">
                <a16:creationId xmlns:a16="http://schemas.microsoft.com/office/drawing/2014/main" id="{7405354C-F2EC-4384-89FA-061D854AA969}"/>
              </a:ext>
            </a:extLst>
          </p:cNvPr>
          <p:cNvCxnSpPr>
            <a:cxnSpLocks/>
          </p:cNvCxnSpPr>
          <p:nvPr userDrawn="1"/>
        </p:nvCxnSpPr>
        <p:spPr>
          <a:xfrm>
            <a:off x="106680" y="6648450"/>
            <a:ext cx="28194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5590DF1-9E84-4D15-99EC-43815F3F9DD5}"/>
              </a:ext>
            </a:extLst>
          </p:cNvPr>
          <p:cNvCxnSpPr>
            <a:cxnSpLocks/>
          </p:cNvCxnSpPr>
          <p:nvPr userDrawn="1"/>
        </p:nvCxnSpPr>
        <p:spPr>
          <a:xfrm flipH="1">
            <a:off x="11795760" y="6648450"/>
            <a:ext cx="28194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F11AE8E-E225-4D72-86AB-DEEF816DB3A2}"/>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90534D-222E-47FB-B349-13EA9ECB4828}"/>
              </a:ext>
            </a:extLst>
          </p:cNvPr>
          <p:cNvSpPr txBox="1"/>
          <p:nvPr userDrawn="1"/>
        </p:nvSpPr>
        <p:spPr>
          <a:xfrm>
            <a:off x="9890760" y="6537960"/>
            <a:ext cx="1295400" cy="220980"/>
          </a:xfrm>
          <a:prstGeom prst="rect">
            <a:avLst/>
          </a:prstGeom>
          <a:noFill/>
        </p:spPr>
        <p:txBody>
          <a:bodyPr wrap="square" lIns="0" tIns="0" rIns="0" bIns="0" rtlCol="0" anchor="ctr">
            <a:noAutofit/>
          </a:bodyPr>
          <a:lstStyle/>
          <a:p>
            <a:pPr algn="r"/>
            <a:r>
              <a:rPr lang="en-US" sz="800" dirty="0">
                <a:solidFill>
                  <a:schemeClr val="accent1"/>
                </a:solidFill>
                <a:latin typeface="Arial" panose="020B0604020202020204" pitchFamily="34" charset="0"/>
                <a:ea typeface="Inter" panose="020B0502030000000004" pitchFamily="34" charset="0"/>
              </a:rPr>
              <a:t>A CARRIER COMPANY</a:t>
            </a:r>
          </a:p>
        </p:txBody>
      </p:sp>
      <p:sp>
        <p:nvSpPr>
          <p:cNvPr id="5" name="Footer Placeholder 4">
            <a:extLst>
              <a:ext uri="{FF2B5EF4-FFF2-40B4-BE49-F238E27FC236}">
                <a16:creationId xmlns:a16="http://schemas.microsoft.com/office/drawing/2014/main" id="{BCFFE055-E809-4370-9ACA-E4BE87A18B45}"/>
              </a:ext>
            </a:extLst>
          </p:cNvPr>
          <p:cNvSpPr>
            <a:spLocks noGrp="1"/>
          </p:cNvSpPr>
          <p:nvPr>
            <p:ph type="ftr" sz="quarter" idx="11"/>
          </p:nvPr>
        </p:nvSpPr>
        <p:spPr>
          <a:xfrm>
            <a:off x="2918460" y="6511650"/>
            <a:ext cx="6354000" cy="273600"/>
          </a:xfrm>
        </p:spPr>
        <p:txBody>
          <a:bodyPr/>
          <a:lstStyle>
            <a:lvl1pPr>
              <a:defRPr sz="800">
                <a:solidFill>
                  <a:schemeClr val="bg1">
                    <a:lumMod val="75000"/>
                  </a:schemeClr>
                </a:solidFill>
              </a:defRPr>
            </a:lvl1pPr>
          </a:lstStyle>
          <a:p>
            <a:r>
              <a:rPr lang="fr-FR"/>
              <a:t>Confidential - Property of CIAT</a:t>
            </a:r>
            <a:endParaRPr lang="fr-FR" dirty="0">
              <a:solidFill>
                <a:schemeClr val="bg1">
                  <a:lumMod val="75000"/>
                </a:schemeClr>
              </a:solidFill>
            </a:endParaRPr>
          </a:p>
        </p:txBody>
      </p:sp>
      <p:sp>
        <p:nvSpPr>
          <p:cNvPr id="17" name="Text Placeholder 12">
            <a:extLst>
              <a:ext uri="{FF2B5EF4-FFF2-40B4-BE49-F238E27FC236}">
                <a16:creationId xmlns:a16="http://schemas.microsoft.com/office/drawing/2014/main" id="{8172AA92-7549-4D72-BCB7-605E7030B78F}"/>
              </a:ext>
            </a:extLst>
          </p:cNvPr>
          <p:cNvSpPr>
            <a:spLocks noGrp="1"/>
          </p:cNvSpPr>
          <p:nvPr>
            <p:ph type="body" sz="quarter" idx="15" hasCustomPrompt="1"/>
          </p:nvPr>
        </p:nvSpPr>
        <p:spPr>
          <a:xfrm>
            <a:off x="518160" y="3573288"/>
            <a:ext cx="3063240" cy="1527406"/>
          </a:xfrm>
        </p:spPr>
        <p:txBody>
          <a:bodyPr lIns="0" tIns="0" rIns="0" bIns="0">
            <a:spAutoFit/>
          </a:bodyPr>
          <a:lstStyle>
            <a:lvl1pPr marL="0" indent="0">
              <a:spcAft>
                <a:spcPts val="800"/>
              </a:spcAft>
              <a:buFontTx/>
              <a:buNone/>
              <a:defRPr sz="1400">
                <a:solidFill>
                  <a:schemeClr val="tx1">
                    <a:lumMod val="85000"/>
                    <a:lumOff val="15000"/>
                  </a:schemeClr>
                </a:solidFill>
                <a:latin typeface="+mj-lt"/>
              </a:defRPr>
            </a:lvl1pPr>
          </a:lstStyle>
          <a:p>
            <a:r>
              <a:rPr lang="en-US" dirty="0"/>
              <a:t>Leverage agile frameworks to provide a robust synopsis for high level overviews. Iterative approaches to corporate strategy foster collaborative thinking to further the overall value proposition.</a:t>
            </a:r>
          </a:p>
        </p:txBody>
      </p:sp>
    </p:spTree>
    <p:extLst>
      <p:ext uri="{BB962C8B-B14F-4D97-AF65-F5344CB8AC3E}">
        <p14:creationId xmlns:p14="http://schemas.microsoft.com/office/powerpoint/2010/main" val="416863802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Cover layout">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90CD6F-0C4C-41E6-BC1E-732B99D74408}"/>
              </a:ext>
            </a:extLst>
          </p:cNvPr>
          <p:cNvSpPr/>
          <p:nvPr userDrawn="1"/>
        </p:nvSpPr>
        <p:spPr>
          <a:xfrm>
            <a:off x="0" y="2909520"/>
            <a:ext cx="12191999" cy="3948480"/>
          </a:xfrm>
          <a:prstGeom prst="rect">
            <a:avLst/>
          </a:prstGeom>
          <a:gradFill>
            <a:gsLst>
              <a:gs pos="100000">
                <a:schemeClr val="tx1">
                  <a:alpha val="65000"/>
                </a:schemeClr>
              </a:gs>
              <a:gs pos="0">
                <a:schemeClr val="tx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Title 1">
            <a:extLst>
              <a:ext uri="{FF2B5EF4-FFF2-40B4-BE49-F238E27FC236}">
                <a16:creationId xmlns:a16="http://schemas.microsoft.com/office/drawing/2014/main" id="{87417CC0-D441-41D7-9EFE-F0722018F30A}"/>
              </a:ext>
            </a:extLst>
          </p:cNvPr>
          <p:cNvSpPr>
            <a:spLocks noGrp="1"/>
          </p:cNvSpPr>
          <p:nvPr>
            <p:ph type="ctrTitle" hasCustomPrompt="1"/>
          </p:nvPr>
        </p:nvSpPr>
        <p:spPr>
          <a:xfrm>
            <a:off x="822960" y="2909520"/>
            <a:ext cx="5090400" cy="1936800"/>
          </a:xfrm>
        </p:spPr>
        <p:txBody>
          <a:bodyPr lIns="0" tIns="0" rIns="0" bIns="0" anchor="ctr">
            <a:noAutofit/>
          </a:bodyPr>
          <a:lstStyle>
            <a:lvl1pPr algn="l">
              <a:lnSpc>
                <a:spcPct val="90000"/>
              </a:lnSpc>
              <a:defRPr sz="6000" b="1" cap="none">
                <a:solidFill>
                  <a:schemeClr val="accent1"/>
                </a:solidFill>
                <a:effectLst>
                  <a:outerShdw blurRad="508000" dist="63500" dir="5400000" algn="ctr" rotWithShape="0">
                    <a:srgbClr val="000000">
                      <a:alpha val="25000"/>
                    </a:srgbClr>
                  </a:outerShdw>
                </a:effectLst>
              </a:defRPr>
            </a:lvl1pPr>
          </a:lstStyle>
          <a:p>
            <a:r>
              <a:rPr lang="en-US" dirty="0"/>
              <a:t>Title of the</a:t>
            </a:r>
            <a:br>
              <a:rPr lang="en-US" dirty="0"/>
            </a:br>
            <a:r>
              <a:rPr lang="en-US" dirty="0"/>
              <a:t>presentation</a:t>
            </a:r>
            <a:endParaRPr lang="fr-FR" dirty="0"/>
          </a:p>
        </p:txBody>
      </p:sp>
      <p:sp>
        <p:nvSpPr>
          <p:cNvPr id="4" name="Text Placeholder 3">
            <a:extLst>
              <a:ext uri="{FF2B5EF4-FFF2-40B4-BE49-F238E27FC236}">
                <a16:creationId xmlns:a16="http://schemas.microsoft.com/office/drawing/2014/main" id="{E17F84BF-3B83-4A7E-A88F-2A9F796F65F2}"/>
              </a:ext>
            </a:extLst>
          </p:cNvPr>
          <p:cNvSpPr>
            <a:spLocks noGrp="1"/>
          </p:cNvSpPr>
          <p:nvPr>
            <p:ph type="body" sz="quarter" idx="10" hasCustomPrompt="1"/>
          </p:nvPr>
        </p:nvSpPr>
        <p:spPr>
          <a:xfrm>
            <a:off x="822958" y="4846320"/>
            <a:ext cx="5090400" cy="702000"/>
          </a:xfrm>
          <a:prstGeom prst="rect">
            <a:avLst/>
          </a:prstGeom>
        </p:spPr>
        <p:txBody>
          <a:bodyPr lIns="0" tIns="0" rIns="0" bIns="0">
            <a:noAutofit/>
          </a:bodyPr>
          <a:lstStyle>
            <a:lvl1pPr marL="0" indent="0">
              <a:lnSpc>
                <a:spcPct val="100000"/>
              </a:lnSpc>
              <a:buFontTx/>
              <a:buNone/>
              <a:defRPr sz="2000" b="1">
                <a:solidFill>
                  <a:schemeClr val="bg1"/>
                </a:solidFill>
                <a:effectLst>
                  <a:outerShdw blurRad="508000" dist="50800" dir="5400000" algn="ctr" rotWithShape="0">
                    <a:srgbClr val="000000">
                      <a:alpha val="25000"/>
                    </a:srgbClr>
                  </a:outerShdw>
                </a:effectLst>
              </a:defRPr>
            </a:lvl1pPr>
            <a:lvl2pPr>
              <a:buNone/>
              <a:defRPr/>
            </a:lvl2pPr>
          </a:lstStyle>
          <a:p>
            <a:pPr lvl="0"/>
            <a:r>
              <a:rPr lang="en-US" dirty="0"/>
              <a:t>Details or subtitle of the presentation</a:t>
            </a:r>
          </a:p>
        </p:txBody>
      </p:sp>
      <p:sp>
        <p:nvSpPr>
          <p:cNvPr id="5" name="Rectangle 4">
            <a:extLst>
              <a:ext uri="{FF2B5EF4-FFF2-40B4-BE49-F238E27FC236}">
                <a16:creationId xmlns:a16="http://schemas.microsoft.com/office/drawing/2014/main" id="{6FAA9083-FD22-4DEA-B5CA-5BCB7166A2D7}"/>
              </a:ext>
            </a:extLst>
          </p:cNvPr>
          <p:cNvSpPr/>
          <p:nvPr userDrawn="1"/>
        </p:nvSpPr>
        <p:spPr>
          <a:xfrm>
            <a:off x="0" y="5976649"/>
            <a:ext cx="12192000" cy="881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10">
            <a:extLst>
              <a:ext uri="{FF2B5EF4-FFF2-40B4-BE49-F238E27FC236}">
                <a16:creationId xmlns:a16="http://schemas.microsoft.com/office/drawing/2014/main" id="{6CFA7EEC-0D3D-4623-BAAB-76A8B13BE7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12780" y="6158166"/>
            <a:ext cx="769620" cy="388365"/>
          </a:xfrm>
          <a:prstGeom prst="rect">
            <a:avLst/>
          </a:prstGeom>
        </p:spPr>
      </p:pic>
      <p:sp>
        <p:nvSpPr>
          <p:cNvPr id="22" name="Frame 21">
            <a:extLst>
              <a:ext uri="{FF2B5EF4-FFF2-40B4-BE49-F238E27FC236}">
                <a16:creationId xmlns:a16="http://schemas.microsoft.com/office/drawing/2014/main" id="{BBC39E5B-F078-4490-834F-18557015162E}"/>
              </a:ext>
            </a:extLst>
          </p:cNvPr>
          <p:cNvSpPr/>
          <p:nvPr userDrawn="1"/>
        </p:nvSpPr>
        <p:spPr>
          <a:xfrm>
            <a:off x="0" y="0"/>
            <a:ext cx="12192000" cy="6857998"/>
          </a:xfrm>
          <a:prstGeom prst="frame">
            <a:avLst>
              <a:gd name="adj1" fmla="val 169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2791107982"/>
      </p:ext>
    </p:extLst>
  </p:cSld>
  <p:clrMapOvr>
    <a:overrideClrMapping bg1="lt1" tx1="dk1" bg2="lt2" tx2="dk2" accent1="accent1" accent2="accent2" accent3="accent3" accent4="accent4" accent5="accent5" accent6="accent6" hlink="hlink" folHlink="folHlink"/>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ection Layout">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504DF040-1550-4B42-B57F-BB33C2D130D1}"/>
              </a:ext>
            </a:extLst>
          </p:cNvPr>
          <p:cNvSpPr/>
          <p:nvPr userDrawn="1"/>
        </p:nvSpPr>
        <p:spPr>
          <a:xfrm>
            <a:off x="600075" y="577215"/>
            <a:ext cx="4972050" cy="49720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2" name="Straight Connector 11">
            <a:extLst>
              <a:ext uri="{FF2B5EF4-FFF2-40B4-BE49-F238E27FC236}">
                <a16:creationId xmlns:a16="http://schemas.microsoft.com/office/drawing/2014/main" id="{D64B08D7-B982-4A3D-816E-9F8A950591A9}"/>
              </a:ext>
            </a:extLst>
          </p:cNvPr>
          <p:cNvCxnSpPr>
            <a:cxnSpLocks/>
          </p:cNvCxnSpPr>
          <p:nvPr userDrawn="1"/>
        </p:nvCxnSpPr>
        <p:spPr>
          <a:xfrm>
            <a:off x="1409700" y="1624965"/>
            <a:ext cx="0" cy="2762250"/>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17A896B-BCCB-4D11-AE3D-F9DC84C50BD0}"/>
              </a:ext>
            </a:extLst>
          </p:cNvPr>
          <p:cNvPicPr>
            <a:picLocks noChangeAspect="1"/>
          </p:cNvPicPr>
          <p:nvPr userDrawn="1"/>
        </p:nvPicPr>
        <p:blipFill>
          <a:blip r:embed="rId2" cstate="email">
            <a:alphaModFix amt="40000"/>
            <a:extLst>
              <a:ext uri="{28A0092B-C50C-407E-A947-70E740481C1C}">
                <a14:useLocalDpi xmlns:a14="http://schemas.microsoft.com/office/drawing/2010/main"/>
              </a:ext>
            </a:extLst>
          </a:blip>
          <a:srcRect/>
          <a:stretch>
            <a:fillRect/>
          </a:stretch>
        </p:blipFill>
        <p:spPr>
          <a:xfrm>
            <a:off x="819848" y="4081582"/>
            <a:ext cx="4532505" cy="1467683"/>
          </a:xfrm>
          <a:custGeom>
            <a:avLst/>
            <a:gdLst>
              <a:gd name="connsiteX0" fmla="*/ 0 w 4532505"/>
              <a:gd name="connsiteY0" fmla="*/ 0 h 1467683"/>
              <a:gd name="connsiteX1" fmla="*/ 4532505 w 4532505"/>
              <a:gd name="connsiteY1" fmla="*/ 0 h 1467683"/>
              <a:gd name="connsiteX2" fmla="*/ 4452228 w 4532505"/>
              <a:gd name="connsiteY2" fmla="*/ 166646 h 1467683"/>
              <a:gd name="connsiteX3" fmla="*/ 2266252 w 4532505"/>
              <a:gd name="connsiteY3" fmla="*/ 1467683 h 1467683"/>
              <a:gd name="connsiteX4" fmla="*/ 80277 w 4532505"/>
              <a:gd name="connsiteY4" fmla="*/ 166646 h 1467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2505" h="1467683">
                <a:moveTo>
                  <a:pt x="0" y="0"/>
                </a:moveTo>
                <a:lnTo>
                  <a:pt x="4532505" y="0"/>
                </a:lnTo>
                <a:lnTo>
                  <a:pt x="4452228" y="166646"/>
                </a:lnTo>
                <a:cubicBezTo>
                  <a:pt x="4031246" y="941602"/>
                  <a:pt x="3210186" y="1467683"/>
                  <a:pt x="2266252" y="1467683"/>
                </a:cubicBezTo>
                <a:cubicBezTo>
                  <a:pt x="1322319" y="1467683"/>
                  <a:pt x="501259" y="941602"/>
                  <a:pt x="80277" y="166646"/>
                </a:cubicBezTo>
                <a:close/>
              </a:path>
            </a:pathLst>
          </a:custGeom>
        </p:spPr>
      </p:pic>
      <p:sp>
        <p:nvSpPr>
          <p:cNvPr id="6" name="Rectangle 5">
            <a:extLst>
              <a:ext uri="{FF2B5EF4-FFF2-40B4-BE49-F238E27FC236}">
                <a16:creationId xmlns:a16="http://schemas.microsoft.com/office/drawing/2014/main" id="{F2493817-EBD4-4635-A5F1-AC86F3F1C18A}"/>
              </a:ext>
            </a:extLst>
          </p:cNvPr>
          <p:cNvSpPr/>
          <p:nvPr userDrawn="1"/>
        </p:nvSpPr>
        <p:spPr>
          <a:xfrm>
            <a:off x="0" y="5976649"/>
            <a:ext cx="12192000" cy="881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10">
            <a:extLst>
              <a:ext uri="{FF2B5EF4-FFF2-40B4-BE49-F238E27FC236}">
                <a16:creationId xmlns:a16="http://schemas.microsoft.com/office/drawing/2014/main" id="{77FBD03F-CB49-4D74-A8F9-A701DE8949B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12780" y="6158166"/>
            <a:ext cx="769620" cy="388365"/>
          </a:xfrm>
          <a:prstGeom prst="rect">
            <a:avLst/>
          </a:prstGeom>
        </p:spPr>
      </p:pic>
      <p:sp>
        <p:nvSpPr>
          <p:cNvPr id="3" name="Frame 2">
            <a:extLst>
              <a:ext uri="{FF2B5EF4-FFF2-40B4-BE49-F238E27FC236}">
                <a16:creationId xmlns:a16="http://schemas.microsoft.com/office/drawing/2014/main" id="{BAB15696-5134-4BE4-BF5F-0B29DAD20159}"/>
              </a:ext>
            </a:extLst>
          </p:cNvPr>
          <p:cNvSpPr/>
          <p:nvPr userDrawn="1"/>
        </p:nvSpPr>
        <p:spPr>
          <a:xfrm>
            <a:off x="0" y="0"/>
            <a:ext cx="12192000" cy="6857998"/>
          </a:xfrm>
          <a:prstGeom prst="frame">
            <a:avLst>
              <a:gd name="adj1" fmla="val 169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7" name="Text Placeholder 6">
            <a:extLst>
              <a:ext uri="{FF2B5EF4-FFF2-40B4-BE49-F238E27FC236}">
                <a16:creationId xmlns:a16="http://schemas.microsoft.com/office/drawing/2014/main" id="{C02EC54B-ED8D-4FE0-86D8-77F5DC47B96A}"/>
              </a:ext>
            </a:extLst>
          </p:cNvPr>
          <p:cNvSpPr>
            <a:spLocks noGrp="1"/>
          </p:cNvSpPr>
          <p:nvPr>
            <p:ph type="body" sz="quarter" idx="12" hasCustomPrompt="1"/>
          </p:nvPr>
        </p:nvSpPr>
        <p:spPr>
          <a:xfrm>
            <a:off x="1657349" y="2230755"/>
            <a:ext cx="3505171" cy="1664970"/>
          </a:xfrm>
        </p:spPr>
        <p:txBody>
          <a:bodyPr lIns="0" tIns="0" rIns="0" bIns="0" anchor="ctr">
            <a:noAutofit/>
          </a:bodyPr>
          <a:lstStyle>
            <a:lvl1pPr marL="0" indent="0">
              <a:spcBef>
                <a:spcPts val="0"/>
              </a:spcBef>
              <a:spcAft>
                <a:spcPts val="0"/>
              </a:spcAft>
              <a:buClr>
                <a:schemeClr val="accent1"/>
              </a:buClr>
              <a:buSzPct val="25000"/>
              <a:buFont typeface="Arial" panose="020B0604020202020204" pitchFamily="34" charset="0"/>
              <a:buChar char="•"/>
              <a:defRPr sz="1600" cap="all" baseline="0">
                <a:solidFill>
                  <a:schemeClr val="bg1"/>
                </a:solidFill>
              </a:defRPr>
            </a:lvl1pPr>
            <a:lvl2pPr marL="0" indent="0">
              <a:spcBef>
                <a:spcPts val="0"/>
              </a:spcBef>
              <a:spcAft>
                <a:spcPts val="0"/>
              </a:spcAft>
              <a:buClr>
                <a:schemeClr val="accent1"/>
              </a:buClr>
              <a:buSzPct val="25000"/>
              <a:buFont typeface="Arial" panose="020B0604020202020204" pitchFamily="34" charset="0"/>
              <a:buChar char="•"/>
              <a:defRPr sz="3200" cap="all">
                <a:solidFill>
                  <a:schemeClr val="bg1"/>
                </a:solidFill>
              </a:defRPr>
            </a:lvl2pPr>
            <a:lvl3pPr marL="0" indent="0">
              <a:spcBef>
                <a:spcPts val="0"/>
              </a:spcBef>
              <a:spcAft>
                <a:spcPts val="0"/>
              </a:spcAft>
              <a:buClr>
                <a:schemeClr val="accent1"/>
              </a:buClr>
              <a:buSzPct val="25000"/>
              <a:buFont typeface="Arial" panose="020B0604020202020204" pitchFamily="34" charset="0"/>
              <a:buChar char="•"/>
              <a:defRPr sz="1800" cap="all">
                <a:solidFill>
                  <a:schemeClr val="bg1"/>
                </a:solidFill>
              </a:defRPr>
            </a:lvl3pPr>
          </a:lstStyle>
          <a:p>
            <a:pPr lvl="0"/>
            <a:r>
              <a:rPr lang="en-US" dirty="0"/>
              <a:t>Click to add your text</a:t>
            </a:r>
          </a:p>
          <a:p>
            <a:pPr lvl="1"/>
            <a:r>
              <a:rPr lang="en-US" dirty="0"/>
              <a:t>Second level</a:t>
            </a:r>
          </a:p>
          <a:p>
            <a:pPr lvl="2"/>
            <a:r>
              <a:rPr lang="en-US" dirty="0"/>
              <a:t>Third level</a:t>
            </a:r>
          </a:p>
        </p:txBody>
      </p:sp>
    </p:spTree>
    <p:extLst>
      <p:ext uri="{BB962C8B-B14F-4D97-AF65-F5344CB8AC3E}">
        <p14:creationId xmlns:p14="http://schemas.microsoft.com/office/powerpoint/2010/main" val="251252500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OM] Cover layout">
    <p:spTree>
      <p:nvGrpSpPr>
        <p:cNvPr id="1" name=""/>
        <p:cNvGrpSpPr/>
        <p:nvPr/>
      </p:nvGrpSpPr>
      <p:grpSpPr>
        <a:xfrm>
          <a:off x="0" y="0"/>
          <a:ext cx="0" cy="0"/>
          <a:chOff x="0" y="0"/>
          <a:chExt cx="0" cy="0"/>
        </a:xfrm>
      </p:grpSpPr>
      <p:pic>
        <p:nvPicPr>
          <p:cNvPr id="10" name="Image 35">
            <a:extLst>
              <a:ext uri="{FF2B5EF4-FFF2-40B4-BE49-F238E27FC236}">
                <a16:creationId xmlns:a16="http://schemas.microsoft.com/office/drawing/2014/main" id="{85476459-7C88-4CD8-8E88-7F6B5C1F7ADB}"/>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flipH="1">
            <a:off x="1" y="0"/>
            <a:ext cx="12192000" cy="6858000"/>
          </a:xfrm>
          <a:prstGeom prst="rect">
            <a:avLst/>
          </a:prstGeom>
        </p:spPr>
      </p:pic>
      <p:sp>
        <p:nvSpPr>
          <p:cNvPr id="3" name="Rectangle 2">
            <a:extLst>
              <a:ext uri="{FF2B5EF4-FFF2-40B4-BE49-F238E27FC236}">
                <a16:creationId xmlns:a16="http://schemas.microsoft.com/office/drawing/2014/main" id="{C42BE290-6E81-45A6-976C-A440A5E55ACC}"/>
              </a:ext>
            </a:extLst>
          </p:cNvPr>
          <p:cNvSpPr/>
          <p:nvPr userDrawn="1"/>
        </p:nvSpPr>
        <p:spPr>
          <a:xfrm>
            <a:off x="0" y="-1"/>
            <a:ext cx="6410326"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rame 21">
            <a:extLst>
              <a:ext uri="{FF2B5EF4-FFF2-40B4-BE49-F238E27FC236}">
                <a16:creationId xmlns:a16="http://schemas.microsoft.com/office/drawing/2014/main" id="{BBC39E5B-F078-4490-834F-18557015162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12" name="Image 35">
            <a:extLst>
              <a:ext uri="{FF2B5EF4-FFF2-40B4-BE49-F238E27FC236}">
                <a16:creationId xmlns:a16="http://schemas.microsoft.com/office/drawing/2014/main" id="{1A82B472-40D5-41E3-9915-9CB13E57448E}"/>
              </a:ext>
            </a:extLst>
          </p:cNvPr>
          <p:cNvPicPr>
            <a:picLocks noChangeAspect="1"/>
          </p:cNvPicPr>
          <p:nvPr userDrawn="1"/>
        </p:nvPicPr>
        <p:blipFill rotWithShape="1">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flipH="1">
            <a:off x="1" y="0"/>
            <a:ext cx="6410325" cy="6858000"/>
          </a:xfrm>
          <a:prstGeom prst="rect">
            <a:avLst/>
          </a:prstGeom>
        </p:spPr>
      </p:pic>
      <p:sp>
        <p:nvSpPr>
          <p:cNvPr id="27" name="Title 1">
            <a:extLst>
              <a:ext uri="{FF2B5EF4-FFF2-40B4-BE49-F238E27FC236}">
                <a16:creationId xmlns:a16="http://schemas.microsoft.com/office/drawing/2014/main" id="{87417CC0-D441-41D7-9EFE-F0722018F30A}"/>
              </a:ext>
            </a:extLst>
          </p:cNvPr>
          <p:cNvSpPr>
            <a:spLocks noGrp="1"/>
          </p:cNvSpPr>
          <p:nvPr>
            <p:ph type="ctrTitle"/>
          </p:nvPr>
        </p:nvSpPr>
        <p:spPr>
          <a:xfrm>
            <a:off x="822960" y="2909520"/>
            <a:ext cx="5090400" cy="1936800"/>
          </a:xfrm>
        </p:spPr>
        <p:txBody>
          <a:bodyPr lIns="0" tIns="0" rIns="0" bIns="0" anchor="ctr">
            <a:noAutofit/>
          </a:bodyPr>
          <a:lstStyle>
            <a:lvl1pPr algn="l">
              <a:lnSpc>
                <a:spcPct val="90000"/>
              </a:lnSpc>
              <a:defRPr sz="6000" b="1" cap="none">
                <a:solidFill>
                  <a:schemeClr val="bg1"/>
                </a:solidFill>
                <a:effectLst/>
              </a:defRPr>
            </a:lvl1pPr>
          </a:lstStyle>
          <a:p>
            <a:endParaRPr lang="fr-FR" dirty="0"/>
          </a:p>
        </p:txBody>
      </p:sp>
      <p:sp>
        <p:nvSpPr>
          <p:cNvPr id="4" name="Text Placeholder 3">
            <a:extLst>
              <a:ext uri="{FF2B5EF4-FFF2-40B4-BE49-F238E27FC236}">
                <a16:creationId xmlns:a16="http://schemas.microsoft.com/office/drawing/2014/main" id="{E17F84BF-3B83-4A7E-A88F-2A9F796F65F2}"/>
              </a:ext>
            </a:extLst>
          </p:cNvPr>
          <p:cNvSpPr>
            <a:spLocks noGrp="1"/>
          </p:cNvSpPr>
          <p:nvPr>
            <p:ph type="body" sz="quarter" idx="10" hasCustomPrompt="1"/>
          </p:nvPr>
        </p:nvSpPr>
        <p:spPr>
          <a:xfrm>
            <a:off x="822958" y="4846320"/>
            <a:ext cx="5090400" cy="702000"/>
          </a:xfrm>
          <a:prstGeom prst="rect">
            <a:avLst/>
          </a:prstGeom>
        </p:spPr>
        <p:txBody>
          <a:bodyPr lIns="0" tIns="0" rIns="0" bIns="0">
            <a:noAutofit/>
          </a:bodyPr>
          <a:lstStyle>
            <a:lvl1pPr marL="0" indent="0">
              <a:lnSpc>
                <a:spcPct val="100000"/>
              </a:lnSpc>
              <a:buFontTx/>
              <a:buNone/>
              <a:defRPr sz="2000" b="1">
                <a:solidFill>
                  <a:schemeClr val="bg1"/>
                </a:solidFill>
                <a:effectLst/>
              </a:defRPr>
            </a:lvl1pPr>
            <a:lvl2pPr>
              <a:buNone/>
              <a:defRPr/>
            </a:lvl2pPr>
          </a:lstStyle>
          <a:p>
            <a:pPr lvl="0"/>
            <a:r>
              <a:rPr lang="en-US" dirty="0"/>
              <a:t>Details or subtitle of the presentation</a:t>
            </a:r>
          </a:p>
        </p:txBody>
      </p:sp>
      <p:sp>
        <p:nvSpPr>
          <p:cNvPr id="5" name="Rectangle 4">
            <a:extLst>
              <a:ext uri="{FF2B5EF4-FFF2-40B4-BE49-F238E27FC236}">
                <a16:creationId xmlns:a16="http://schemas.microsoft.com/office/drawing/2014/main" id="{6FAA9083-FD22-4DEA-B5CA-5BCB7166A2D7}"/>
              </a:ext>
            </a:extLst>
          </p:cNvPr>
          <p:cNvSpPr/>
          <p:nvPr userDrawn="1"/>
        </p:nvSpPr>
        <p:spPr>
          <a:xfrm>
            <a:off x="0" y="5976649"/>
            <a:ext cx="12192000" cy="881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10">
            <a:extLst>
              <a:ext uri="{FF2B5EF4-FFF2-40B4-BE49-F238E27FC236}">
                <a16:creationId xmlns:a16="http://schemas.microsoft.com/office/drawing/2014/main" id="{6CFA7EEC-0D3D-4623-BAAB-76A8B13BE7C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812780" y="6158166"/>
            <a:ext cx="769620" cy="388365"/>
          </a:xfrm>
          <a:prstGeom prst="rect">
            <a:avLst/>
          </a:prstGeom>
        </p:spPr>
      </p:pic>
    </p:spTree>
    <p:extLst>
      <p:ext uri="{BB962C8B-B14F-4D97-AF65-F5344CB8AC3E}">
        <p14:creationId xmlns:p14="http://schemas.microsoft.com/office/powerpoint/2010/main" val="7422965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OM] Section Layout">
    <p:spTree>
      <p:nvGrpSpPr>
        <p:cNvPr id="1" name=""/>
        <p:cNvGrpSpPr/>
        <p:nvPr/>
      </p:nvGrpSpPr>
      <p:grpSpPr>
        <a:xfrm>
          <a:off x="0" y="0"/>
          <a:ext cx="0" cy="0"/>
          <a:chOff x="0" y="0"/>
          <a:chExt cx="0" cy="0"/>
        </a:xfrm>
      </p:grpSpPr>
      <p:pic>
        <p:nvPicPr>
          <p:cNvPr id="16" name="Image 7">
            <a:extLst>
              <a:ext uri="{FF2B5EF4-FFF2-40B4-BE49-F238E27FC236}">
                <a16:creationId xmlns:a16="http://schemas.microsoft.com/office/drawing/2014/main" id="{8064C1CE-A06A-4AD4-A5F7-AB91AB9FD85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7999"/>
          </a:xfrm>
          <a:prstGeom prst="rect">
            <a:avLst/>
          </a:prstGeom>
        </p:spPr>
      </p:pic>
      <p:sp>
        <p:nvSpPr>
          <p:cNvPr id="2" name="Rectangle 1">
            <a:extLst>
              <a:ext uri="{FF2B5EF4-FFF2-40B4-BE49-F238E27FC236}">
                <a16:creationId xmlns:a16="http://schemas.microsoft.com/office/drawing/2014/main" id="{1FD1A5A7-2108-4EEC-A67A-67BBA40DF96F}"/>
              </a:ext>
            </a:extLst>
          </p:cNvPr>
          <p:cNvSpPr/>
          <p:nvPr userDrawn="1"/>
        </p:nvSpPr>
        <p:spPr>
          <a:xfrm>
            <a:off x="6372226" y="0"/>
            <a:ext cx="5819774" cy="6858000"/>
          </a:xfrm>
          <a:prstGeom prst="rect">
            <a:avLst/>
          </a:prstGeom>
          <a:gradFill>
            <a:gsLst>
              <a:gs pos="0">
                <a:schemeClr val="bg1">
                  <a:alpha val="0"/>
                </a:scheme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reeform: Shape 14">
            <a:extLst>
              <a:ext uri="{FF2B5EF4-FFF2-40B4-BE49-F238E27FC236}">
                <a16:creationId xmlns:a16="http://schemas.microsoft.com/office/drawing/2014/main" id="{1EE3CBBF-D2DC-4895-B9A0-9E7BC8FDF3D4}"/>
              </a:ext>
            </a:extLst>
          </p:cNvPr>
          <p:cNvSpPr/>
          <p:nvPr userDrawn="1"/>
        </p:nvSpPr>
        <p:spPr>
          <a:xfrm>
            <a:off x="1" y="1"/>
            <a:ext cx="6372225" cy="6857998"/>
          </a:xfrm>
          <a:custGeom>
            <a:avLst/>
            <a:gdLst>
              <a:gd name="connsiteX0" fmla="*/ 0 w 6372225"/>
              <a:gd name="connsiteY0" fmla="*/ 0 h 6857998"/>
              <a:gd name="connsiteX1" fmla="*/ 5130671 w 6372225"/>
              <a:gd name="connsiteY1" fmla="*/ 0 h 6857998"/>
              <a:gd name="connsiteX2" fmla="*/ 5365179 w 6372225"/>
              <a:gd name="connsiteY2" fmla="*/ 258023 h 6857998"/>
              <a:gd name="connsiteX3" fmla="*/ 6372225 w 6372225"/>
              <a:gd name="connsiteY3" fmla="*/ 3063240 h 6857998"/>
              <a:gd name="connsiteX4" fmla="*/ 4248934 w 6372225"/>
              <a:gd name="connsiteY4" fmla="*/ 6834854 h 6857998"/>
              <a:gd name="connsiteX5" fmla="*/ 4208683 w 6372225"/>
              <a:gd name="connsiteY5" fmla="*/ 6857998 h 6857998"/>
              <a:gd name="connsiteX6" fmla="*/ 0 w 6372225"/>
              <a:gd name="connsiteY6"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225" h="6857998">
                <a:moveTo>
                  <a:pt x="0" y="0"/>
                </a:moveTo>
                <a:lnTo>
                  <a:pt x="5130671" y="0"/>
                </a:lnTo>
                <a:lnTo>
                  <a:pt x="5365179" y="258023"/>
                </a:lnTo>
                <a:cubicBezTo>
                  <a:pt x="5994302" y="1020344"/>
                  <a:pt x="6372225" y="1997658"/>
                  <a:pt x="6372225" y="3063240"/>
                </a:cubicBezTo>
                <a:cubicBezTo>
                  <a:pt x="6372225" y="4661614"/>
                  <a:pt x="5521897" y="6061383"/>
                  <a:pt x="4248934" y="6834854"/>
                </a:cubicBezTo>
                <a:lnTo>
                  <a:pt x="4208683" y="6857998"/>
                </a:lnTo>
                <a:lnTo>
                  <a:pt x="0" y="68579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6" name="Rectangle 5">
            <a:extLst>
              <a:ext uri="{FF2B5EF4-FFF2-40B4-BE49-F238E27FC236}">
                <a16:creationId xmlns:a16="http://schemas.microsoft.com/office/drawing/2014/main" id="{F2493817-EBD4-4635-A5F1-AC86F3F1C18A}"/>
              </a:ext>
            </a:extLst>
          </p:cNvPr>
          <p:cNvSpPr/>
          <p:nvPr userDrawn="1"/>
        </p:nvSpPr>
        <p:spPr>
          <a:xfrm>
            <a:off x="0" y="5976649"/>
            <a:ext cx="12192000" cy="881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10">
            <a:extLst>
              <a:ext uri="{FF2B5EF4-FFF2-40B4-BE49-F238E27FC236}">
                <a16:creationId xmlns:a16="http://schemas.microsoft.com/office/drawing/2014/main" id="{77FBD03F-CB49-4D74-A8F9-A701DE8949B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12780" y="6158166"/>
            <a:ext cx="769620" cy="388365"/>
          </a:xfrm>
          <a:prstGeom prst="rect">
            <a:avLst/>
          </a:prstGeom>
        </p:spPr>
      </p:pic>
      <p:pic>
        <p:nvPicPr>
          <p:cNvPr id="20" name="Picture 19">
            <a:extLst>
              <a:ext uri="{FF2B5EF4-FFF2-40B4-BE49-F238E27FC236}">
                <a16:creationId xmlns:a16="http://schemas.microsoft.com/office/drawing/2014/main" id="{3DB8832F-1DBE-4E9F-9541-B92E56AFA823}"/>
              </a:ext>
            </a:extLst>
          </p:cNvPr>
          <p:cNvPicPr>
            <a:picLocks noChangeAspect="1"/>
          </p:cNvPicPr>
          <p:nvPr userDrawn="1"/>
        </p:nvPicPr>
        <p:blipFill rotWithShape="1">
          <a:blip r:embed="rId4" cstate="email">
            <a:alphaModFix amt="20000"/>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a:stretch/>
        </p:blipFill>
        <p:spPr>
          <a:xfrm>
            <a:off x="2" y="0"/>
            <a:ext cx="6372225" cy="6857998"/>
          </a:xfrm>
          <a:custGeom>
            <a:avLst/>
            <a:gdLst>
              <a:gd name="connsiteX0" fmla="*/ 0 w 6372225"/>
              <a:gd name="connsiteY0" fmla="*/ 0 h 6857998"/>
              <a:gd name="connsiteX1" fmla="*/ 5130671 w 6372225"/>
              <a:gd name="connsiteY1" fmla="*/ 0 h 6857998"/>
              <a:gd name="connsiteX2" fmla="*/ 5365179 w 6372225"/>
              <a:gd name="connsiteY2" fmla="*/ 258023 h 6857998"/>
              <a:gd name="connsiteX3" fmla="*/ 6372225 w 6372225"/>
              <a:gd name="connsiteY3" fmla="*/ 3063240 h 6857998"/>
              <a:gd name="connsiteX4" fmla="*/ 4248934 w 6372225"/>
              <a:gd name="connsiteY4" fmla="*/ 6834854 h 6857998"/>
              <a:gd name="connsiteX5" fmla="*/ 4208683 w 6372225"/>
              <a:gd name="connsiteY5" fmla="*/ 6857998 h 6857998"/>
              <a:gd name="connsiteX6" fmla="*/ 0 w 6372225"/>
              <a:gd name="connsiteY6"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225" h="6857998">
                <a:moveTo>
                  <a:pt x="0" y="0"/>
                </a:moveTo>
                <a:lnTo>
                  <a:pt x="5130671" y="0"/>
                </a:lnTo>
                <a:lnTo>
                  <a:pt x="5365179" y="258023"/>
                </a:lnTo>
                <a:cubicBezTo>
                  <a:pt x="5994303" y="1020344"/>
                  <a:pt x="6372225" y="1997658"/>
                  <a:pt x="6372225" y="3063240"/>
                </a:cubicBezTo>
                <a:cubicBezTo>
                  <a:pt x="6372225" y="4661614"/>
                  <a:pt x="5521897" y="6061383"/>
                  <a:pt x="4248934" y="6834854"/>
                </a:cubicBezTo>
                <a:lnTo>
                  <a:pt x="4208683" y="6857998"/>
                </a:lnTo>
                <a:lnTo>
                  <a:pt x="0" y="6857998"/>
                </a:lnTo>
                <a:close/>
              </a:path>
            </a:pathLst>
          </a:custGeom>
        </p:spPr>
      </p:pic>
      <p:sp>
        <p:nvSpPr>
          <p:cNvPr id="3" name="Frame 2">
            <a:extLst>
              <a:ext uri="{FF2B5EF4-FFF2-40B4-BE49-F238E27FC236}">
                <a16:creationId xmlns:a16="http://schemas.microsoft.com/office/drawing/2014/main" id="{BAB15696-5134-4BE4-BF5F-0B29DAD20159}"/>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cxnSp>
        <p:nvCxnSpPr>
          <p:cNvPr id="12" name="Straight Connector 11">
            <a:extLst>
              <a:ext uri="{FF2B5EF4-FFF2-40B4-BE49-F238E27FC236}">
                <a16:creationId xmlns:a16="http://schemas.microsoft.com/office/drawing/2014/main" id="{D64B08D7-B982-4A3D-816E-9F8A950591A9}"/>
              </a:ext>
            </a:extLst>
          </p:cNvPr>
          <p:cNvCxnSpPr>
            <a:cxnSpLocks/>
          </p:cNvCxnSpPr>
          <p:nvPr userDrawn="1"/>
        </p:nvCxnSpPr>
        <p:spPr>
          <a:xfrm>
            <a:off x="990600" y="2227357"/>
            <a:ext cx="0" cy="169843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 Placeholder 6">
            <a:extLst>
              <a:ext uri="{FF2B5EF4-FFF2-40B4-BE49-F238E27FC236}">
                <a16:creationId xmlns:a16="http://schemas.microsoft.com/office/drawing/2014/main" id="{C02EC54B-ED8D-4FE0-86D8-77F5DC47B96A}"/>
              </a:ext>
            </a:extLst>
          </p:cNvPr>
          <p:cNvSpPr>
            <a:spLocks noGrp="1"/>
          </p:cNvSpPr>
          <p:nvPr userDrawn="1">
            <p:ph type="body" sz="quarter" idx="12" hasCustomPrompt="1"/>
          </p:nvPr>
        </p:nvSpPr>
        <p:spPr>
          <a:xfrm>
            <a:off x="1238249" y="2244090"/>
            <a:ext cx="3505171" cy="1664970"/>
          </a:xfrm>
        </p:spPr>
        <p:txBody>
          <a:bodyPr lIns="0" tIns="0" rIns="0" bIns="0" anchor="ctr">
            <a:noAutofit/>
          </a:bodyPr>
          <a:lstStyle>
            <a:lvl1pPr marL="0" indent="0">
              <a:spcBef>
                <a:spcPts val="0"/>
              </a:spcBef>
              <a:spcAft>
                <a:spcPts val="0"/>
              </a:spcAft>
              <a:buClr>
                <a:schemeClr val="accent1"/>
              </a:buClr>
              <a:buSzPct val="25000"/>
              <a:buFont typeface="Arial" panose="020B0604020202020204" pitchFamily="34" charset="0"/>
              <a:buChar char="•"/>
              <a:defRPr sz="1600" cap="all" baseline="0">
                <a:solidFill>
                  <a:schemeClr val="bg1"/>
                </a:solidFill>
              </a:defRPr>
            </a:lvl1pPr>
            <a:lvl2pPr marL="0" indent="0">
              <a:spcBef>
                <a:spcPts val="0"/>
              </a:spcBef>
              <a:spcAft>
                <a:spcPts val="0"/>
              </a:spcAft>
              <a:buClr>
                <a:schemeClr val="accent1"/>
              </a:buClr>
              <a:buSzPct val="25000"/>
              <a:buFont typeface="Arial" panose="020B0604020202020204" pitchFamily="34" charset="0"/>
              <a:buChar char="•"/>
              <a:defRPr sz="3200" cap="all">
                <a:solidFill>
                  <a:schemeClr val="bg1"/>
                </a:solidFill>
              </a:defRPr>
            </a:lvl2pPr>
            <a:lvl3pPr marL="0" indent="0">
              <a:spcBef>
                <a:spcPts val="0"/>
              </a:spcBef>
              <a:spcAft>
                <a:spcPts val="0"/>
              </a:spcAft>
              <a:buClr>
                <a:schemeClr val="accent1"/>
              </a:buClr>
              <a:buSzPct val="25000"/>
              <a:buFont typeface="Arial" panose="020B0604020202020204" pitchFamily="34" charset="0"/>
              <a:buChar char="•"/>
              <a:defRPr sz="1800" cap="all">
                <a:solidFill>
                  <a:schemeClr val="bg1"/>
                </a:solidFill>
              </a:defRPr>
            </a:lvl3pPr>
          </a:lstStyle>
          <a:p>
            <a:pPr lvl="0"/>
            <a:r>
              <a:rPr lang="en-US"/>
              <a:t>Click to add your text</a:t>
            </a:r>
          </a:p>
          <a:p>
            <a:pPr lvl="1"/>
            <a:r>
              <a:rPr lang="en-US"/>
              <a:t>Second level</a:t>
            </a:r>
          </a:p>
          <a:p>
            <a:pPr lvl="2"/>
            <a:r>
              <a:rPr lang="en-US"/>
              <a:t>Third level</a:t>
            </a:r>
          </a:p>
        </p:txBody>
      </p:sp>
    </p:spTree>
    <p:extLst>
      <p:ext uri="{BB962C8B-B14F-4D97-AF65-F5344CB8AC3E}">
        <p14:creationId xmlns:p14="http://schemas.microsoft.com/office/powerpoint/2010/main" val="181761578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ontent Layout 1">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E23CA9D-785C-40D0-9447-3D928375D0EB}"/>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1905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3" name="Rectangle: Rounded Corners 22">
            <a:extLst>
              <a:ext uri="{FF2B5EF4-FFF2-40B4-BE49-F238E27FC236}">
                <a16:creationId xmlns:a16="http://schemas.microsoft.com/office/drawing/2014/main" id="{57906D9D-1607-4CAD-8DB7-3955061FA8E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C312285E-0BF5-4F9F-AC5C-D2E100B18572}"/>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7" name="Text Placeholder 6">
            <a:extLst>
              <a:ext uri="{FF2B5EF4-FFF2-40B4-BE49-F238E27FC236}">
                <a16:creationId xmlns:a16="http://schemas.microsoft.com/office/drawing/2014/main" id="{A29B152C-7EAE-406F-8BAE-F01B7639E922}"/>
              </a:ext>
            </a:extLst>
          </p:cNvPr>
          <p:cNvSpPr>
            <a:spLocks noGrp="1"/>
          </p:cNvSpPr>
          <p:nvPr>
            <p:ph type="body" sz="quarter" idx="12" hasCustomPrompt="1"/>
          </p:nvPr>
        </p:nvSpPr>
        <p:spPr>
          <a:xfrm>
            <a:off x="517524" y="1781175"/>
            <a:ext cx="11155680"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94B7F3F7-9EFF-49F1-A554-539D1C24470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0">
            <a:extLst>
              <a:ext uri="{FF2B5EF4-FFF2-40B4-BE49-F238E27FC236}">
                <a16:creationId xmlns:a16="http://schemas.microsoft.com/office/drawing/2014/main" id="{57136B74-B99C-464C-842F-E828026D588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D58D6DBD-ACF9-4BB0-A1FE-3F17DF978DB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AB7FEAF-B726-476C-A085-B20F331BB8FC}"/>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5" name="Straight Connector 24">
            <a:extLst>
              <a:ext uri="{FF2B5EF4-FFF2-40B4-BE49-F238E27FC236}">
                <a16:creationId xmlns:a16="http://schemas.microsoft.com/office/drawing/2014/main" id="{80813C46-6E7D-48E8-9BBE-96B508BD06B1}"/>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3C74F33-C1E5-40C8-B330-9CBD40B8732D}"/>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F6817340-61E9-4946-ACC0-4DD2357FB715}"/>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24023509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and Footer only">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E23CA9D-785C-40D0-9447-3D928375D0EB}"/>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3" name="Rectangle: Rounded Corners 22">
            <a:extLst>
              <a:ext uri="{FF2B5EF4-FFF2-40B4-BE49-F238E27FC236}">
                <a16:creationId xmlns:a16="http://schemas.microsoft.com/office/drawing/2014/main" id="{57906D9D-1607-4CAD-8DB7-3955061FA8E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C312285E-0BF5-4F9F-AC5C-D2E100B18572}"/>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16" name="Text Placeholder 6">
            <a:extLst>
              <a:ext uri="{FF2B5EF4-FFF2-40B4-BE49-F238E27FC236}">
                <a16:creationId xmlns:a16="http://schemas.microsoft.com/office/drawing/2014/main" id="{83C5AEE0-A4DE-4ADA-80AB-D940076AA77B}"/>
              </a:ext>
            </a:extLst>
          </p:cNvPr>
          <p:cNvSpPr>
            <a:spLocks noGrp="1"/>
          </p:cNvSpPr>
          <p:nvPr>
            <p:ph type="body" sz="quarter" idx="12" hasCustomPrompt="1"/>
          </p:nvPr>
        </p:nvSpPr>
        <p:spPr>
          <a:xfrm>
            <a:off x="517524" y="1781175"/>
            <a:ext cx="11155680"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1E923A14-8A6B-42FE-9ABB-E9B366E1168B}"/>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0">
            <a:extLst>
              <a:ext uri="{FF2B5EF4-FFF2-40B4-BE49-F238E27FC236}">
                <a16:creationId xmlns:a16="http://schemas.microsoft.com/office/drawing/2014/main" id="{F9038D05-EFB1-4044-80BB-4547EE2C668D}"/>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9" name="Straight Connector 18">
            <a:extLst>
              <a:ext uri="{FF2B5EF4-FFF2-40B4-BE49-F238E27FC236}">
                <a16:creationId xmlns:a16="http://schemas.microsoft.com/office/drawing/2014/main" id="{EF659D84-75BF-49C4-A905-011153ECCDF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3B1B7629-8FEB-4E49-86D1-8C7C14C39E61}"/>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25" name="TextBox 24">
            <a:extLst>
              <a:ext uri="{FF2B5EF4-FFF2-40B4-BE49-F238E27FC236}">
                <a16:creationId xmlns:a16="http://schemas.microsoft.com/office/drawing/2014/main" id="{BEED6F39-696F-4920-8BD4-D267DDBE6A81}"/>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7" name="Straight Connector 26">
            <a:extLst>
              <a:ext uri="{FF2B5EF4-FFF2-40B4-BE49-F238E27FC236}">
                <a16:creationId xmlns:a16="http://schemas.microsoft.com/office/drawing/2014/main" id="{10FF7396-2008-4FC9-B0F6-2E2CC552244B}"/>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4B1AF16-4B51-4605-B957-C29E52B797EF}"/>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4A3A1FD7-1250-48DB-97C4-97238A3DEE22}"/>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4415072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E23CA9D-785C-40D0-9447-3D928375D0EB}"/>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9" name="Rectangle: Rounded Corners 18">
            <a:extLst>
              <a:ext uri="{FF2B5EF4-FFF2-40B4-BE49-F238E27FC236}">
                <a16:creationId xmlns:a16="http://schemas.microsoft.com/office/drawing/2014/main" id="{6B25EC5A-26B6-4F29-9B5F-F0BC0F7E2615}"/>
              </a:ext>
            </a:extLst>
          </p:cNvPr>
          <p:cNvSpPr/>
          <p:nvPr userDrawn="1"/>
        </p:nvSpPr>
        <p:spPr>
          <a:xfrm>
            <a:off x="2" y="3718561"/>
            <a:ext cx="12191998" cy="3139440"/>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Picture 20">
            <a:extLst>
              <a:ext uri="{FF2B5EF4-FFF2-40B4-BE49-F238E27FC236}">
                <a16:creationId xmlns:a16="http://schemas.microsoft.com/office/drawing/2014/main" id="{525CD211-9DA3-4EB8-889F-FDB647D45469}"/>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3" name="Rectangle: Rounded Corners 22">
            <a:extLst>
              <a:ext uri="{FF2B5EF4-FFF2-40B4-BE49-F238E27FC236}">
                <a16:creationId xmlns:a16="http://schemas.microsoft.com/office/drawing/2014/main" id="{57906D9D-1607-4CAD-8DB7-3955061FA8E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C312285E-0BF5-4F9F-AC5C-D2E100B18572}"/>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7" name="Text Placeholder 6">
            <a:extLst>
              <a:ext uri="{FF2B5EF4-FFF2-40B4-BE49-F238E27FC236}">
                <a16:creationId xmlns:a16="http://schemas.microsoft.com/office/drawing/2014/main" id="{A29B152C-7EAE-406F-8BAE-F01B7639E922}"/>
              </a:ext>
            </a:extLst>
          </p:cNvPr>
          <p:cNvSpPr>
            <a:spLocks noGrp="1"/>
          </p:cNvSpPr>
          <p:nvPr>
            <p:ph type="body" sz="quarter" idx="12" hasCustomPrompt="1"/>
          </p:nvPr>
        </p:nvSpPr>
        <p:spPr>
          <a:xfrm>
            <a:off x="517524" y="1781175"/>
            <a:ext cx="3345816" cy="1937385"/>
          </a:xfrm>
        </p:spPr>
        <p:txBody>
          <a:bodyPr lIns="0" tIns="0" rIns="0" bIns="0">
            <a:noAutofit/>
          </a:bodyPr>
          <a:lstStyle>
            <a:lvl1pPr>
              <a:lnSpc>
                <a:spcPct val="100000"/>
              </a:lnSpc>
              <a:defRPr sz="2000"/>
            </a:lvl1pPr>
            <a:lvl2pPr>
              <a:defRPr sz="1600"/>
            </a:lvl2pPr>
            <a:lvl3pPr>
              <a:defRPr sz="1400"/>
            </a:lvl3pPr>
            <a:lvl4pPr>
              <a:defRPr sz="1200"/>
            </a:lvl4pPr>
            <a:lvl5pPr>
              <a:defRPr sz="1200"/>
            </a:lvl5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Text Placeholder 6">
            <a:extLst>
              <a:ext uri="{FF2B5EF4-FFF2-40B4-BE49-F238E27FC236}">
                <a16:creationId xmlns:a16="http://schemas.microsoft.com/office/drawing/2014/main" id="{FC72D7D0-B14D-4041-8292-C4D2C12FE430}"/>
              </a:ext>
            </a:extLst>
          </p:cNvPr>
          <p:cNvSpPr>
            <a:spLocks noGrp="1"/>
          </p:cNvSpPr>
          <p:nvPr>
            <p:ph type="body" sz="quarter" idx="13" hasCustomPrompt="1"/>
          </p:nvPr>
        </p:nvSpPr>
        <p:spPr>
          <a:xfrm>
            <a:off x="4422774" y="1781175"/>
            <a:ext cx="3345816" cy="1937385"/>
          </a:xfrm>
        </p:spPr>
        <p:txBody>
          <a:bodyPr lIns="0" tIns="0" rIns="0" bIns="0">
            <a:noAutofit/>
          </a:bodyPr>
          <a:lstStyle>
            <a:lvl1pPr>
              <a:lnSpc>
                <a:spcPct val="100000"/>
              </a:lnSpc>
              <a:defRPr sz="2000"/>
            </a:lvl1pPr>
            <a:lvl2pPr>
              <a:defRPr sz="1600"/>
            </a:lvl2pPr>
            <a:lvl3pPr>
              <a:defRPr sz="1400"/>
            </a:lvl3pPr>
            <a:lvl4pPr>
              <a:defRPr sz="1200"/>
            </a:lvl4pPr>
            <a:lvl5pPr>
              <a:defRPr sz="1200"/>
            </a:lvl5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6" name="Text Placeholder 6">
            <a:extLst>
              <a:ext uri="{FF2B5EF4-FFF2-40B4-BE49-F238E27FC236}">
                <a16:creationId xmlns:a16="http://schemas.microsoft.com/office/drawing/2014/main" id="{27F9B38E-073A-4FB0-A9D3-16C81F1AC388}"/>
              </a:ext>
            </a:extLst>
          </p:cNvPr>
          <p:cNvSpPr>
            <a:spLocks noGrp="1"/>
          </p:cNvSpPr>
          <p:nvPr>
            <p:ph type="body" sz="quarter" idx="14" hasCustomPrompt="1"/>
          </p:nvPr>
        </p:nvSpPr>
        <p:spPr>
          <a:xfrm>
            <a:off x="8328024" y="1781175"/>
            <a:ext cx="3345816" cy="1937385"/>
          </a:xfrm>
        </p:spPr>
        <p:txBody>
          <a:bodyPr lIns="0" tIns="0" rIns="0" bIns="0">
            <a:noAutofit/>
          </a:bodyPr>
          <a:lstStyle>
            <a:lvl1pPr>
              <a:lnSpc>
                <a:spcPct val="100000"/>
              </a:lnSpc>
              <a:defRPr sz="2000"/>
            </a:lvl1pPr>
            <a:lvl2pPr>
              <a:defRPr sz="1600"/>
            </a:lvl2pPr>
            <a:lvl3pPr>
              <a:defRPr sz="1400"/>
            </a:lvl3pPr>
            <a:lvl4pPr>
              <a:defRPr sz="1200"/>
            </a:lvl4pPr>
            <a:lvl5pPr>
              <a:defRPr sz="1200"/>
            </a:lvl5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 name="Content Placeholder 2">
            <a:extLst>
              <a:ext uri="{FF2B5EF4-FFF2-40B4-BE49-F238E27FC236}">
                <a16:creationId xmlns:a16="http://schemas.microsoft.com/office/drawing/2014/main" id="{C2E030CE-02AC-42F6-ACEF-AC1CC7580E60}"/>
              </a:ext>
            </a:extLst>
          </p:cNvPr>
          <p:cNvSpPr>
            <a:spLocks noGrp="1"/>
          </p:cNvSpPr>
          <p:nvPr>
            <p:ph sz="quarter" idx="15" hasCustomPrompt="1"/>
          </p:nvPr>
        </p:nvSpPr>
        <p:spPr>
          <a:xfrm>
            <a:off x="517524" y="3870325"/>
            <a:ext cx="3345816" cy="1433513"/>
          </a:xfrm>
          <a:prstGeom prst="roundRect">
            <a:avLst>
              <a:gd name="adj" fmla="val 4973"/>
            </a:avLst>
          </a:prstGeom>
          <a:solidFill>
            <a:schemeClr val="bg1">
              <a:lumMod val="95000"/>
            </a:schemeClr>
          </a:solidFill>
        </p:spPr>
        <p:txBody>
          <a:bodyPr anchor="ctr"/>
          <a:lstStyle>
            <a:lvl1pPr algn="ctr">
              <a:buFontTx/>
              <a:buNone/>
              <a:defRPr sz="1400">
                <a:solidFill>
                  <a:schemeClr val="tx1"/>
                </a:solidFill>
              </a:defRPr>
            </a:lvl1pPr>
            <a:lvl2pPr>
              <a:buFontTx/>
              <a:buNone/>
              <a:defRPr/>
            </a:lvl2pPr>
            <a:lvl3pPr>
              <a:buFontTx/>
              <a:buNone/>
              <a:defRPr/>
            </a:lvl3pPr>
            <a:lvl4pPr>
              <a:buFontTx/>
              <a:buNone/>
              <a:defRPr/>
            </a:lvl4pPr>
            <a:lvl5pPr>
              <a:buFontTx/>
              <a:buNone/>
              <a:defRPr/>
            </a:lvl5pPr>
          </a:lstStyle>
          <a:p>
            <a:pPr lvl="0"/>
            <a:r>
              <a:rPr lang="en-US" dirty="0"/>
              <a:t>Add your content here</a:t>
            </a:r>
            <a:endParaRPr lang="fr-FR" dirty="0"/>
          </a:p>
        </p:txBody>
      </p:sp>
      <p:sp>
        <p:nvSpPr>
          <p:cNvPr id="25" name="Content Placeholder 2">
            <a:extLst>
              <a:ext uri="{FF2B5EF4-FFF2-40B4-BE49-F238E27FC236}">
                <a16:creationId xmlns:a16="http://schemas.microsoft.com/office/drawing/2014/main" id="{D55A1FFF-07A2-4D39-BC28-9715E3754D1D}"/>
              </a:ext>
            </a:extLst>
          </p:cNvPr>
          <p:cNvSpPr>
            <a:spLocks noGrp="1"/>
          </p:cNvSpPr>
          <p:nvPr>
            <p:ph sz="quarter" idx="16" hasCustomPrompt="1"/>
          </p:nvPr>
        </p:nvSpPr>
        <p:spPr>
          <a:xfrm>
            <a:off x="4422774" y="3870325"/>
            <a:ext cx="3345816" cy="1433513"/>
          </a:xfrm>
          <a:prstGeom prst="roundRect">
            <a:avLst>
              <a:gd name="adj" fmla="val 4973"/>
            </a:avLst>
          </a:prstGeom>
          <a:solidFill>
            <a:schemeClr val="bg1">
              <a:lumMod val="95000"/>
            </a:schemeClr>
          </a:solidFill>
        </p:spPr>
        <p:txBody>
          <a:bodyPr anchor="ctr"/>
          <a:lstStyle>
            <a:lvl1pPr algn="ctr">
              <a:buFontTx/>
              <a:buNone/>
              <a:defRPr sz="1400">
                <a:solidFill>
                  <a:schemeClr val="tx1"/>
                </a:solidFill>
              </a:defRPr>
            </a:lvl1pPr>
            <a:lvl2pPr>
              <a:buFontTx/>
              <a:buNone/>
              <a:defRPr/>
            </a:lvl2pPr>
            <a:lvl3pPr>
              <a:buFontTx/>
              <a:buNone/>
              <a:defRPr/>
            </a:lvl3pPr>
            <a:lvl4pPr>
              <a:buFontTx/>
              <a:buNone/>
              <a:defRPr/>
            </a:lvl4pPr>
            <a:lvl5pPr>
              <a:buFontTx/>
              <a:buNone/>
              <a:defRPr/>
            </a:lvl5pPr>
          </a:lstStyle>
          <a:p>
            <a:pPr lvl="0"/>
            <a:r>
              <a:rPr lang="en-US" dirty="0"/>
              <a:t>Add your content here</a:t>
            </a:r>
            <a:endParaRPr lang="fr-FR" dirty="0"/>
          </a:p>
        </p:txBody>
      </p:sp>
      <p:sp>
        <p:nvSpPr>
          <p:cNvPr id="27" name="Content Placeholder 2">
            <a:extLst>
              <a:ext uri="{FF2B5EF4-FFF2-40B4-BE49-F238E27FC236}">
                <a16:creationId xmlns:a16="http://schemas.microsoft.com/office/drawing/2014/main" id="{BCE9DED9-A28A-47E9-9E5B-2B87668AE4D6}"/>
              </a:ext>
            </a:extLst>
          </p:cNvPr>
          <p:cNvSpPr>
            <a:spLocks noGrp="1"/>
          </p:cNvSpPr>
          <p:nvPr>
            <p:ph sz="quarter" idx="17" hasCustomPrompt="1"/>
          </p:nvPr>
        </p:nvSpPr>
        <p:spPr>
          <a:xfrm>
            <a:off x="8328024" y="3870325"/>
            <a:ext cx="3345816" cy="1433513"/>
          </a:xfrm>
          <a:prstGeom prst="roundRect">
            <a:avLst>
              <a:gd name="adj" fmla="val 4973"/>
            </a:avLst>
          </a:prstGeom>
          <a:solidFill>
            <a:schemeClr val="bg1">
              <a:lumMod val="95000"/>
            </a:schemeClr>
          </a:solidFill>
        </p:spPr>
        <p:txBody>
          <a:bodyPr anchor="ctr"/>
          <a:lstStyle>
            <a:lvl1pPr algn="ctr">
              <a:buFontTx/>
              <a:buNone/>
              <a:defRPr sz="1400">
                <a:solidFill>
                  <a:schemeClr val="tx1"/>
                </a:solidFill>
              </a:defRPr>
            </a:lvl1pPr>
            <a:lvl2pPr>
              <a:buFontTx/>
              <a:buNone/>
              <a:defRPr/>
            </a:lvl2pPr>
            <a:lvl3pPr>
              <a:buFontTx/>
              <a:buNone/>
              <a:defRPr/>
            </a:lvl3pPr>
            <a:lvl4pPr>
              <a:buFontTx/>
              <a:buNone/>
              <a:defRPr/>
            </a:lvl4pPr>
            <a:lvl5pPr>
              <a:buFontTx/>
              <a:buNone/>
              <a:defRPr/>
            </a:lvl5pPr>
          </a:lstStyle>
          <a:p>
            <a:pPr lvl="0"/>
            <a:r>
              <a:rPr lang="en-US" dirty="0"/>
              <a:t>Add your content here</a:t>
            </a:r>
            <a:endParaRPr lang="fr-FR" dirty="0"/>
          </a:p>
        </p:txBody>
      </p:sp>
      <p:sp>
        <p:nvSpPr>
          <p:cNvPr id="28" name="Text Placeholder 49">
            <a:extLst>
              <a:ext uri="{FF2B5EF4-FFF2-40B4-BE49-F238E27FC236}">
                <a16:creationId xmlns:a16="http://schemas.microsoft.com/office/drawing/2014/main" id="{7A8BD475-0814-437D-B244-284285EB8C44}"/>
              </a:ext>
            </a:extLst>
          </p:cNvPr>
          <p:cNvSpPr>
            <a:spLocks noGrp="1"/>
          </p:cNvSpPr>
          <p:nvPr>
            <p:ph type="body" sz="quarter" idx="20" hasCustomPrompt="1"/>
          </p:nvPr>
        </p:nvSpPr>
        <p:spPr>
          <a:xfrm>
            <a:off x="517524" y="5499735"/>
            <a:ext cx="3345816" cy="207650"/>
          </a:xfrm>
          <a:prstGeom prst="rect">
            <a:avLst/>
          </a:prstGeom>
        </p:spPr>
        <p:txBody>
          <a:bodyPr lIns="0" tIns="0" rIns="0" bIns="0" anchor="ctr">
            <a:noAutofit/>
          </a:bodyPr>
          <a:lstStyle>
            <a:lvl1pPr marL="0" indent="0" algn="ctr">
              <a:lnSpc>
                <a:spcPct val="100000"/>
              </a:lnSpc>
              <a:buFontTx/>
              <a:buNone/>
              <a:defRPr sz="1000" cap="none" baseline="0">
                <a:solidFill>
                  <a:schemeClr val="tx1"/>
                </a:solidFill>
              </a:defRPr>
            </a:lvl1pPr>
          </a:lstStyle>
          <a:p>
            <a:pPr lvl="0"/>
            <a:r>
              <a:rPr lang="en-US" dirty="0"/>
              <a:t>Add your text here</a:t>
            </a:r>
          </a:p>
        </p:txBody>
      </p:sp>
      <p:sp>
        <p:nvSpPr>
          <p:cNvPr id="30" name="Text Placeholder 49">
            <a:extLst>
              <a:ext uri="{FF2B5EF4-FFF2-40B4-BE49-F238E27FC236}">
                <a16:creationId xmlns:a16="http://schemas.microsoft.com/office/drawing/2014/main" id="{6F3B887A-5678-4CB1-8481-04965341EF19}"/>
              </a:ext>
            </a:extLst>
          </p:cNvPr>
          <p:cNvSpPr>
            <a:spLocks noGrp="1"/>
          </p:cNvSpPr>
          <p:nvPr>
            <p:ph type="body" sz="quarter" idx="21" hasCustomPrompt="1"/>
          </p:nvPr>
        </p:nvSpPr>
        <p:spPr>
          <a:xfrm>
            <a:off x="4422774" y="5499735"/>
            <a:ext cx="3345816" cy="207650"/>
          </a:xfrm>
          <a:prstGeom prst="rect">
            <a:avLst/>
          </a:prstGeom>
        </p:spPr>
        <p:txBody>
          <a:bodyPr lIns="0" tIns="0" rIns="0" bIns="0" anchor="ctr">
            <a:noAutofit/>
          </a:bodyPr>
          <a:lstStyle>
            <a:lvl1pPr marL="0" indent="0" algn="ctr">
              <a:lnSpc>
                <a:spcPct val="100000"/>
              </a:lnSpc>
              <a:buFontTx/>
              <a:buNone/>
              <a:defRPr sz="1000" cap="none" baseline="0">
                <a:solidFill>
                  <a:schemeClr val="tx1"/>
                </a:solidFill>
              </a:defRPr>
            </a:lvl1pPr>
          </a:lstStyle>
          <a:p>
            <a:pPr lvl="0"/>
            <a:r>
              <a:rPr lang="en-US" dirty="0"/>
              <a:t>Add your text here</a:t>
            </a:r>
          </a:p>
        </p:txBody>
      </p:sp>
      <p:sp>
        <p:nvSpPr>
          <p:cNvPr id="31" name="Text Placeholder 49">
            <a:extLst>
              <a:ext uri="{FF2B5EF4-FFF2-40B4-BE49-F238E27FC236}">
                <a16:creationId xmlns:a16="http://schemas.microsoft.com/office/drawing/2014/main" id="{8ECB27D3-A689-4E91-9F93-9132FA280618}"/>
              </a:ext>
            </a:extLst>
          </p:cNvPr>
          <p:cNvSpPr>
            <a:spLocks noGrp="1"/>
          </p:cNvSpPr>
          <p:nvPr>
            <p:ph type="body" sz="quarter" idx="22" hasCustomPrompt="1"/>
          </p:nvPr>
        </p:nvSpPr>
        <p:spPr>
          <a:xfrm>
            <a:off x="8328024" y="5499735"/>
            <a:ext cx="3345816" cy="207650"/>
          </a:xfrm>
          <a:prstGeom prst="rect">
            <a:avLst/>
          </a:prstGeom>
        </p:spPr>
        <p:txBody>
          <a:bodyPr lIns="0" tIns="0" rIns="0" bIns="0" anchor="ctr">
            <a:noAutofit/>
          </a:bodyPr>
          <a:lstStyle>
            <a:lvl1pPr marL="0" indent="0" algn="ctr">
              <a:lnSpc>
                <a:spcPct val="100000"/>
              </a:lnSpc>
              <a:buFontTx/>
              <a:buNone/>
              <a:defRPr sz="1000" cap="none" baseline="0">
                <a:solidFill>
                  <a:schemeClr val="tx1"/>
                </a:solidFill>
              </a:defRPr>
            </a:lvl1pPr>
          </a:lstStyle>
          <a:p>
            <a:pPr lvl="0"/>
            <a:r>
              <a:rPr lang="en-US" dirty="0"/>
              <a:t>Add your text here</a:t>
            </a:r>
          </a:p>
        </p:txBody>
      </p:sp>
      <p:sp>
        <p:nvSpPr>
          <p:cNvPr id="32" name="Rectangle 31">
            <a:extLst>
              <a:ext uri="{FF2B5EF4-FFF2-40B4-BE49-F238E27FC236}">
                <a16:creationId xmlns:a16="http://schemas.microsoft.com/office/drawing/2014/main" id="{6BEAFF40-307D-415D-B0CE-58FD5C11012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10">
            <a:extLst>
              <a:ext uri="{FF2B5EF4-FFF2-40B4-BE49-F238E27FC236}">
                <a16:creationId xmlns:a16="http://schemas.microsoft.com/office/drawing/2014/main" id="{BAB9F69B-2C13-4C35-9F9F-6015614A6C34}"/>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4" name="Straight Connector 33">
            <a:extLst>
              <a:ext uri="{FF2B5EF4-FFF2-40B4-BE49-F238E27FC236}">
                <a16:creationId xmlns:a16="http://schemas.microsoft.com/office/drawing/2014/main" id="{40C54297-AD32-4E95-BE5E-4B07509F802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Footer Placeholder 4">
            <a:extLst>
              <a:ext uri="{FF2B5EF4-FFF2-40B4-BE49-F238E27FC236}">
                <a16:creationId xmlns:a16="http://schemas.microsoft.com/office/drawing/2014/main" id="{F85C67AE-DC37-400A-8A87-5B5A43AC7EC6}"/>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36" name="TextBox 35">
            <a:extLst>
              <a:ext uri="{FF2B5EF4-FFF2-40B4-BE49-F238E27FC236}">
                <a16:creationId xmlns:a16="http://schemas.microsoft.com/office/drawing/2014/main" id="{D59337AD-ECED-4110-AA5B-08AD1D837DFD}"/>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7" name="Straight Connector 36">
            <a:extLst>
              <a:ext uri="{FF2B5EF4-FFF2-40B4-BE49-F238E27FC236}">
                <a16:creationId xmlns:a16="http://schemas.microsoft.com/office/drawing/2014/main" id="{567BD03B-D2D3-4094-8D7E-9C4E7D46FA3F}"/>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2970DB5-D9A0-4095-BF4C-43ED493ABB3B}"/>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8" name="Footer Placeholder 4">
            <a:extLst>
              <a:ext uri="{FF2B5EF4-FFF2-40B4-BE49-F238E27FC236}">
                <a16:creationId xmlns:a16="http://schemas.microsoft.com/office/drawing/2014/main" id="{7094F5F1-7B56-4466-92D8-F9EF0B24DAEF}"/>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87322238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E23CA9D-785C-40D0-9447-3D928375D0EB}"/>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Rectangle 12">
            <a:extLst>
              <a:ext uri="{FF2B5EF4-FFF2-40B4-BE49-F238E27FC236}">
                <a16:creationId xmlns:a16="http://schemas.microsoft.com/office/drawing/2014/main" id="{443DC9A4-7CD8-4E6B-B42F-50798E88A57C}"/>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5" name="Image 10">
            <a:extLst>
              <a:ext uri="{FF2B5EF4-FFF2-40B4-BE49-F238E27FC236}">
                <a16:creationId xmlns:a16="http://schemas.microsoft.com/office/drawing/2014/main" id="{59D61FE9-5DBC-48E0-9DC6-389F61DEA04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6" name="Straight Connector 15">
            <a:extLst>
              <a:ext uri="{FF2B5EF4-FFF2-40B4-BE49-F238E27FC236}">
                <a16:creationId xmlns:a16="http://schemas.microsoft.com/office/drawing/2014/main" id="{33C33C57-8A00-433B-A845-E5DF1BBEA4A2}"/>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F3696535-1421-4135-ACFD-1D52F09952E7}"/>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19" name="TextBox 18">
            <a:extLst>
              <a:ext uri="{FF2B5EF4-FFF2-40B4-BE49-F238E27FC236}">
                <a16:creationId xmlns:a16="http://schemas.microsoft.com/office/drawing/2014/main" id="{FB746DD6-C8BF-44AF-A0D8-342AF3767B41}"/>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1" name="Straight Connector 20">
            <a:extLst>
              <a:ext uri="{FF2B5EF4-FFF2-40B4-BE49-F238E27FC236}">
                <a16:creationId xmlns:a16="http://schemas.microsoft.com/office/drawing/2014/main" id="{6ABC25E0-B72F-4BF1-8542-B94ADCCA2F67}"/>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AE9AECA-3F42-4C53-84AB-3FFE91FB57D2}"/>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Footer Placeholder 4">
            <a:extLst>
              <a:ext uri="{FF2B5EF4-FFF2-40B4-BE49-F238E27FC236}">
                <a16:creationId xmlns:a16="http://schemas.microsoft.com/office/drawing/2014/main" id="{54D6F206-7AF0-4A25-A300-0F8BEB6884D6}"/>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14303357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White bloc content layout">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C5190262-9A1F-48E5-8DFB-46DC492DDFBC}"/>
              </a:ext>
            </a:extLst>
          </p:cNvPr>
          <p:cNvSpPr/>
          <p:nvPr userDrawn="1"/>
        </p:nvSpPr>
        <p:spPr>
          <a:xfrm>
            <a:off x="2" y="1883121"/>
            <a:ext cx="12191998" cy="497487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5">
            <a:extLst>
              <a:ext uri="{FF2B5EF4-FFF2-40B4-BE49-F238E27FC236}">
                <a16:creationId xmlns:a16="http://schemas.microsoft.com/office/drawing/2014/main" id="{D4D2FF2E-64B9-42DF-985F-B1EBB5F72829}"/>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pic>
        <p:nvPicPr>
          <p:cNvPr id="16" name="Picture 15">
            <a:extLst>
              <a:ext uri="{FF2B5EF4-FFF2-40B4-BE49-F238E27FC236}">
                <a16:creationId xmlns:a16="http://schemas.microsoft.com/office/drawing/2014/main" id="{CBB44FE6-E495-4F41-8B41-29AD18C88CF2}"/>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Text Placeholder 6">
            <a:extLst>
              <a:ext uri="{FF2B5EF4-FFF2-40B4-BE49-F238E27FC236}">
                <a16:creationId xmlns:a16="http://schemas.microsoft.com/office/drawing/2014/main" id="{3AC759AA-590D-4ECB-9CA1-B51270E4E419}"/>
              </a:ext>
            </a:extLst>
          </p:cNvPr>
          <p:cNvSpPr>
            <a:spLocks noGrp="1"/>
          </p:cNvSpPr>
          <p:nvPr>
            <p:ph type="body" sz="quarter" idx="12" hasCustomPrompt="1"/>
          </p:nvPr>
        </p:nvSpPr>
        <p:spPr>
          <a:xfrm>
            <a:off x="517524" y="2038350"/>
            <a:ext cx="11156316" cy="4010024"/>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8" name="Rectangle: Rounded Corners 27">
            <a:extLst>
              <a:ext uri="{FF2B5EF4-FFF2-40B4-BE49-F238E27FC236}">
                <a16:creationId xmlns:a16="http://schemas.microsoft.com/office/drawing/2014/main" id="{672EC93F-BC0A-4680-9971-7386BD035C11}"/>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E16CD70B-CA38-45FB-A686-7F5B98A6AD1F}"/>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30" name="Rectangle 29">
            <a:extLst>
              <a:ext uri="{FF2B5EF4-FFF2-40B4-BE49-F238E27FC236}">
                <a16:creationId xmlns:a16="http://schemas.microsoft.com/office/drawing/2014/main" id="{5297D836-889A-4672-A9AA-CE03A777836D}"/>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1" name="Image 10">
            <a:extLst>
              <a:ext uri="{FF2B5EF4-FFF2-40B4-BE49-F238E27FC236}">
                <a16:creationId xmlns:a16="http://schemas.microsoft.com/office/drawing/2014/main" id="{B4D2D6D6-48C9-428E-998C-C521DFF524E1}"/>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2" name="Straight Connector 31">
            <a:extLst>
              <a:ext uri="{FF2B5EF4-FFF2-40B4-BE49-F238E27FC236}">
                <a16:creationId xmlns:a16="http://schemas.microsoft.com/office/drawing/2014/main" id="{1A8B29BA-D251-4D98-9508-C61432672008}"/>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3" name="Footer Placeholder 4">
            <a:extLst>
              <a:ext uri="{FF2B5EF4-FFF2-40B4-BE49-F238E27FC236}">
                <a16:creationId xmlns:a16="http://schemas.microsoft.com/office/drawing/2014/main" id="{66D4A727-90B5-42E0-8BEA-7EDEA584A28B}"/>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34" name="TextBox 33">
            <a:extLst>
              <a:ext uri="{FF2B5EF4-FFF2-40B4-BE49-F238E27FC236}">
                <a16:creationId xmlns:a16="http://schemas.microsoft.com/office/drawing/2014/main" id="{0CEC7EA9-8AA5-4276-9A18-A9937FE085A5}"/>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5" name="Straight Connector 34">
            <a:extLst>
              <a:ext uri="{FF2B5EF4-FFF2-40B4-BE49-F238E27FC236}">
                <a16:creationId xmlns:a16="http://schemas.microsoft.com/office/drawing/2014/main" id="{BD46229F-95E7-45DF-A0A1-F383364F1D82}"/>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426F598-E889-4747-B991-7A939811B06B}"/>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E43EEA5D-AF73-489F-A90C-A809BE7176EA}"/>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928211389"/>
      </p:ext>
    </p:extLst>
  </p:cSld>
  <p:clrMapOvr>
    <a:overrideClrMapping bg1="lt1" tx1="dk1" bg2="lt2" tx2="dk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Divided Content layout">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070CD7B8-B543-4114-870B-F617AC6A0CA3}"/>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5">
            <a:extLst>
              <a:ext uri="{FF2B5EF4-FFF2-40B4-BE49-F238E27FC236}">
                <a16:creationId xmlns:a16="http://schemas.microsoft.com/office/drawing/2014/main" id="{E976527D-5F42-4388-B12E-1F03749A0B2C}"/>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Rectangle: Rounded Corners 27">
            <a:extLst>
              <a:ext uri="{FF2B5EF4-FFF2-40B4-BE49-F238E27FC236}">
                <a16:creationId xmlns:a16="http://schemas.microsoft.com/office/drawing/2014/main" id="{1DBC6760-7860-466F-99A2-B4DC5BD6F836}"/>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14053249-491D-4797-9E23-EC8C8C99A079}"/>
              </a:ext>
            </a:extLst>
          </p:cNvPr>
          <p:cNvSpPr>
            <a:spLocks noGrp="1"/>
          </p:cNvSpPr>
          <p:nvPr>
            <p:ph type="title" hasCustomPrompt="1"/>
          </p:nvPr>
        </p:nvSpPr>
        <p:spPr>
          <a:xfrm>
            <a:off x="518161" y="466725"/>
            <a:ext cx="4549776" cy="904875"/>
          </a:xfrm>
          <a:prstGeom prst="rect">
            <a:avLst/>
          </a:prstGeom>
        </p:spPr>
        <p:txBody>
          <a:bodyPr vert="horz" lIns="0" tIns="0" rIns="0" bIns="0" rtlCol="0" anchor="b">
            <a:noAutofit/>
          </a:bodyPr>
          <a:lstStyle/>
          <a:p>
            <a:r>
              <a:rPr lang="en-US" dirty="0"/>
              <a:t>CLICK TO EDIT TITLE</a:t>
            </a:r>
            <a:endParaRPr lang="fr-FR" dirty="0"/>
          </a:p>
        </p:txBody>
      </p:sp>
      <p:sp>
        <p:nvSpPr>
          <p:cNvPr id="30" name="Text Placeholder 6">
            <a:extLst>
              <a:ext uri="{FF2B5EF4-FFF2-40B4-BE49-F238E27FC236}">
                <a16:creationId xmlns:a16="http://schemas.microsoft.com/office/drawing/2014/main" id="{721ABC4B-8664-4706-8B70-074F6B41C605}"/>
              </a:ext>
            </a:extLst>
          </p:cNvPr>
          <p:cNvSpPr>
            <a:spLocks noGrp="1"/>
          </p:cNvSpPr>
          <p:nvPr>
            <p:ph type="body" sz="quarter" idx="17" hasCustomPrompt="1"/>
          </p:nvPr>
        </p:nvSpPr>
        <p:spPr>
          <a:xfrm>
            <a:off x="517524" y="2038350"/>
            <a:ext cx="4497628" cy="4010024"/>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1" name="Text Placeholder 6">
            <a:extLst>
              <a:ext uri="{FF2B5EF4-FFF2-40B4-BE49-F238E27FC236}">
                <a16:creationId xmlns:a16="http://schemas.microsoft.com/office/drawing/2014/main" id="{B1A7AA01-0F22-43A3-A322-82B2C8476A56}"/>
              </a:ext>
            </a:extLst>
          </p:cNvPr>
          <p:cNvSpPr>
            <a:spLocks noGrp="1"/>
          </p:cNvSpPr>
          <p:nvPr>
            <p:ph type="body" sz="quarter" idx="18" hasCustomPrompt="1"/>
          </p:nvPr>
        </p:nvSpPr>
        <p:spPr>
          <a:xfrm>
            <a:off x="6545580" y="2038350"/>
            <a:ext cx="4497628" cy="4010024"/>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5" name="Rectangle 34">
            <a:extLst>
              <a:ext uri="{FF2B5EF4-FFF2-40B4-BE49-F238E27FC236}">
                <a16:creationId xmlns:a16="http://schemas.microsoft.com/office/drawing/2014/main" id="{794F0F41-DD2F-4143-B72F-759132E759B9}"/>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6" name="Image 10">
            <a:extLst>
              <a:ext uri="{FF2B5EF4-FFF2-40B4-BE49-F238E27FC236}">
                <a16:creationId xmlns:a16="http://schemas.microsoft.com/office/drawing/2014/main" id="{1B1ECC01-25F7-4E7A-AEB6-787BBAD1A2F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7" name="Straight Connector 36">
            <a:extLst>
              <a:ext uri="{FF2B5EF4-FFF2-40B4-BE49-F238E27FC236}">
                <a16:creationId xmlns:a16="http://schemas.microsoft.com/office/drawing/2014/main" id="{318E9D48-836E-44A4-A031-249E6496CD25}"/>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9" name="Footer Placeholder 4">
            <a:extLst>
              <a:ext uri="{FF2B5EF4-FFF2-40B4-BE49-F238E27FC236}">
                <a16:creationId xmlns:a16="http://schemas.microsoft.com/office/drawing/2014/main" id="{8B151E81-C6A4-4981-88F7-81ABA2F204B8}"/>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40" name="TextBox 39">
            <a:extLst>
              <a:ext uri="{FF2B5EF4-FFF2-40B4-BE49-F238E27FC236}">
                <a16:creationId xmlns:a16="http://schemas.microsoft.com/office/drawing/2014/main" id="{46DA803F-2599-4087-9A93-9FB6B61F3CBB}"/>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41" name="Straight Connector 40">
            <a:extLst>
              <a:ext uri="{FF2B5EF4-FFF2-40B4-BE49-F238E27FC236}">
                <a16:creationId xmlns:a16="http://schemas.microsoft.com/office/drawing/2014/main" id="{F57ED97B-72BB-4C3D-8F7C-9898C0E5799F}"/>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FAD6242-8ECC-40F6-91D9-B82D53269E9B}"/>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B522C447-965B-4BF6-A051-11251A05BBA9}"/>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73357386"/>
      </p:ext>
    </p:extLst>
  </p:cSld>
  <p:clrMapOvr>
    <a:overrideClrMapping bg1="lt1" tx1="dk1" bg2="lt2" tx2="dk2" accent1="accent1" accent2="accent2" accent3="accent3" accent4="accent4" accent5="accent5" accent6="accent6" hlink="hlink" folHlink="folHlink"/>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Divided Content layout 2">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0A9907FB-8FAF-45F2-AD2E-CE43BFFE01E7}"/>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5">
            <a:extLst>
              <a:ext uri="{FF2B5EF4-FFF2-40B4-BE49-F238E27FC236}">
                <a16:creationId xmlns:a16="http://schemas.microsoft.com/office/drawing/2014/main" id="{54A136DC-CDFF-4181-8EAC-6733D08E4D9F}"/>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Rectangle: Rounded Corners 24">
            <a:extLst>
              <a:ext uri="{FF2B5EF4-FFF2-40B4-BE49-F238E27FC236}">
                <a16:creationId xmlns:a16="http://schemas.microsoft.com/office/drawing/2014/main" id="{A58CA8D0-158D-42D3-8627-D266D6B53DD7}"/>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Title Placeholder 1">
            <a:extLst>
              <a:ext uri="{FF2B5EF4-FFF2-40B4-BE49-F238E27FC236}">
                <a16:creationId xmlns:a16="http://schemas.microsoft.com/office/drawing/2014/main" id="{500FE2B9-12D5-425D-8F4A-55CD37D277F1}"/>
              </a:ext>
            </a:extLst>
          </p:cNvPr>
          <p:cNvSpPr>
            <a:spLocks noGrp="1"/>
          </p:cNvSpPr>
          <p:nvPr>
            <p:ph type="title" hasCustomPrompt="1"/>
          </p:nvPr>
        </p:nvSpPr>
        <p:spPr>
          <a:xfrm>
            <a:off x="518161" y="466725"/>
            <a:ext cx="4549776" cy="904875"/>
          </a:xfrm>
          <a:prstGeom prst="rect">
            <a:avLst/>
          </a:prstGeom>
        </p:spPr>
        <p:txBody>
          <a:bodyPr vert="horz" lIns="0" tIns="0" rIns="0" bIns="0" rtlCol="0" anchor="b">
            <a:noAutofit/>
          </a:bodyPr>
          <a:lstStyle/>
          <a:p>
            <a:r>
              <a:rPr lang="en-US" dirty="0"/>
              <a:t>CLICK TO EDIT TITLE</a:t>
            </a:r>
            <a:endParaRPr lang="fr-FR" dirty="0"/>
          </a:p>
        </p:txBody>
      </p:sp>
      <p:sp>
        <p:nvSpPr>
          <p:cNvPr id="28" name="Text Placeholder 6">
            <a:extLst>
              <a:ext uri="{FF2B5EF4-FFF2-40B4-BE49-F238E27FC236}">
                <a16:creationId xmlns:a16="http://schemas.microsoft.com/office/drawing/2014/main" id="{150E01C0-18E1-464F-9517-19A78A14EBCF}"/>
              </a:ext>
            </a:extLst>
          </p:cNvPr>
          <p:cNvSpPr>
            <a:spLocks noGrp="1"/>
          </p:cNvSpPr>
          <p:nvPr>
            <p:ph type="body" sz="quarter" idx="17" hasCustomPrompt="1"/>
          </p:nvPr>
        </p:nvSpPr>
        <p:spPr>
          <a:xfrm>
            <a:off x="517524" y="20383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9" name="Text Placeholder 6">
            <a:extLst>
              <a:ext uri="{FF2B5EF4-FFF2-40B4-BE49-F238E27FC236}">
                <a16:creationId xmlns:a16="http://schemas.microsoft.com/office/drawing/2014/main" id="{483FD60D-43B7-4BA8-B1FD-8E9371C4A6D8}"/>
              </a:ext>
            </a:extLst>
          </p:cNvPr>
          <p:cNvSpPr>
            <a:spLocks noGrp="1"/>
          </p:cNvSpPr>
          <p:nvPr>
            <p:ph type="body" sz="quarter" idx="18" hasCustomPrompt="1"/>
          </p:nvPr>
        </p:nvSpPr>
        <p:spPr>
          <a:xfrm>
            <a:off x="6545580" y="20383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0" name="Text Placeholder 6">
            <a:extLst>
              <a:ext uri="{FF2B5EF4-FFF2-40B4-BE49-F238E27FC236}">
                <a16:creationId xmlns:a16="http://schemas.microsoft.com/office/drawing/2014/main" id="{D91E6EE0-34A3-4A97-BE61-7FD39EC59BBC}"/>
              </a:ext>
            </a:extLst>
          </p:cNvPr>
          <p:cNvSpPr>
            <a:spLocks noGrp="1"/>
          </p:cNvSpPr>
          <p:nvPr>
            <p:ph type="body" sz="quarter" idx="19" hasCustomPrompt="1"/>
          </p:nvPr>
        </p:nvSpPr>
        <p:spPr>
          <a:xfrm>
            <a:off x="517524" y="42100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2" name="Text Placeholder 6">
            <a:extLst>
              <a:ext uri="{FF2B5EF4-FFF2-40B4-BE49-F238E27FC236}">
                <a16:creationId xmlns:a16="http://schemas.microsoft.com/office/drawing/2014/main" id="{9DF54170-D2EA-42A1-A793-C43F59B14E5D}"/>
              </a:ext>
            </a:extLst>
          </p:cNvPr>
          <p:cNvSpPr>
            <a:spLocks noGrp="1"/>
          </p:cNvSpPr>
          <p:nvPr>
            <p:ph type="body" sz="quarter" idx="20" hasCustomPrompt="1"/>
          </p:nvPr>
        </p:nvSpPr>
        <p:spPr>
          <a:xfrm>
            <a:off x="6545580" y="42100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1" name="Rectangle 40">
            <a:extLst>
              <a:ext uri="{FF2B5EF4-FFF2-40B4-BE49-F238E27FC236}">
                <a16:creationId xmlns:a16="http://schemas.microsoft.com/office/drawing/2014/main" id="{A708669A-174A-4490-B665-F68F13A399AC}"/>
              </a:ext>
            </a:extLst>
          </p:cNvPr>
          <p:cNvSpPr/>
          <p:nvPr userDrawn="1"/>
        </p:nvSpPr>
        <p:spPr>
          <a:xfrm>
            <a:off x="0" y="6486525"/>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2" name="Image 10">
            <a:extLst>
              <a:ext uri="{FF2B5EF4-FFF2-40B4-BE49-F238E27FC236}">
                <a16:creationId xmlns:a16="http://schemas.microsoft.com/office/drawing/2014/main" id="{78576200-2F3F-476E-9E54-F429020C8F4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43" name="Straight Connector 42">
            <a:extLst>
              <a:ext uri="{FF2B5EF4-FFF2-40B4-BE49-F238E27FC236}">
                <a16:creationId xmlns:a16="http://schemas.microsoft.com/office/drawing/2014/main" id="{319DF93B-ED61-4385-BA01-1741CC548125}"/>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4" name="Footer Placeholder 4">
            <a:extLst>
              <a:ext uri="{FF2B5EF4-FFF2-40B4-BE49-F238E27FC236}">
                <a16:creationId xmlns:a16="http://schemas.microsoft.com/office/drawing/2014/main" id="{1E0ADC57-FED6-43E3-89BF-6BBAC98A112C}"/>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45" name="TextBox 44">
            <a:extLst>
              <a:ext uri="{FF2B5EF4-FFF2-40B4-BE49-F238E27FC236}">
                <a16:creationId xmlns:a16="http://schemas.microsoft.com/office/drawing/2014/main" id="{57EFC8C8-794A-468B-BD3C-48CC5DDDAB68}"/>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46" name="Straight Connector 45">
            <a:extLst>
              <a:ext uri="{FF2B5EF4-FFF2-40B4-BE49-F238E27FC236}">
                <a16:creationId xmlns:a16="http://schemas.microsoft.com/office/drawing/2014/main" id="{96453056-6B68-467F-B498-A6FD5314F29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A671E0B-766B-4A26-8923-49C494CF1A5E}"/>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3" name="Footer Placeholder 4">
            <a:extLst>
              <a:ext uri="{FF2B5EF4-FFF2-40B4-BE49-F238E27FC236}">
                <a16:creationId xmlns:a16="http://schemas.microsoft.com/office/drawing/2014/main" id="{F52133C3-B3D1-482D-980A-CCB38D3A5FE5}"/>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4131304800"/>
      </p:ext>
    </p:extLst>
  </p:cSld>
  <p:clrMapOvr>
    <a:overrideClrMapping bg1="lt1" tx1="dk1" bg2="lt2" tx2="dk2" accent1="accent1" accent2="accent2" accent3="accent3" accent4="accent4" accent5="accent5" accent6="accent6" hlink="hlink" folHlink="folHlink"/>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Divided content layout 3">
    <p:spTree>
      <p:nvGrpSpPr>
        <p:cNvPr id="1" name=""/>
        <p:cNvGrpSpPr/>
        <p:nvPr/>
      </p:nvGrpSpPr>
      <p:grpSpPr>
        <a:xfrm>
          <a:off x="0" y="0"/>
          <a:ext cx="0" cy="0"/>
          <a:chOff x="0" y="0"/>
          <a:chExt cx="0" cy="0"/>
        </a:xfrm>
      </p:grpSpPr>
      <p:pic>
        <p:nvPicPr>
          <p:cNvPr id="6" name="Image 35">
            <a:extLst>
              <a:ext uri="{FF2B5EF4-FFF2-40B4-BE49-F238E27FC236}">
                <a16:creationId xmlns:a16="http://schemas.microsoft.com/office/drawing/2014/main" id="{838215F0-FA0C-41E6-B8B1-1597AE90B665}"/>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4" name="Rectangle 3">
            <a:extLst>
              <a:ext uri="{FF2B5EF4-FFF2-40B4-BE49-F238E27FC236}">
                <a16:creationId xmlns:a16="http://schemas.microsoft.com/office/drawing/2014/main" id="{6A145952-F033-4A8C-88B4-4B793D81ACC5}"/>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9" name="Rectangle: Rounded Corners 18">
            <a:extLst>
              <a:ext uri="{FF2B5EF4-FFF2-40B4-BE49-F238E27FC236}">
                <a16:creationId xmlns:a16="http://schemas.microsoft.com/office/drawing/2014/main" id="{5DA7C9A6-5A61-4636-BB04-88957FCFC382}"/>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itle Placeholder 1">
            <a:extLst>
              <a:ext uri="{FF2B5EF4-FFF2-40B4-BE49-F238E27FC236}">
                <a16:creationId xmlns:a16="http://schemas.microsoft.com/office/drawing/2014/main" id="{27BC4081-6EFD-4DD1-B2AF-31592AECAD28}"/>
              </a:ext>
            </a:extLst>
          </p:cNvPr>
          <p:cNvSpPr>
            <a:spLocks noGrp="1"/>
          </p:cNvSpPr>
          <p:nvPr>
            <p:ph type="title" hasCustomPrompt="1"/>
          </p:nvPr>
        </p:nvSpPr>
        <p:spPr>
          <a:xfrm>
            <a:off x="518161" y="466725"/>
            <a:ext cx="4549776" cy="904875"/>
          </a:xfrm>
          <a:prstGeom prst="rect">
            <a:avLst/>
          </a:prstGeom>
        </p:spPr>
        <p:txBody>
          <a:bodyPr vert="horz" lIns="0" tIns="0" rIns="0" bIns="0" rtlCol="0" anchor="b">
            <a:noAutofit/>
          </a:bodyPr>
          <a:lstStyle/>
          <a:p>
            <a:r>
              <a:rPr lang="en-US" dirty="0"/>
              <a:t>CLICK TO EDIT TITLE</a:t>
            </a:r>
            <a:endParaRPr lang="fr-FR" dirty="0"/>
          </a:p>
        </p:txBody>
      </p:sp>
      <p:sp>
        <p:nvSpPr>
          <p:cNvPr id="23" name="Text Placeholder 6">
            <a:extLst>
              <a:ext uri="{FF2B5EF4-FFF2-40B4-BE49-F238E27FC236}">
                <a16:creationId xmlns:a16="http://schemas.microsoft.com/office/drawing/2014/main" id="{08B8D26C-2AFA-4905-96E9-D2DF8D88D1CE}"/>
              </a:ext>
            </a:extLst>
          </p:cNvPr>
          <p:cNvSpPr>
            <a:spLocks noGrp="1"/>
          </p:cNvSpPr>
          <p:nvPr>
            <p:ph type="body" sz="quarter" idx="12" hasCustomPrompt="1"/>
          </p:nvPr>
        </p:nvSpPr>
        <p:spPr>
          <a:xfrm>
            <a:off x="517524" y="1781175"/>
            <a:ext cx="4565017"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5" name="Rectangle 24">
            <a:extLst>
              <a:ext uri="{FF2B5EF4-FFF2-40B4-BE49-F238E27FC236}">
                <a16:creationId xmlns:a16="http://schemas.microsoft.com/office/drawing/2014/main" id="{F1D91B08-4C79-49A2-A7B0-C724808A0AE4}"/>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9" name="Image 10">
            <a:extLst>
              <a:ext uri="{FF2B5EF4-FFF2-40B4-BE49-F238E27FC236}">
                <a16:creationId xmlns:a16="http://schemas.microsoft.com/office/drawing/2014/main" id="{336857A6-85FF-4022-9F99-FD91EB99D42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0" name="Straight Connector 29">
            <a:extLst>
              <a:ext uri="{FF2B5EF4-FFF2-40B4-BE49-F238E27FC236}">
                <a16:creationId xmlns:a16="http://schemas.microsoft.com/office/drawing/2014/main" id="{83CE1C3E-9225-4BFB-96E3-B5492B76507D}"/>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Footer Placeholder 4">
            <a:extLst>
              <a:ext uri="{FF2B5EF4-FFF2-40B4-BE49-F238E27FC236}">
                <a16:creationId xmlns:a16="http://schemas.microsoft.com/office/drawing/2014/main" id="{B8A57271-A38E-4DFA-AD2C-80BF3F763F5B}"/>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Vectios</a:t>
            </a:r>
            <a:r>
              <a:rPr lang="fr-FR" baseline="30000" dirty="0"/>
              <a:t>Power</a:t>
            </a:r>
            <a:r>
              <a:rPr lang="fr-FR" dirty="0"/>
              <a:t>™  R-454B</a:t>
            </a:r>
          </a:p>
        </p:txBody>
      </p:sp>
      <p:sp>
        <p:nvSpPr>
          <p:cNvPr id="32" name="TextBox 31">
            <a:extLst>
              <a:ext uri="{FF2B5EF4-FFF2-40B4-BE49-F238E27FC236}">
                <a16:creationId xmlns:a16="http://schemas.microsoft.com/office/drawing/2014/main" id="{300FF488-AE4C-424D-858C-8DF51079BF1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3" name="Straight Connector 32">
            <a:extLst>
              <a:ext uri="{FF2B5EF4-FFF2-40B4-BE49-F238E27FC236}">
                <a16:creationId xmlns:a16="http://schemas.microsoft.com/office/drawing/2014/main" id="{DF35393D-E97F-4DB4-85E1-542F2811D6E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4585E06-620E-4AD1-B6E6-5A42FD4A5EE5}"/>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F01E7E52-9380-4AD4-837F-63665279923E}"/>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704999113"/>
      </p:ext>
    </p:extLst>
  </p:cSld>
  <p:clrMapOvr>
    <a:overrideClrMapping bg1="lt1" tx1="dk1" bg2="lt2" tx2="dk2" accent1="accent1" accent2="accent2" accent3="accent3" accent4="accent4" accent5="accent5" accent6="accent6" hlink="hlink" folHlink="folHlink"/>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ontent Layout 3">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976527D-5F42-4388-B12E-1F03749A0B2C}"/>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7" name="Rectangle: Rounded Corners 26">
            <a:extLst>
              <a:ext uri="{FF2B5EF4-FFF2-40B4-BE49-F238E27FC236}">
                <a16:creationId xmlns:a16="http://schemas.microsoft.com/office/drawing/2014/main" id="{B01E8944-464F-4A0D-BA18-687451A5CB9E}"/>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Title Placeholder 1">
            <a:extLst>
              <a:ext uri="{FF2B5EF4-FFF2-40B4-BE49-F238E27FC236}">
                <a16:creationId xmlns:a16="http://schemas.microsoft.com/office/drawing/2014/main" id="{51185F38-E3C7-468A-80B9-A4D5D74226CC}"/>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29" name="Text Placeholder 6">
            <a:extLst>
              <a:ext uri="{FF2B5EF4-FFF2-40B4-BE49-F238E27FC236}">
                <a16:creationId xmlns:a16="http://schemas.microsoft.com/office/drawing/2014/main" id="{DCAD86D2-4B3D-47F8-A768-EA591894FA20}"/>
              </a:ext>
            </a:extLst>
          </p:cNvPr>
          <p:cNvSpPr>
            <a:spLocks noGrp="1"/>
          </p:cNvSpPr>
          <p:nvPr>
            <p:ph type="body" sz="quarter" idx="12" hasCustomPrompt="1"/>
          </p:nvPr>
        </p:nvSpPr>
        <p:spPr>
          <a:xfrm>
            <a:off x="517524" y="1781175"/>
            <a:ext cx="11156316"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95796E68-D1D1-46BE-8391-A9E590E5CBEE}"/>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0">
            <a:extLst>
              <a:ext uri="{FF2B5EF4-FFF2-40B4-BE49-F238E27FC236}">
                <a16:creationId xmlns:a16="http://schemas.microsoft.com/office/drawing/2014/main" id="{1D1DA425-5DFE-4A1E-923E-DEF7F62F83B3}"/>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C00E3A18-A1D6-4B70-BFBB-7824E655618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B6778ABC-F2A8-4501-BAD8-A7D99798C1AC}"/>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3" name="Straight Connector 22">
            <a:extLst>
              <a:ext uri="{FF2B5EF4-FFF2-40B4-BE49-F238E27FC236}">
                <a16:creationId xmlns:a16="http://schemas.microsoft.com/office/drawing/2014/main" id="{55BF93A1-95BE-40A1-A679-F9E514695EAA}"/>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C8C615D-5ED6-4C6D-AAA2-5D599CFBD3C8}"/>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CDBC3B59-3B2F-4686-9F64-09883D41A1CB}"/>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93250379"/>
      </p:ext>
    </p:extLst>
  </p:cSld>
  <p:clrMapOvr>
    <a:overrideClrMapping bg1="lt1" tx1="dk1" bg2="lt2" tx2="dk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ontent Layout 4">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54A136DC-CDFF-4181-8EAC-6733D08E4D9F}"/>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31" name="Freeform: Shape 30">
            <a:extLst>
              <a:ext uri="{FF2B5EF4-FFF2-40B4-BE49-F238E27FC236}">
                <a16:creationId xmlns:a16="http://schemas.microsoft.com/office/drawing/2014/main" id="{B5CA819D-CB0B-4ED7-A773-8A8E06BB629D}"/>
              </a:ext>
            </a:extLst>
          </p:cNvPr>
          <p:cNvSpPr/>
          <p:nvPr userDrawn="1"/>
        </p:nvSpPr>
        <p:spPr>
          <a:xfrm>
            <a:off x="5082541" y="483871"/>
            <a:ext cx="7109461" cy="6374131"/>
          </a:xfrm>
          <a:custGeom>
            <a:avLst/>
            <a:gdLst>
              <a:gd name="connsiteX0" fmla="*/ 4030980 w 7109461"/>
              <a:gd name="connsiteY0" fmla="*/ 0 h 6374131"/>
              <a:gd name="connsiteX1" fmla="*/ 6881313 w 7109461"/>
              <a:gd name="connsiteY1" fmla="*/ 1180647 h 6374131"/>
              <a:gd name="connsiteX2" fmla="*/ 7109461 w 7109461"/>
              <a:gd name="connsiteY2" fmla="*/ 1431672 h 6374131"/>
              <a:gd name="connsiteX3" fmla="*/ 7109461 w 7109461"/>
              <a:gd name="connsiteY3" fmla="*/ 6374131 h 6374131"/>
              <a:gd name="connsiteX4" fmla="*/ 755274 w 7109461"/>
              <a:gd name="connsiteY4" fmla="*/ 6374131 h 6374131"/>
              <a:gd name="connsiteX5" fmla="*/ 688428 w 7109461"/>
              <a:gd name="connsiteY5" fmla="*/ 6284740 h 6374131"/>
              <a:gd name="connsiteX6" fmla="*/ 0 w 7109461"/>
              <a:gd name="connsiteY6" fmla="*/ 4030980 h 6374131"/>
              <a:gd name="connsiteX7" fmla="*/ 4030980 w 7109461"/>
              <a:gd name="connsiteY7" fmla="*/ 0 h 637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9461" h="6374131">
                <a:moveTo>
                  <a:pt x="4030980" y="0"/>
                </a:moveTo>
                <a:cubicBezTo>
                  <a:pt x="5144105" y="0"/>
                  <a:pt x="6151849" y="451183"/>
                  <a:pt x="6881313" y="1180647"/>
                </a:cubicBezTo>
                <a:lnTo>
                  <a:pt x="7109461" y="1431672"/>
                </a:lnTo>
                <a:lnTo>
                  <a:pt x="7109461" y="6374131"/>
                </a:lnTo>
                <a:lnTo>
                  <a:pt x="755274" y="6374131"/>
                </a:lnTo>
                <a:lnTo>
                  <a:pt x="688428" y="6284740"/>
                </a:lnTo>
                <a:cubicBezTo>
                  <a:pt x="253791" y="5641391"/>
                  <a:pt x="0" y="4865824"/>
                  <a:pt x="0" y="4030980"/>
                </a:cubicBezTo>
                <a:cubicBezTo>
                  <a:pt x="0" y="1804731"/>
                  <a:pt x="1804731" y="0"/>
                  <a:pt x="40309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1" name="Rectangle: Rounded Corners 20">
            <a:extLst>
              <a:ext uri="{FF2B5EF4-FFF2-40B4-BE49-F238E27FC236}">
                <a16:creationId xmlns:a16="http://schemas.microsoft.com/office/drawing/2014/main" id="{D7F62181-6361-40E7-8FD5-E4CCB6B37BD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itle Placeholder 1">
            <a:extLst>
              <a:ext uri="{FF2B5EF4-FFF2-40B4-BE49-F238E27FC236}">
                <a16:creationId xmlns:a16="http://schemas.microsoft.com/office/drawing/2014/main" id="{620ABF00-DFDE-4009-AD3E-5D7CD8B793C3}"/>
              </a:ext>
            </a:extLst>
          </p:cNvPr>
          <p:cNvSpPr>
            <a:spLocks noGrp="1"/>
          </p:cNvSpPr>
          <p:nvPr>
            <p:ph type="title" hasCustomPrompt="1"/>
          </p:nvPr>
        </p:nvSpPr>
        <p:spPr>
          <a:xfrm>
            <a:off x="518160" y="466725"/>
            <a:ext cx="4565017" cy="904875"/>
          </a:xfrm>
          <a:prstGeom prst="rect">
            <a:avLst/>
          </a:prstGeom>
        </p:spPr>
        <p:txBody>
          <a:bodyPr vert="horz" lIns="0" tIns="0" rIns="0" bIns="0" rtlCol="0" anchor="b">
            <a:noAutofit/>
          </a:bodyPr>
          <a:lstStyle/>
          <a:p>
            <a:r>
              <a:rPr lang="en-US" dirty="0"/>
              <a:t>CLICK TO EDIT TITLE</a:t>
            </a:r>
            <a:endParaRPr lang="fr-FR" dirty="0"/>
          </a:p>
        </p:txBody>
      </p:sp>
      <p:sp>
        <p:nvSpPr>
          <p:cNvPr id="25" name="Text Placeholder 6">
            <a:extLst>
              <a:ext uri="{FF2B5EF4-FFF2-40B4-BE49-F238E27FC236}">
                <a16:creationId xmlns:a16="http://schemas.microsoft.com/office/drawing/2014/main" id="{2B5CE02A-90DB-4524-9722-B14B46F809A1}"/>
              </a:ext>
            </a:extLst>
          </p:cNvPr>
          <p:cNvSpPr>
            <a:spLocks noGrp="1"/>
          </p:cNvSpPr>
          <p:nvPr>
            <p:ph type="body" sz="quarter" idx="12" hasCustomPrompt="1"/>
          </p:nvPr>
        </p:nvSpPr>
        <p:spPr>
          <a:xfrm>
            <a:off x="517524" y="1781175"/>
            <a:ext cx="4565017"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6" name="Rectangle 35">
            <a:extLst>
              <a:ext uri="{FF2B5EF4-FFF2-40B4-BE49-F238E27FC236}">
                <a16:creationId xmlns:a16="http://schemas.microsoft.com/office/drawing/2014/main" id="{F94BE713-B685-44BA-AFA1-2C23AAE07C36}"/>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7" name="Image 10">
            <a:extLst>
              <a:ext uri="{FF2B5EF4-FFF2-40B4-BE49-F238E27FC236}">
                <a16:creationId xmlns:a16="http://schemas.microsoft.com/office/drawing/2014/main" id="{7910BC2D-4874-42BC-8E4B-42A04D41F61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8" name="Straight Connector 37">
            <a:extLst>
              <a:ext uri="{FF2B5EF4-FFF2-40B4-BE49-F238E27FC236}">
                <a16:creationId xmlns:a16="http://schemas.microsoft.com/office/drawing/2014/main" id="{16DDF283-4370-4F2B-83CE-849C0F29872D}"/>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E171B1C0-F1B7-41E4-94D1-8D6C7565A33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41" name="Straight Connector 40">
            <a:extLst>
              <a:ext uri="{FF2B5EF4-FFF2-40B4-BE49-F238E27FC236}">
                <a16:creationId xmlns:a16="http://schemas.microsoft.com/office/drawing/2014/main" id="{9B887D75-E774-48AF-A99D-68DEC002E4CD}"/>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25609DB-067C-4205-A386-2482F2770F98}"/>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Footer Placeholder 4">
            <a:extLst>
              <a:ext uri="{FF2B5EF4-FFF2-40B4-BE49-F238E27FC236}">
                <a16:creationId xmlns:a16="http://schemas.microsoft.com/office/drawing/2014/main" id="{79940454-C3E3-497A-9503-BD5D5745ADAA}"/>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41540500"/>
      </p:ext>
    </p:extLst>
  </p:cSld>
  <p:clrMapOvr>
    <a:overrideClrMapping bg1="lt1" tx1="dk1" bg2="lt2" tx2="dk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Picto Content Layout 2">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D4D2FF2E-64B9-42DF-985F-B1EBB5F72829}"/>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5" name="Rectangle: Rounded Corners 14">
            <a:extLst>
              <a:ext uri="{FF2B5EF4-FFF2-40B4-BE49-F238E27FC236}">
                <a16:creationId xmlns:a16="http://schemas.microsoft.com/office/drawing/2014/main" id="{D6FD76A4-BAD1-4AA0-AE50-CE28B1047E84}"/>
              </a:ext>
            </a:extLst>
          </p:cNvPr>
          <p:cNvSpPr/>
          <p:nvPr userDrawn="1"/>
        </p:nvSpPr>
        <p:spPr>
          <a:xfrm>
            <a:off x="2" y="1883121"/>
            <a:ext cx="12191998" cy="497487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Picture 15">
            <a:extLst>
              <a:ext uri="{FF2B5EF4-FFF2-40B4-BE49-F238E27FC236}">
                <a16:creationId xmlns:a16="http://schemas.microsoft.com/office/drawing/2014/main" id="{CBB44FE6-E495-4F41-8B41-29AD18C88CF2}"/>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Rectangle: Rounded Corners 27">
            <a:extLst>
              <a:ext uri="{FF2B5EF4-FFF2-40B4-BE49-F238E27FC236}">
                <a16:creationId xmlns:a16="http://schemas.microsoft.com/office/drawing/2014/main" id="{3067A0E1-8E1D-4C4B-AC30-9DDD40239663}"/>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64EC4731-8D00-4D02-A05D-872D6AA45758}"/>
              </a:ext>
            </a:extLst>
          </p:cNvPr>
          <p:cNvSpPr>
            <a:spLocks noGrp="1"/>
          </p:cNvSpPr>
          <p:nvPr>
            <p:ph type="title" hasCustomPrompt="1"/>
          </p:nvPr>
        </p:nvSpPr>
        <p:spPr>
          <a:xfrm>
            <a:off x="518160" y="466725"/>
            <a:ext cx="4975200" cy="904875"/>
          </a:xfrm>
          <a:prstGeom prst="rect">
            <a:avLst/>
          </a:prstGeom>
        </p:spPr>
        <p:txBody>
          <a:bodyPr vert="horz" lIns="0" tIns="0" rIns="0" bIns="0" rtlCol="0" anchor="b">
            <a:noAutofit/>
          </a:bodyPr>
          <a:lstStyle/>
          <a:p>
            <a:r>
              <a:rPr lang="en-US" dirty="0"/>
              <a:t>CLICK TO EDIT TITLE</a:t>
            </a:r>
            <a:endParaRPr lang="fr-FR" dirty="0"/>
          </a:p>
        </p:txBody>
      </p:sp>
      <p:sp>
        <p:nvSpPr>
          <p:cNvPr id="30" name="Text Placeholder 6">
            <a:extLst>
              <a:ext uri="{FF2B5EF4-FFF2-40B4-BE49-F238E27FC236}">
                <a16:creationId xmlns:a16="http://schemas.microsoft.com/office/drawing/2014/main" id="{38DE6AF6-AE87-4368-9B9C-1D92DD1561D9}"/>
              </a:ext>
            </a:extLst>
          </p:cNvPr>
          <p:cNvSpPr>
            <a:spLocks noGrp="1"/>
          </p:cNvSpPr>
          <p:nvPr>
            <p:ph type="body" sz="quarter" idx="12" hasCustomPrompt="1"/>
          </p:nvPr>
        </p:nvSpPr>
        <p:spPr>
          <a:xfrm>
            <a:off x="1866899" y="371799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2" name="Oval 1">
            <a:extLst>
              <a:ext uri="{FF2B5EF4-FFF2-40B4-BE49-F238E27FC236}">
                <a16:creationId xmlns:a16="http://schemas.microsoft.com/office/drawing/2014/main" id="{ED16C587-E7BB-4104-9B5A-C935780B2120}"/>
              </a:ext>
            </a:extLst>
          </p:cNvPr>
          <p:cNvSpPr/>
          <p:nvPr userDrawn="1"/>
        </p:nvSpPr>
        <p:spPr>
          <a:xfrm>
            <a:off x="1866899" y="229430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Picture Placeholder 18">
            <a:extLst>
              <a:ext uri="{FF2B5EF4-FFF2-40B4-BE49-F238E27FC236}">
                <a16:creationId xmlns:a16="http://schemas.microsoft.com/office/drawing/2014/main" id="{115BE547-098E-4D0E-B239-E7F61A1932F1}"/>
              </a:ext>
            </a:extLst>
          </p:cNvPr>
          <p:cNvSpPr>
            <a:spLocks noGrp="1"/>
          </p:cNvSpPr>
          <p:nvPr>
            <p:ph type="pic" sz="quarter" idx="36" hasCustomPrompt="1"/>
          </p:nvPr>
        </p:nvSpPr>
        <p:spPr>
          <a:xfrm>
            <a:off x="1987672" y="241508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53" name="Rectangle 52">
            <a:extLst>
              <a:ext uri="{FF2B5EF4-FFF2-40B4-BE49-F238E27FC236}">
                <a16:creationId xmlns:a16="http://schemas.microsoft.com/office/drawing/2014/main" id="{B61E808F-A17E-43BC-B253-55AE55C28644}"/>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Image 10">
            <a:extLst>
              <a:ext uri="{FF2B5EF4-FFF2-40B4-BE49-F238E27FC236}">
                <a16:creationId xmlns:a16="http://schemas.microsoft.com/office/drawing/2014/main" id="{41421D43-55FD-4F65-9581-4266E764522F}"/>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55" name="Straight Connector 54">
            <a:extLst>
              <a:ext uri="{FF2B5EF4-FFF2-40B4-BE49-F238E27FC236}">
                <a16:creationId xmlns:a16="http://schemas.microsoft.com/office/drawing/2014/main" id="{5FB682EB-F2BC-48BA-B94C-4BEBF9A2EF22}"/>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5C57F27E-6E14-4ABB-90FF-3FABB2A7FF9A}"/>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60" name="Straight Connector 59">
            <a:extLst>
              <a:ext uri="{FF2B5EF4-FFF2-40B4-BE49-F238E27FC236}">
                <a16:creationId xmlns:a16="http://schemas.microsoft.com/office/drawing/2014/main" id="{0A7EBB42-4BAC-4B54-869F-4FC1A073C88A}"/>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03479C3-BA7B-4862-A940-694536C73595}"/>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5" name="Oval 84">
            <a:extLst>
              <a:ext uri="{FF2B5EF4-FFF2-40B4-BE49-F238E27FC236}">
                <a16:creationId xmlns:a16="http://schemas.microsoft.com/office/drawing/2014/main" id="{D2BA5D57-1A89-485C-BBD0-49014C320E7D}"/>
              </a:ext>
            </a:extLst>
          </p:cNvPr>
          <p:cNvSpPr/>
          <p:nvPr userDrawn="1"/>
        </p:nvSpPr>
        <p:spPr>
          <a:xfrm>
            <a:off x="5441254" y="229430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Oval 85">
            <a:extLst>
              <a:ext uri="{FF2B5EF4-FFF2-40B4-BE49-F238E27FC236}">
                <a16:creationId xmlns:a16="http://schemas.microsoft.com/office/drawing/2014/main" id="{47FE6977-F779-4960-B51C-5615D781AA3E}"/>
              </a:ext>
            </a:extLst>
          </p:cNvPr>
          <p:cNvSpPr/>
          <p:nvPr userDrawn="1"/>
        </p:nvSpPr>
        <p:spPr>
          <a:xfrm>
            <a:off x="9015607" y="229430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Text Placeholder 6">
            <a:extLst>
              <a:ext uri="{FF2B5EF4-FFF2-40B4-BE49-F238E27FC236}">
                <a16:creationId xmlns:a16="http://schemas.microsoft.com/office/drawing/2014/main" id="{A048E72F-ACA6-43BD-B78C-77E132CED72B}"/>
              </a:ext>
            </a:extLst>
          </p:cNvPr>
          <p:cNvSpPr>
            <a:spLocks noGrp="1"/>
          </p:cNvSpPr>
          <p:nvPr>
            <p:ph type="body" sz="quarter" idx="37" hasCustomPrompt="1"/>
          </p:nvPr>
        </p:nvSpPr>
        <p:spPr>
          <a:xfrm>
            <a:off x="5441254" y="371799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88" name="Text Placeholder 6">
            <a:extLst>
              <a:ext uri="{FF2B5EF4-FFF2-40B4-BE49-F238E27FC236}">
                <a16:creationId xmlns:a16="http://schemas.microsoft.com/office/drawing/2014/main" id="{3472C4E7-737C-4A60-9902-19E614415C3F}"/>
              </a:ext>
            </a:extLst>
          </p:cNvPr>
          <p:cNvSpPr>
            <a:spLocks noGrp="1"/>
          </p:cNvSpPr>
          <p:nvPr>
            <p:ph type="body" sz="quarter" idx="38" hasCustomPrompt="1"/>
          </p:nvPr>
        </p:nvSpPr>
        <p:spPr>
          <a:xfrm>
            <a:off x="9015607" y="371799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90" name="Picture Placeholder 18">
            <a:extLst>
              <a:ext uri="{FF2B5EF4-FFF2-40B4-BE49-F238E27FC236}">
                <a16:creationId xmlns:a16="http://schemas.microsoft.com/office/drawing/2014/main" id="{BE4F0AE4-2899-4F70-959E-0BF1DC6CBA4F}"/>
              </a:ext>
            </a:extLst>
          </p:cNvPr>
          <p:cNvSpPr>
            <a:spLocks noGrp="1"/>
          </p:cNvSpPr>
          <p:nvPr>
            <p:ph type="pic" sz="quarter" idx="39" hasCustomPrompt="1"/>
          </p:nvPr>
        </p:nvSpPr>
        <p:spPr>
          <a:xfrm>
            <a:off x="5562027" y="241508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91" name="Picture Placeholder 18">
            <a:extLst>
              <a:ext uri="{FF2B5EF4-FFF2-40B4-BE49-F238E27FC236}">
                <a16:creationId xmlns:a16="http://schemas.microsoft.com/office/drawing/2014/main" id="{325A9DFC-8B2D-4E5F-834E-39D08A22B84E}"/>
              </a:ext>
            </a:extLst>
          </p:cNvPr>
          <p:cNvSpPr>
            <a:spLocks noGrp="1"/>
          </p:cNvSpPr>
          <p:nvPr>
            <p:ph type="pic" sz="quarter" idx="40" hasCustomPrompt="1"/>
          </p:nvPr>
        </p:nvSpPr>
        <p:spPr>
          <a:xfrm>
            <a:off x="9136380" y="241508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92" name="Text Placeholder 6">
            <a:extLst>
              <a:ext uri="{FF2B5EF4-FFF2-40B4-BE49-F238E27FC236}">
                <a16:creationId xmlns:a16="http://schemas.microsoft.com/office/drawing/2014/main" id="{08FD2F72-BFBA-4174-BECB-313E7B7080A7}"/>
              </a:ext>
            </a:extLst>
          </p:cNvPr>
          <p:cNvSpPr>
            <a:spLocks noGrp="1"/>
          </p:cNvSpPr>
          <p:nvPr>
            <p:ph type="body" sz="quarter" idx="41" hasCustomPrompt="1"/>
          </p:nvPr>
        </p:nvSpPr>
        <p:spPr>
          <a:xfrm>
            <a:off x="1866899" y="574491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93" name="Oval 92">
            <a:extLst>
              <a:ext uri="{FF2B5EF4-FFF2-40B4-BE49-F238E27FC236}">
                <a16:creationId xmlns:a16="http://schemas.microsoft.com/office/drawing/2014/main" id="{BA522FEB-ABE4-42B9-84C2-EF27291E5902}"/>
              </a:ext>
            </a:extLst>
          </p:cNvPr>
          <p:cNvSpPr/>
          <p:nvPr userDrawn="1"/>
        </p:nvSpPr>
        <p:spPr>
          <a:xfrm>
            <a:off x="1866899" y="432122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Picture Placeholder 18">
            <a:extLst>
              <a:ext uri="{FF2B5EF4-FFF2-40B4-BE49-F238E27FC236}">
                <a16:creationId xmlns:a16="http://schemas.microsoft.com/office/drawing/2014/main" id="{1651D6CB-7338-4284-A5B6-FE14AA37B330}"/>
              </a:ext>
            </a:extLst>
          </p:cNvPr>
          <p:cNvSpPr>
            <a:spLocks noGrp="1"/>
          </p:cNvSpPr>
          <p:nvPr>
            <p:ph type="pic" sz="quarter" idx="42" hasCustomPrompt="1"/>
          </p:nvPr>
        </p:nvSpPr>
        <p:spPr>
          <a:xfrm>
            <a:off x="1987672" y="444200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95" name="Oval 94">
            <a:extLst>
              <a:ext uri="{FF2B5EF4-FFF2-40B4-BE49-F238E27FC236}">
                <a16:creationId xmlns:a16="http://schemas.microsoft.com/office/drawing/2014/main" id="{ABC30B49-2803-478D-8549-CE44681D58D6}"/>
              </a:ext>
            </a:extLst>
          </p:cNvPr>
          <p:cNvSpPr/>
          <p:nvPr userDrawn="1"/>
        </p:nvSpPr>
        <p:spPr>
          <a:xfrm>
            <a:off x="5441254" y="432122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Oval 95">
            <a:extLst>
              <a:ext uri="{FF2B5EF4-FFF2-40B4-BE49-F238E27FC236}">
                <a16:creationId xmlns:a16="http://schemas.microsoft.com/office/drawing/2014/main" id="{C7543813-56BE-49BA-A20C-52B6A3C9B23D}"/>
              </a:ext>
            </a:extLst>
          </p:cNvPr>
          <p:cNvSpPr/>
          <p:nvPr userDrawn="1"/>
        </p:nvSpPr>
        <p:spPr>
          <a:xfrm>
            <a:off x="9015607" y="432122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Text Placeholder 6">
            <a:extLst>
              <a:ext uri="{FF2B5EF4-FFF2-40B4-BE49-F238E27FC236}">
                <a16:creationId xmlns:a16="http://schemas.microsoft.com/office/drawing/2014/main" id="{16A2DFE3-C8A0-4A6B-BF58-46EE0F0CB0B1}"/>
              </a:ext>
            </a:extLst>
          </p:cNvPr>
          <p:cNvSpPr>
            <a:spLocks noGrp="1"/>
          </p:cNvSpPr>
          <p:nvPr>
            <p:ph type="body" sz="quarter" idx="43" hasCustomPrompt="1"/>
          </p:nvPr>
        </p:nvSpPr>
        <p:spPr>
          <a:xfrm>
            <a:off x="5441254" y="574491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98" name="Text Placeholder 6">
            <a:extLst>
              <a:ext uri="{FF2B5EF4-FFF2-40B4-BE49-F238E27FC236}">
                <a16:creationId xmlns:a16="http://schemas.microsoft.com/office/drawing/2014/main" id="{01669F45-4350-4AA0-AE32-E7985E483DE1}"/>
              </a:ext>
            </a:extLst>
          </p:cNvPr>
          <p:cNvSpPr>
            <a:spLocks noGrp="1"/>
          </p:cNvSpPr>
          <p:nvPr>
            <p:ph type="body" sz="quarter" idx="44" hasCustomPrompt="1"/>
          </p:nvPr>
        </p:nvSpPr>
        <p:spPr>
          <a:xfrm>
            <a:off x="9015607" y="574491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99" name="Picture Placeholder 18">
            <a:extLst>
              <a:ext uri="{FF2B5EF4-FFF2-40B4-BE49-F238E27FC236}">
                <a16:creationId xmlns:a16="http://schemas.microsoft.com/office/drawing/2014/main" id="{636859D8-F1F1-484D-8375-69CB76C8692B}"/>
              </a:ext>
            </a:extLst>
          </p:cNvPr>
          <p:cNvSpPr>
            <a:spLocks noGrp="1"/>
          </p:cNvSpPr>
          <p:nvPr>
            <p:ph type="pic" sz="quarter" idx="45" hasCustomPrompt="1"/>
          </p:nvPr>
        </p:nvSpPr>
        <p:spPr>
          <a:xfrm>
            <a:off x="5562027" y="444200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100" name="Picture Placeholder 18">
            <a:extLst>
              <a:ext uri="{FF2B5EF4-FFF2-40B4-BE49-F238E27FC236}">
                <a16:creationId xmlns:a16="http://schemas.microsoft.com/office/drawing/2014/main" id="{2E3AC580-460A-48DB-8E6C-AF342358246F}"/>
              </a:ext>
            </a:extLst>
          </p:cNvPr>
          <p:cNvSpPr>
            <a:spLocks noGrp="1"/>
          </p:cNvSpPr>
          <p:nvPr>
            <p:ph type="pic" sz="quarter" idx="46" hasCustomPrompt="1"/>
          </p:nvPr>
        </p:nvSpPr>
        <p:spPr>
          <a:xfrm>
            <a:off x="9136380" y="444200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38" name="Footer Placeholder 4">
            <a:extLst>
              <a:ext uri="{FF2B5EF4-FFF2-40B4-BE49-F238E27FC236}">
                <a16:creationId xmlns:a16="http://schemas.microsoft.com/office/drawing/2014/main" id="{645930F4-695B-4BD4-A2D9-A7236828A470}"/>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865426739"/>
      </p:ext>
    </p:extLst>
  </p:cSld>
  <p:clrMapOvr>
    <a:overrideClrMapping bg1="lt1" tx1="dk1" bg2="lt2" tx2="dk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Picto Content Layout 5">
    <p:spTree>
      <p:nvGrpSpPr>
        <p:cNvPr id="1" name=""/>
        <p:cNvGrpSpPr/>
        <p:nvPr/>
      </p:nvGrpSpPr>
      <p:grpSpPr>
        <a:xfrm>
          <a:off x="0" y="0"/>
          <a:ext cx="0" cy="0"/>
          <a:chOff x="0" y="0"/>
          <a:chExt cx="0" cy="0"/>
        </a:xfrm>
      </p:grpSpPr>
      <p:sp>
        <p:nvSpPr>
          <p:cNvPr id="94" name="Rectangle 93">
            <a:extLst>
              <a:ext uri="{FF2B5EF4-FFF2-40B4-BE49-F238E27FC236}">
                <a16:creationId xmlns:a16="http://schemas.microsoft.com/office/drawing/2014/main" id="{9141EDD2-DC7C-4B54-9F6B-60BD05D43DFA}"/>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35">
            <a:extLst>
              <a:ext uri="{FF2B5EF4-FFF2-40B4-BE49-F238E27FC236}">
                <a16:creationId xmlns:a16="http://schemas.microsoft.com/office/drawing/2014/main" id="{838215F0-FA0C-41E6-B8B1-1597AE90B665}"/>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6" name="Rectangle: Rounded Corners 15">
            <a:extLst>
              <a:ext uri="{FF2B5EF4-FFF2-40B4-BE49-F238E27FC236}">
                <a16:creationId xmlns:a16="http://schemas.microsoft.com/office/drawing/2014/main" id="{8C5B54C6-EB7D-480C-B300-14DC134A30DA}"/>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86DACEC6-8BD8-4B29-98D4-2D54A54E912F}"/>
              </a:ext>
            </a:extLst>
          </p:cNvPr>
          <p:cNvSpPr>
            <a:spLocks noGrp="1"/>
          </p:cNvSpPr>
          <p:nvPr>
            <p:ph type="title" hasCustomPrompt="1"/>
          </p:nvPr>
        </p:nvSpPr>
        <p:spPr>
          <a:xfrm>
            <a:off x="518160" y="466725"/>
            <a:ext cx="5578476" cy="904875"/>
          </a:xfrm>
          <a:prstGeom prst="rect">
            <a:avLst/>
          </a:prstGeom>
        </p:spPr>
        <p:txBody>
          <a:bodyPr vert="horz" lIns="0" tIns="0" rIns="0" bIns="0" rtlCol="0" anchor="b">
            <a:noAutofit/>
          </a:bodyPr>
          <a:lstStyle/>
          <a:p>
            <a:r>
              <a:rPr lang="en-US" dirty="0"/>
              <a:t>CLICK TO EDIT TITLE</a:t>
            </a:r>
            <a:endParaRPr lang="fr-FR" dirty="0"/>
          </a:p>
        </p:txBody>
      </p:sp>
      <p:sp>
        <p:nvSpPr>
          <p:cNvPr id="21" name="Text Placeholder 6">
            <a:extLst>
              <a:ext uri="{FF2B5EF4-FFF2-40B4-BE49-F238E27FC236}">
                <a16:creationId xmlns:a16="http://schemas.microsoft.com/office/drawing/2014/main" id="{18DA0C75-F57D-4905-9F78-C57424395C8C}"/>
              </a:ext>
            </a:extLst>
          </p:cNvPr>
          <p:cNvSpPr>
            <a:spLocks noGrp="1"/>
          </p:cNvSpPr>
          <p:nvPr>
            <p:ph type="body" sz="quarter" idx="12" hasCustomPrompt="1"/>
          </p:nvPr>
        </p:nvSpPr>
        <p:spPr>
          <a:xfrm>
            <a:off x="1729104" y="246198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27" name="Oval 26">
            <a:extLst>
              <a:ext uri="{FF2B5EF4-FFF2-40B4-BE49-F238E27FC236}">
                <a16:creationId xmlns:a16="http://schemas.microsoft.com/office/drawing/2014/main" id="{D989C36A-54A9-4423-B62D-5D617747C16E}"/>
              </a:ext>
            </a:extLst>
          </p:cNvPr>
          <p:cNvSpPr/>
          <p:nvPr userDrawn="1"/>
        </p:nvSpPr>
        <p:spPr>
          <a:xfrm>
            <a:off x="517524" y="3149794"/>
            <a:ext cx="734400" cy="7344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D621186A-8314-4FAB-928F-73D1FBA6C544}"/>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0" name="Image 10">
            <a:extLst>
              <a:ext uri="{FF2B5EF4-FFF2-40B4-BE49-F238E27FC236}">
                <a16:creationId xmlns:a16="http://schemas.microsoft.com/office/drawing/2014/main" id="{5C1BA351-3F05-43D5-B8AE-205EF5A708D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51" name="Straight Connector 50">
            <a:extLst>
              <a:ext uri="{FF2B5EF4-FFF2-40B4-BE49-F238E27FC236}">
                <a16:creationId xmlns:a16="http://schemas.microsoft.com/office/drawing/2014/main" id="{BEA8C196-6E95-433D-854C-D4FAF5AB10A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AAC89217-FFDB-4730-BCC3-2A48E2638FCD}"/>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54" name="Straight Connector 53">
            <a:extLst>
              <a:ext uri="{FF2B5EF4-FFF2-40B4-BE49-F238E27FC236}">
                <a16:creationId xmlns:a16="http://schemas.microsoft.com/office/drawing/2014/main" id="{531115C5-E4D5-4C5F-B389-5F5EEF082CC2}"/>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6C7AA9C9-5D84-42E1-9FA6-3735040A9727}"/>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7" name="Oval 76">
            <a:extLst>
              <a:ext uri="{FF2B5EF4-FFF2-40B4-BE49-F238E27FC236}">
                <a16:creationId xmlns:a16="http://schemas.microsoft.com/office/drawing/2014/main" id="{DDC0E4C5-D65C-4A02-AFA7-463308491AAF}"/>
              </a:ext>
            </a:extLst>
          </p:cNvPr>
          <p:cNvSpPr/>
          <p:nvPr userDrawn="1"/>
        </p:nvSpPr>
        <p:spPr>
          <a:xfrm>
            <a:off x="517523" y="210380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Oval 77">
            <a:extLst>
              <a:ext uri="{FF2B5EF4-FFF2-40B4-BE49-F238E27FC236}">
                <a16:creationId xmlns:a16="http://schemas.microsoft.com/office/drawing/2014/main" id="{066D7405-E49E-4F4B-86AC-0F8292198E79}"/>
              </a:ext>
            </a:extLst>
          </p:cNvPr>
          <p:cNvSpPr/>
          <p:nvPr userDrawn="1"/>
        </p:nvSpPr>
        <p:spPr>
          <a:xfrm>
            <a:off x="517523" y="334586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Oval 78">
            <a:extLst>
              <a:ext uri="{FF2B5EF4-FFF2-40B4-BE49-F238E27FC236}">
                <a16:creationId xmlns:a16="http://schemas.microsoft.com/office/drawing/2014/main" id="{F98876BB-1D08-4AFE-9ED3-D8C4CF917A3E}"/>
              </a:ext>
            </a:extLst>
          </p:cNvPr>
          <p:cNvSpPr/>
          <p:nvPr userDrawn="1"/>
        </p:nvSpPr>
        <p:spPr>
          <a:xfrm>
            <a:off x="517523" y="482414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Picture Placeholder 18">
            <a:extLst>
              <a:ext uri="{FF2B5EF4-FFF2-40B4-BE49-F238E27FC236}">
                <a16:creationId xmlns:a16="http://schemas.microsoft.com/office/drawing/2014/main" id="{123592B4-2DDB-460A-9A51-BC26730ACB38}"/>
              </a:ext>
            </a:extLst>
          </p:cNvPr>
          <p:cNvSpPr>
            <a:spLocks noGrp="1"/>
          </p:cNvSpPr>
          <p:nvPr>
            <p:ph type="pic" sz="quarter" idx="36" hasCustomPrompt="1"/>
          </p:nvPr>
        </p:nvSpPr>
        <p:spPr>
          <a:xfrm>
            <a:off x="579579" y="217674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0" name="Picture Placeholder 18">
            <a:extLst>
              <a:ext uri="{FF2B5EF4-FFF2-40B4-BE49-F238E27FC236}">
                <a16:creationId xmlns:a16="http://schemas.microsoft.com/office/drawing/2014/main" id="{CFC0FC8F-95C4-4A10-B918-674685D4EDF8}"/>
              </a:ext>
            </a:extLst>
          </p:cNvPr>
          <p:cNvSpPr>
            <a:spLocks noGrp="1"/>
          </p:cNvSpPr>
          <p:nvPr>
            <p:ph type="pic" sz="quarter" idx="37" hasCustomPrompt="1"/>
          </p:nvPr>
        </p:nvSpPr>
        <p:spPr>
          <a:xfrm>
            <a:off x="579579" y="341880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1" name="Picture Placeholder 18">
            <a:extLst>
              <a:ext uri="{FF2B5EF4-FFF2-40B4-BE49-F238E27FC236}">
                <a16:creationId xmlns:a16="http://schemas.microsoft.com/office/drawing/2014/main" id="{994589B7-DBDA-4302-B11F-87C9585D7B20}"/>
              </a:ext>
            </a:extLst>
          </p:cNvPr>
          <p:cNvSpPr>
            <a:spLocks noGrp="1"/>
          </p:cNvSpPr>
          <p:nvPr>
            <p:ph type="pic" sz="quarter" idx="38" hasCustomPrompt="1"/>
          </p:nvPr>
        </p:nvSpPr>
        <p:spPr>
          <a:xfrm>
            <a:off x="579579" y="489708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2" name="Text Placeholder 6">
            <a:extLst>
              <a:ext uri="{FF2B5EF4-FFF2-40B4-BE49-F238E27FC236}">
                <a16:creationId xmlns:a16="http://schemas.microsoft.com/office/drawing/2014/main" id="{5B2DDA0D-6C43-4B12-AFFB-D592CCEBE939}"/>
              </a:ext>
            </a:extLst>
          </p:cNvPr>
          <p:cNvSpPr>
            <a:spLocks noGrp="1"/>
          </p:cNvSpPr>
          <p:nvPr>
            <p:ph type="body" sz="quarter" idx="39" hasCustomPrompt="1"/>
          </p:nvPr>
        </p:nvSpPr>
        <p:spPr>
          <a:xfrm>
            <a:off x="4548266" y="246198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83" name="Oval 82">
            <a:extLst>
              <a:ext uri="{FF2B5EF4-FFF2-40B4-BE49-F238E27FC236}">
                <a16:creationId xmlns:a16="http://schemas.microsoft.com/office/drawing/2014/main" id="{5AE249BA-07B0-432D-B6BC-8F59AEB65C3F}"/>
              </a:ext>
            </a:extLst>
          </p:cNvPr>
          <p:cNvSpPr/>
          <p:nvPr userDrawn="1"/>
        </p:nvSpPr>
        <p:spPr>
          <a:xfrm>
            <a:off x="3336685" y="210380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4" name="Picture Placeholder 18">
            <a:extLst>
              <a:ext uri="{FF2B5EF4-FFF2-40B4-BE49-F238E27FC236}">
                <a16:creationId xmlns:a16="http://schemas.microsoft.com/office/drawing/2014/main" id="{73399B92-06E7-4F94-A5D0-C1480229E204}"/>
              </a:ext>
            </a:extLst>
          </p:cNvPr>
          <p:cNvSpPr>
            <a:spLocks noGrp="1"/>
          </p:cNvSpPr>
          <p:nvPr>
            <p:ph type="pic" sz="quarter" idx="40" hasCustomPrompt="1"/>
          </p:nvPr>
        </p:nvSpPr>
        <p:spPr>
          <a:xfrm>
            <a:off x="3398741" y="217674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5" name="Text Placeholder 6">
            <a:extLst>
              <a:ext uri="{FF2B5EF4-FFF2-40B4-BE49-F238E27FC236}">
                <a16:creationId xmlns:a16="http://schemas.microsoft.com/office/drawing/2014/main" id="{4C4EBBFC-AD20-4950-B230-1CB40CB423F5}"/>
              </a:ext>
            </a:extLst>
          </p:cNvPr>
          <p:cNvSpPr>
            <a:spLocks noGrp="1"/>
          </p:cNvSpPr>
          <p:nvPr>
            <p:ph type="body" sz="quarter" idx="41" hasCustomPrompt="1"/>
          </p:nvPr>
        </p:nvSpPr>
        <p:spPr>
          <a:xfrm>
            <a:off x="4548266" y="370404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86" name="Oval 85">
            <a:extLst>
              <a:ext uri="{FF2B5EF4-FFF2-40B4-BE49-F238E27FC236}">
                <a16:creationId xmlns:a16="http://schemas.microsoft.com/office/drawing/2014/main" id="{E35A0FA6-ED81-49A3-81CD-3B65C324C43A}"/>
              </a:ext>
            </a:extLst>
          </p:cNvPr>
          <p:cNvSpPr/>
          <p:nvPr userDrawn="1"/>
        </p:nvSpPr>
        <p:spPr>
          <a:xfrm>
            <a:off x="3336685" y="334586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Picture Placeholder 18">
            <a:extLst>
              <a:ext uri="{FF2B5EF4-FFF2-40B4-BE49-F238E27FC236}">
                <a16:creationId xmlns:a16="http://schemas.microsoft.com/office/drawing/2014/main" id="{54F41613-8AD3-47BA-A9DD-0987561252E9}"/>
              </a:ext>
            </a:extLst>
          </p:cNvPr>
          <p:cNvSpPr>
            <a:spLocks noGrp="1"/>
          </p:cNvSpPr>
          <p:nvPr>
            <p:ph type="pic" sz="quarter" idx="42" hasCustomPrompt="1"/>
          </p:nvPr>
        </p:nvSpPr>
        <p:spPr>
          <a:xfrm>
            <a:off x="3398741" y="341880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8" name="Text Placeholder 6">
            <a:extLst>
              <a:ext uri="{FF2B5EF4-FFF2-40B4-BE49-F238E27FC236}">
                <a16:creationId xmlns:a16="http://schemas.microsoft.com/office/drawing/2014/main" id="{8BE57991-0349-4478-99EF-87C71ED573F1}"/>
              </a:ext>
            </a:extLst>
          </p:cNvPr>
          <p:cNvSpPr>
            <a:spLocks noGrp="1"/>
          </p:cNvSpPr>
          <p:nvPr>
            <p:ph type="body" sz="quarter" idx="43" hasCustomPrompt="1"/>
          </p:nvPr>
        </p:nvSpPr>
        <p:spPr>
          <a:xfrm>
            <a:off x="4548266" y="518232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89" name="Oval 88">
            <a:extLst>
              <a:ext uri="{FF2B5EF4-FFF2-40B4-BE49-F238E27FC236}">
                <a16:creationId xmlns:a16="http://schemas.microsoft.com/office/drawing/2014/main" id="{929B9D91-8DE1-4F4B-894F-14B49574E0ED}"/>
              </a:ext>
            </a:extLst>
          </p:cNvPr>
          <p:cNvSpPr/>
          <p:nvPr userDrawn="1"/>
        </p:nvSpPr>
        <p:spPr>
          <a:xfrm>
            <a:off x="3336685" y="482414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0" name="Picture Placeholder 18">
            <a:extLst>
              <a:ext uri="{FF2B5EF4-FFF2-40B4-BE49-F238E27FC236}">
                <a16:creationId xmlns:a16="http://schemas.microsoft.com/office/drawing/2014/main" id="{6DAF6334-8147-4BD7-BA60-30EB38A409AD}"/>
              </a:ext>
            </a:extLst>
          </p:cNvPr>
          <p:cNvSpPr>
            <a:spLocks noGrp="1"/>
          </p:cNvSpPr>
          <p:nvPr>
            <p:ph type="pic" sz="quarter" idx="44" hasCustomPrompt="1"/>
          </p:nvPr>
        </p:nvSpPr>
        <p:spPr>
          <a:xfrm>
            <a:off x="3398741" y="489708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92" name="Text Placeholder 6">
            <a:extLst>
              <a:ext uri="{FF2B5EF4-FFF2-40B4-BE49-F238E27FC236}">
                <a16:creationId xmlns:a16="http://schemas.microsoft.com/office/drawing/2014/main" id="{2B374895-C9B9-40FB-A95F-DDE6BED53373}"/>
              </a:ext>
            </a:extLst>
          </p:cNvPr>
          <p:cNvSpPr>
            <a:spLocks noGrp="1"/>
          </p:cNvSpPr>
          <p:nvPr>
            <p:ph type="body" sz="quarter" idx="45" hasCustomPrompt="1"/>
          </p:nvPr>
        </p:nvSpPr>
        <p:spPr>
          <a:xfrm>
            <a:off x="1729104" y="370404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93" name="Text Placeholder 6">
            <a:extLst>
              <a:ext uri="{FF2B5EF4-FFF2-40B4-BE49-F238E27FC236}">
                <a16:creationId xmlns:a16="http://schemas.microsoft.com/office/drawing/2014/main" id="{9025A2CD-C5C5-43F8-AE9B-89C5018B0597}"/>
              </a:ext>
            </a:extLst>
          </p:cNvPr>
          <p:cNvSpPr>
            <a:spLocks noGrp="1"/>
          </p:cNvSpPr>
          <p:nvPr>
            <p:ph type="body" sz="quarter" idx="46" hasCustomPrompt="1"/>
          </p:nvPr>
        </p:nvSpPr>
        <p:spPr>
          <a:xfrm>
            <a:off x="1729104" y="518232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3" name="Content Placeholder 2">
            <a:extLst>
              <a:ext uri="{FF2B5EF4-FFF2-40B4-BE49-F238E27FC236}">
                <a16:creationId xmlns:a16="http://schemas.microsoft.com/office/drawing/2014/main" id="{57424004-8E25-4745-97DC-9689D18C78F4}"/>
              </a:ext>
            </a:extLst>
          </p:cNvPr>
          <p:cNvSpPr>
            <a:spLocks noGrp="1"/>
          </p:cNvSpPr>
          <p:nvPr>
            <p:ph sz="quarter" idx="47" hasCustomPrompt="1"/>
          </p:nvPr>
        </p:nvSpPr>
        <p:spPr>
          <a:xfrm>
            <a:off x="6401040" y="503238"/>
            <a:ext cx="5425200" cy="5724000"/>
          </a:xfrm>
        </p:spPr>
        <p:txBody>
          <a:bodyPr anchor="ctr"/>
          <a:lstStyle>
            <a:lvl1pPr algn="ctr">
              <a:buNone/>
              <a:defRPr sz="1600" b="1">
                <a:solidFill>
                  <a:schemeClr val="bg1">
                    <a:lumMod val="75000"/>
                  </a:schemeClr>
                </a:solidFill>
              </a:defRPr>
            </a:lvl1pPr>
          </a:lstStyle>
          <a:p>
            <a:pPr lvl="0"/>
            <a:r>
              <a:rPr lang="en-US" dirty="0"/>
              <a:t>ADD CONTENT HERE</a:t>
            </a:r>
            <a:endParaRPr lang="fr-FR" dirty="0"/>
          </a:p>
        </p:txBody>
      </p:sp>
      <p:sp>
        <p:nvSpPr>
          <p:cNvPr id="39" name="Footer Placeholder 4">
            <a:extLst>
              <a:ext uri="{FF2B5EF4-FFF2-40B4-BE49-F238E27FC236}">
                <a16:creationId xmlns:a16="http://schemas.microsoft.com/office/drawing/2014/main" id="{5C6208A3-7CE7-4D0B-91A2-9D32B044253C}"/>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868211516"/>
      </p:ext>
    </p:extLst>
  </p:cSld>
  <p:clrMapOvr>
    <a:overrideClrMapping bg1="lt1" tx1="dk1" bg2="lt2" tx2="dk2" accent1="accent1" accent2="accent2" accent3="accent3" accent4="accent4" accent5="accent5" accent6="accent6" hlink="hlink" folHlink="folHlink"/>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One text &amp; data">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D4D2FF2E-64B9-42DF-985F-B1EBB5F72829}"/>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5" name="Rectangle: Rounded Corners 14">
            <a:extLst>
              <a:ext uri="{FF2B5EF4-FFF2-40B4-BE49-F238E27FC236}">
                <a16:creationId xmlns:a16="http://schemas.microsoft.com/office/drawing/2014/main" id="{D6FD76A4-BAD1-4AA0-AE50-CE28B1047E84}"/>
              </a:ext>
            </a:extLst>
          </p:cNvPr>
          <p:cNvSpPr/>
          <p:nvPr userDrawn="1"/>
        </p:nvSpPr>
        <p:spPr>
          <a:xfrm>
            <a:off x="2" y="1883121"/>
            <a:ext cx="12191998" cy="497487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Picture 15">
            <a:extLst>
              <a:ext uri="{FF2B5EF4-FFF2-40B4-BE49-F238E27FC236}">
                <a16:creationId xmlns:a16="http://schemas.microsoft.com/office/drawing/2014/main" id="{CBB44FE6-E495-4F41-8B41-29AD18C88CF2}"/>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Rectangle: Rounded Corners 27">
            <a:extLst>
              <a:ext uri="{FF2B5EF4-FFF2-40B4-BE49-F238E27FC236}">
                <a16:creationId xmlns:a16="http://schemas.microsoft.com/office/drawing/2014/main" id="{3067A0E1-8E1D-4C4B-AC30-9DDD40239663}"/>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64EC4731-8D00-4D02-A05D-872D6AA45758}"/>
              </a:ext>
            </a:extLst>
          </p:cNvPr>
          <p:cNvSpPr>
            <a:spLocks noGrp="1"/>
          </p:cNvSpPr>
          <p:nvPr>
            <p:ph type="title" hasCustomPrompt="1"/>
          </p:nvPr>
        </p:nvSpPr>
        <p:spPr>
          <a:xfrm>
            <a:off x="518160" y="466725"/>
            <a:ext cx="4976284" cy="904875"/>
          </a:xfrm>
          <a:prstGeom prst="rect">
            <a:avLst/>
          </a:prstGeom>
        </p:spPr>
        <p:txBody>
          <a:bodyPr vert="horz" lIns="0" tIns="0" rIns="0" bIns="0" rtlCol="0" anchor="b">
            <a:noAutofit/>
          </a:bodyPr>
          <a:lstStyle/>
          <a:p>
            <a:r>
              <a:rPr lang="en-US" dirty="0"/>
              <a:t>CLICK TO EDIT TITLE</a:t>
            </a:r>
            <a:endParaRPr lang="fr-FR" dirty="0"/>
          </a:p>
        </p:txBody>
      </p:sp>
      <p:sp>
        <p:nvSpPr>
          <p:cNvPr id="30" name="Text Placeholder 6">
            <a:extLst>
              <a:ext uri="{FF2B5EF4-FFF2-40B4-BE49-F238E27FC236}">
                <a16:creationId xmlns:a16="http://schemas.microsoft.com/office/drawing/2014/main" id="{38DE6AF6-AE87-4368-9B9C-1D92DD1561D9}"/>
              </a:ext>
            </a:extLst>
          </p:cNvPr>
          <p:cNvSpPr>
            <a:spLocks noGrp="1"/>
          </p:cNvSpPr>
          <p:nvPr>
            <p:ph type="body" sz="quarter" idx="12" hasCustomPrompt="1"/>
          </p:nvPr>
        </p:nvSpPr>
        <p:spPr>
          <a:xfrm>
            <a:off x="517524" y="2038350"/>
            <a:ext cx="4976920" cy="4010024"/>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52" name="Oval 51">
            <a:extLst>
              <a:ext uri="{FF2B5EF4-FFF2-40B4-BE49-F238E27FC236}">
                <a16:creationId xmlns:a16="http://schemas.microsoft.com/office/drawing/2014/main" id="{C874CF62-0145-4E99-9209-6C8A629D40AE}"/>
              </a:ext>
            </a:extLst>
          </p:cNvPr>
          <p:cNvSpPr/>
          <p:nvPr userDrawn="1"/>
        </p:nvSpPr>
        <p:spPr>
          <a:xfrm>
            <a:off x="6048693" y="1002346"/>
            <a:ext cx="5046027" cy="50460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Text Placeholder 49">
            <a:extLst>
              <a:ext uri="{FF2B5EF4-FFF2-40B4-BE49-F238E27FC236}">
                <a16:creationId xmlns:a16="http://schemas.microsoft.com/office/drawing/2014/main" id="{F8F93B41-861C-4DD2-9E48-63DD06B4A399}"/>
              </a:ext>
            </a:extLst>
          </p:cNvPr>
          <p:cNvSpPr>
            <a:spLocks noGrp="1"/>
          </p:cNvSpPr>
          <p:nvPr>
            <p:ph type="body" sz="quarter" idx="13" hasCustomPrompt="1"/>
          </p:nvPr>
        </p:nvSpPr>
        <p:spPr>
          <a:xfrm>
            <a:off x="6887009" y="3306378"/>
            <a:ext cx="3369395" cy="678882"/>
          </a:xfrm>
          <a:prstGeom prst="rect">
            <a:avLst/>
          </a:prstGeom>
        </p:spPr>
        <p:txBody>
          <a:bodyPr lIns="0" tIns="0" rIns="0" bIns="0" anchor="ctr">
            <a:noAutofit/>
          </a:bodyPr>
          <a:lstStyle>
            <a:lvl1pPr marL="0" indent="0" algn="ctr">
              <a:lnSpc>
                <a:spcPct val="100000"/>
              </a:lnSpc>
              <a:buFontTx/>
              <a:buNone/>
              <a:defRPr sz="7200" b="1" cap="all" baseline="0">
                <a:solidFill>
                  <a:schemeClr val="bg1"/>
                </a:solidFill>
              </a:defRPr>
            </a:lvl1pPr>
          </a:lstStyle>
          <a:p>
            <a:pPr lvl="0"/>
            <a:r>
              <a:rPr lang="en-US" dirty="0"/>
              <a:t>data</a:t>
            </a:r>
          </a:p>
        </p:txBody>
      </p:sp>
      <p:sp>
        <p:nvSpPr>
          <p:cNvPr id="54" name="Text Placeholder 49">
            <a:extLst>
              <a:ext uri="{FF2B5EF4-FFF2-40B4-BE49-F238E27FC236}">
                <a16:creationId xmlns:a16="http://schemas.microsoft.com/office/drawing/2014/main" id="{51EDCA54-0575-4BD7-8E3A-B64D4E32D481}"/>
              </a:ext>
            </a:extLst>
          </p:cNvPr>
          <p:cNvSpPr>
            <a:spLocks noGrp="1"/>
          </p:cNvSpPr>
          <p:nvPr>
            <p:ph type="body" sz="quarter" idx="14" hasCustomPrompt="1"/>
          </p:nvPr>
        </p:nvSpPr>
        <p:spPr>
          <a:xfrm>
            <a:off x="6887009" y="3992880"/>
            <a:ext cx="3369394" cy="723900"/>
          </a:xfrm>
          <a:prstGeom prst="rect">
            <a:avLst/>
          </a:prstGeom>
        </p:spPr>
        <p:txBody>
          <a:bodyPr lIns="0" tIns="0" rIns="0" bIns="0" anchor="ctr">
            <a:noAutofit/>
          </a:bodyPr>
          <a:lstStyle>
            <a:lvl1pPr marL="0" indent="0" algn="ctr">
              <a:lnSpc>
                <a:spcPct val="100000"/>
              </a:lnSpc>
              <a:buFontTx/>
              <a:buNone/>
              <a:defRPr sz="4000" cap="none" baseline="0">
                <a:solidFill>
                  <a:schemeClr val="bg1"/>
                </a:solidFill>
              </a:defRPr>
            </a:lvl1pPr>
          </a:lstStyle>
          <a:p>
            <a:pPr lvl="0"/>
            <a:r>
              <a:rPr lang="en-US" dirty="0"/>
              <a:t>details</a:t>
            </a:r>
          </a:p>
        </p:txBody>
      </p:sp>
      <p:sp>
        <p:nvSpPr>
          <p:cNvPr id="68" name="Picture Placeholder 18">
            <a:extLst>
              <a:ext uri="{FF2B5EF4-FFF2-40B4-BE49-F238E27FC236}">
                <a16:creationId xmlns:a16="http://schemas.microsoft.com/office/drawing/2014/main" id="{2A0BE632-3CD3-486A-BF3E-EC98209A4D94}"/>
              </a:ext>
            </a:extLst>
          </p:cNvPr>
          <p:cNvSpPr>
            <a:spLocks noGrp="1"/>
          </p:cNvSpPr>
          <p:nvPr>
            <p:ph type="pic" sz="quarter" idx="45" hasCustomPrompt="1"/>
          </p:nvPr>
        </p:nvSpPr>
        <p:spPr>
          <a:xfrm>
            <a:off x="7876524" y="1653540"/>
            <a:ext cx="1390365" cy="1390365"/>
          </a:xfrm>
          <a:prstGeom prst="ellipse">
            <a:avLst/>
          </a:prstGeom>
          <a:noFill/>
          <a:ln>
            <a:noFill/>
          </a:ln>
        </p:spPr>
        <p:txBody>
          <a:bodyPr wrap="square" anchor="ctr">
            <a:noAutofit/>
          </a:bodyPr>
          <a:lstStyle>
            <a:lvl1pPr algn="ctr">
              <a:buFontTx/>
              <a:buNone/>
              <a:defRPr sz="1400">
                <a:solidFill>
                  <a:schemeClr val="bg1"/>
                </a:solidFill>
              </a:defRPr>
            </a:lvl1pPr>
          </a:lstStyle>
          <a:p>
            <a:r>
              <a:rPr lang="fr-FR" dirty="0"/>
              <a:t>ADD ICON</a:t>
            </a:r>
          </a:p>
        </p:txBody>
      </p:sp>
      <p:sp>
        <p:nvSpPr>
          <p:cNvPr id="33" name="Rectangle 32">
            <a:extLst>
              <a:ext uri="{FF2B5EF4-FFF2-40B4-BE49-F238E27FC236}">
                <a16:creationId xmlns:a16="http://schemas.microsoft.com/office/drawing/2014/main" id="{F56273B8-A12E-4077-9177-C2AADDA27A66}"/>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4" name="Image 10">
            <a:extLst>
              <a:ext uri="{FF2B5EF4-FFF2-40B4-BE49-F238E27FC236}">
                <a16:creationId xmlns:a16="http://schemas.microsoft.com/office/drawing/2014/main" id="{8D979B19-672E-4CA5-B696-3E24E6870C97}"/>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5" name="Straight Connector 34">
            <a:extLst>
              <a:ext uri="{FF2B5EF4-FFF2-40B4-BE49-F238E27FC236}">
                <a16:creationId xmlns:a16="http://schemas.microsoft.com/office/drawing/2014/main" id="{DB0D52D7-FBDF-4B57-8D2B-C458B46BA4A1}"/>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E2A4E45D-3DDC-4A84-AD4D-18E828C5A4E8}"/>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8" name="Straight Connector 37">
            <a:extLst>
              <a:ext uri="{FF2B5EF4-FFF2-40B4-BE49-F238E27FC236}">
                <a16:creationId xmlns:a16="http://schemas.microsoft.com/office/drawing/2014/main" id="{940A5961-1797-4616-AFEF-D6E80F09F0A6}"/>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911E092-1AFC-42DA-95C7-E5BA53D2616C}"/>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Footer Placeholder 4">
            <a:extLst>
              <a:ext uri="{FF2B5EF4-FFF2-40B4-BE49-F238E27FC236}">
                <a16:creationId xmlns:a16="http://schemas.microsoft.com/office/drawing/2014/main" id="{D8739FD5-742B-411E-94B2-364A120220AA}"/>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647944869"/>
      </p:ext>
    </p:extLst>
  </p:cSld>
  <p:clrMapOvr>
    <a:overrideClrMapping bg1="lt1" tx1="dk1" bg2="lt2" tx2="dk2" accent1="accent1" accent2="accent2" accent3="accent3" accent4="accent4" accent5="accent5" accent6="accent6" hlink="hlink" folHlink="folHlink"/>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 Text &amp; Data">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D4D2FF2E-64B9-42DF-985F-B1EBB5F72829}"/>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5" name="Rectangle: Rounded Corners 14">
            <a:extLst>
              <a:ext uri="{FF2B5EF4-FFF2-40B4-BE49-F238E27FC236}">
                <a16:creationId xmlns:a16="http://schemas.microsoft.com/office/drawing/2014/main" id="{D6FD76A4-BAD1-4AA0-AE50-CE28B1047E84}"/>
              </a:ext>
            </a:extLst>
          </p:cNvPr>
          <p:cNvSpPr/>
          <p:nvPr userDrawn="1"/>
        </p:nvSpPr>
        <p:spPr>
          <a:xfrm>
            <a:off x="2" y="1883121"/>
            <a:ext cx="12191998" cy="497487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Picture 15">
            <a:extLst>
              <a:ext uri="{FF2B5EF4-FFF2-40B4-BE49-F238E27FC236}">
                <a16:creationId xmlns:a16="http://schemas.microsoft.com/office/drawing/2014/main" id="{CBB44FE6-E495-4F41-8B41-29AD18C88CF2}"/>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Rectangle: Rounded Corners 27">
            <a:extLst>
              <a:ext uri="{FF2B5EF4-FFF2-40B4-BE49-F238E27FC236}">
                <a16:creationId xmlns:a16="http://schemas.microsoft.com/office/drawing/2014/main" id="{3067A0E1-8E1D-4C4B-AC30-9DDD40239663}"/>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64EC4731-8D00-4D02-A05D-872D6AA45758}"/>
              </a:ext>
            </a:extLst>
          </p:cNvPr>
          <p:cNvSpPr>
            <a:spLocks noGrp="1"/>
          </p:cNvSpPr>
          <p:nvPr>
            <p:ph type="title" hasCustomPrompt="1"/>
          </p:nvPr>
        </p:nvSpPr>
        <p:spPr>
          <a:xfrm>
            <a:off x="518160" y="466725"/>
            <a:ext cx="4496992" cy="904875"/>
          </a:xfrm>
          <a:prstGeom prst="rect">
            <a:avLst/>
          </a:prstGeom>
        </p:spPr>
        <p:txBody>
          <a:bodyPr vert="horz" lIns="0" tIns="0" rIns="0" bIns="0" rtlCol="0" anchor="b">
            <a:noAutofit/>
          </a:bodyPr>
          <a:lstStyle/>
          <a:p>
            <a:r>
              <a:rPr lang="en-US" dirty="0"/>
              <a:t>CLICK TO EDIT TITLE</a:t>
            </a:r>
            <a:endParaRPr lang="fr-FR" dirty="0"/>
          </a:p>
        </p:txBody>
      </p:sp>
      <p:sp>
        <p:nvSpPr>
          <p:cNvPr id="33" name="Rectangle 32">
            <a:extLst>
              <a:ext uri="{FF2B5EF4-FFF2-40B4-BE49-F238E27FC236}">
                <a16:creationId xmlns:a16="http://schemas.microsoft.com/office/drawing/2014/main" id="{F56273B8-A12E-4077-9177-C2AADDA27A66}"/>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4" name="Image 10">
            <a:extLst>
              <a:ext uri="{FF2B5EF4-FFF2-40B4-BE49-F238E27FC236}">
                <a16:creationId xmlns:a16="http://schemas.microsoft.com/office/drawing/2014/main" id="{8D979B19-672E-4CA5-B696-3E24E6870C97}"/>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5" name="Straight Connector 34">
            <a:extLst>
              <a:ext uri="{FF2B5EF4-FFF2-40B4-BE49-F238E27FC236}">
                <a16:creationId xmlns:a16="http://schemas.microsoft.com/office/drawing/2014/main" id="{DB0D52D7-FBDF-4B57-8D2B-C458B46BA4A1}"/>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E2A4E45D-3DDC-4A84-AD4D-18E828C5A4E8}"/>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8" name="Straight Connector 37">
            <a:extLst>
              <a:ext uri="{FF2B5EF4-FFF2-40B4-BE49-F238E27FC236}">
                <a16:creationId xmlns:a16="http://schemas.microsoft.com/office/drawing/2014/main" id="{940A5961-1797-4616-AFEF-D6E80F09F0A6}"/>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911E092-1AFC-42DA-95C7-E5BA53D2616C}"/>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548DAA79-4CF4-45E4-90F6-E71EDCAB3180}"/>
              </a:ext>
            </a:extLst>
          </p:cNvPr>
          <p:cNvSpPr/>
          <p:nvPr userDrawn="1"/>
        </p:nvSpPr>
        <p:spPr>
          <a:xfrm>
            <a:off x="8389428" y="739422"/>
            <a:ext cx="3263146" cy="3263146"/>
          </a:xfrm>
          <a:prstGeom prst="ellipse">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Oval 24">
            <a:extLst>
              <a:ext uri="{FF2B5EF4-FFF2-40B4-BE49-F238E27FC236}">
                <a16:creationId xmlns:a16="http://schemas.microsoft.com/office/drawing/2014/main" id="{5A707AF5-CAB6-4156-989D-1685F8A4C541}"/>
              </a:ext>
            </a:extLst>
          </p:cNvPr>
          <p:cNvSpPr/>
          <p:nvPr userDrawn="1"/>
        </p:nvSpPr>
        <p:spPr>
          <a:xfrm>
            <a:off x="5440277" y="2890004"/>
            <a:ext cx="3263146" cy="32631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Text Placeholder 49">
            <a:extLst>
              <a:ext uri="{FF2B5EF4-FFF2-40B4-BE49-F238E27FC236}">
                <a16:creationId xmlns:a16="http://schemas.microsoft.com/office/drawing/2014/main" id="{3FB6FCC2-6FF3-4CE7-988E-A293E7E5DA35}"/>
              </a:ext>
            </a:extLst>
          </p:cNvPr>
          <p:cNvSpPr>
            <a:spLocks noGrp="1"/>
          </p:cNvSpPr>
          <p:nvPr>
            <p:ph type="body" sz="quarter" idx="13" hasCustomPrompt="1"/>
          </p:nvPr>
        </p:nvSpPr>
        <p:spPr>
          <a:xfrm>
            <a:off x="6202450" y="4443621"/>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bg1"/>
                </a:solidFill>
              </a:defRPr>
            </a:lvl1pPr>
          </a:lstStyle>
          <a:p>
            <a:pPr lvl="0"/>
            <a:r>
              <a:rPr lang="en-US" dirty="0"/>
              <a:t>data</a:t>
            </a:r>
          </a:p>
        </p:txBody>
      </p:sp>
      <p:sp>
        <p:nvSpPr>
          <p:cNvPr id="27" name="Text Placeholder 49">
            <a:extLst>
              <a:ext uri="{FF2B5EF4-FFF2-40B4-BE49-F238E27FC236}">
                <a16:creationId xmlns:a16="http://schemas.microsoft.com/office/drawing/2014/main" id="{8866CDB3-C894-4BD3-AF30-4C75894BCDA3}"/>
              </a:ext>
            </a:extLst>
          </p:cNvPr>
          <p:cNvSpPr>
            <a:spLocks noGrp="1"/>
          </p:cNvSpPr>
          <p:nvPr>
            <p:ph type="body" sz="quarter" idx="14" hasCustomPrompt="1"/>
          </p:nvPr>
        </p:nvSpPr>
        <p:spPr>
          <a:xfrm>
            <a:off x="6202450" y="4977126"/>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bg1"/>
                </a:solidFill>
              </a:defRPr>
            </a:lvl1pPr>
          </a:lstStyle>
          <a:p>
            <a:pPr lvl="0"/>
            <a:r>
              <a:rPr lang="en-US" dirty="0"/>
              <a:t>details</a:t>
            </a:r>
          </a:p>
        </p:txBody>
      </p:sp>
      <p:sp>
        <p:nvSpPr>
          <p:cNvPr id="31" name="Text Placeholder 49">
            <a:extLst>
              <a:ext uri="{FF2B5EF4-FFF2-40B4-BE49-F238E27FC236}">
                <a16:creationId xmlns:a16="http://schemas.microsoft.com/office/drawing/2014/main" id="{96B94839-1995-440A-AC4F-B7CB7459FC68}"/>
              </a:ext>
            </a:extLst>
          </p:cNvPr>
          <p:cNvSpPr>
            <a:spLocks noGrp="1"/>
          </p:cNvSpPr>
          <p:nvPr>
            <p:ph type="body" sz="quarter" idx="19" hasCustomPrompt="1"/>
          </p:nvPr>
        </p:nvSpPr>
        <p:spPr>
          <a:xfrm>
            <a:off x="9151686" y="236804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accent1"/>
                </a:solidFill>
              </a:defRPr>
            </a:lvl1pPr>
          </a:lstStyle>
          <a:p>
            <a:pPr lvl="0"/>
            <a:r>
              <a:rPr lang="en-US" dirty="0"/>
              <a:t>data</a:t>
            </a:r>
          </a:p>
        </p:txBody>
      </p:sp>
      <p:sp>
        <p:nvSpPr>
          <p:cNvPr id="32" name="Text Placeholder 49">
            <a:extLst>
              <a:ext uri="{FF2B5EF4-FFF2-40B4-BE49-F238E27FC236}">
                <a16:creationId xmlns:a16="http://schemas.microsoft.com/office/drawing/2014/main" id="{CB676C49-5942-4D3B-89EC-CC16A36A6033}"/>
              </a:ext>
            </a:extLst>
          </p:cNvPr>
          <p:cNvSpPr>
            <a:spLocks noGrp="1"/>
          </p:cNvSpPr>
          <p:nvPr>
            <p:ph type="body" sz="quarter" idx="20" hasCustomPrompt="1"/>
          </p:nvPr>
        </p:nvSpPr>
        <p:spPr>
          <a:xfrm>
            <a:off x="9151686" y="290274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accent1"/>
                </a:solidFill>
              </a:defRPr>
            </a:lvl1pPr>
          </a:lstStyle>
          <a:p>
            <a:pPr lvl="0"/>
            <a:r>
              <a:rPr lang="en-US" dirty="0"/>
              <a:t>details</a:t>
            </a:r>
          </a:p>
        </p:txBody>
      </p:sp>
      <p:sp>
        <p:nvSpPr>
          <p:cNvPr id="42" name="Picture Placeholder 18">
            <a:extLst>
              <a:ext uri="{FF2B5EF4-FFF2-40B4-BE49-F238E27FC236}">
                <a16:creationId xmlns:a16="http://schemas.microsoft.com/office/drawing/2014/main" id="{A15BDF3C-B91F-4D05-B2C3-6B6B16621976}"/>
              </a:ext>
            </a:extLst>
          </p:cNvPr>
          <p:cNvSpPr>
            <a:spLocks noGrp="1"/>
          </p:cNvSpPr>
          <p:nvPr>
            <p:ph type="pic" sz="quarter" idx="42" hasCustomPrompt="1"/>
          </p:nvPr>
        </p:nvSpPr>
        <p:spPr>
          <a:xfrm>
            <a:off x="9623344" y="1431251"/>
            <a:ext cx="795600" cy="795600"/>
          </a:xfrm>
          <a:prstGeom prst="ellipse">
            <a:avLst/>
          </a:prstGeom>
          <a:noFill/>
          <a:ln>
            <a:noFill/>
          </a:ln>
        </p:spPr>
        <p:txBody>
          <a:bodyPr wrap="square" anchor="ctr">
            <a:noAutofit/>
          </a:bodyPr>
          <a:lstStyle>
            <a:lvl1pPr algn="ctr">
              <a:buFontTx/>
              <a:buNone/>
              <a:defRPr sz="700">
                <a:solidFill>
                  <a:schemeClr val="accent1"/>
                </a:solidFill>
              </a:defRPr>
            </a:lvl1pPr>
          </a:lstStyle>
          <a:p>
            <a:r>
              <a:rPr lang="fr-FR" dirty="0"/>
              <a:t>ADD ICON</a:t>
            </a:r>
          </a:p>
        </p:txBody>
      </p:sp>
      <p:sp>
        <p:nvSpPr>
          <p:cNvPr id="45" name="Picture Placeholder 18">
            <a:extLst>
              <a:ext uri="{FF2B5EF4-FFF2-40B4-BE49-F238E27FC236}">
                <a16:creationId xmlns:a16="http://schemas.microsoft.com/office/drawing/2014/main" id="{C2F9A645-3702-47C3-92D7-BCA855549F02}"/>
              </a:ext>
            </a:extLst>
          </p:cNvPr>
          <p:cNvSpPr>
            <a:spLocks noGrp="1"/>
          </p:cNvSpPr>
          <p:nvPr>
            <p:ph type="pic" sz="quarter" idx="45" hasCustomPrompt="1"/>
          </p:nvPr>
        </p:nvSpPr>
        <p:spPr>
          <a:xfrm>
            <a:off x="6673907" y="3505347"/>
            <a:ext cx="795600" cy="795600"/>
          </a:xfrm>
          <a:prstGeom prst="ellipse">
            <a:avLst/>
          </a:prstGeom>
          <a:noFill/>
          <a:ln>
            <a:noFill/>
          </a:ln>
        </p:spPr>
        <p:txBody>
          <a:bodyPr wrap="square" anchor="ctr">
            <a:noAutofit/>
          </a:bodyPr>
          <a:lstStyle>
            <a:lvl1pPr algn="ctr">
              <a:buFontTx/>
              <a:buNone/>
              <a:defRPr sz="700">
                <a:solidFill>
                  <a:schemeClr val="bg1"/>
                </a:solidFill>
              </a:defRPr>
            </a:lvl1pPr>
          </a:lstStyle>
          <a:p>
            <a:r>
              <a:rPr lang="fr-FR" dirty="0"/>
              <a:t>ADD ICON</a:t>
            </a:r>
          </a:p>
        </p:txBody>
      </p:sp>
      <p:sp>
        <p:nvSpPr>
          <p:cNvPr id="49" name="Text Placeholder 6">
            <a:extLst>
              <a:ext uri="{FF2B5EF4-FFF2-40B4-BE49-F238E27FC236}">
                <a16:creationId xmlns:a16="http://schemas.microsoft.com/office/drawing/2014/main" id="{C8055740-F45C-453C-A275-C53DE8D36574}"/>
              </a:ext>
            </a:extLst>
          </p:cNvPr>
          <p:cNvSpPr>
            <a:spLocks noGrp="1"/>
          </p:cNvSpPr>
          <p:nvPr>
            <p:ph type="body" sz="quarter" idx="17" hasCustomPrompt="1"/>
          </p:nvPr>
        </p:nvSpPr>
        <p:spPr>
          <a:xfrm>
            <a:off x="517524" y="20383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50" name="Text Placeholder 6">
            <a:extLst>
              <a:ext uri="{FF2B5EF4-FFF2-40B4-BE49-F238E27FC236}">
                <a16:creationId xmlns:a16="http://schemas.microsoft.com/office/drawing/2014/main" id="{6AB6C11E-4E59-492C-A58B-5BBB8E539B6D}"/>
              </a:ext>
            </a:extLst>
          </p:cNvPr>
          <p:cNvSpPr>
            <a:spLocks noGrp="1"/>
          </p:cNvSpPr>
          <p:nvPr>
            <p:ph type="body" sz="quarter" idx="46" hasCustomPrompt="1"/>
          </p:nvPr>
        </p:nvSpPr>
        <p:spPr>
          <a:xfrm>
            <a:off x="517524" y="42100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9" name="Footer Placeholder 4">
            <a:extLst>
              <a:ext uri="{FF2B5EF4-FFF2-40B4-BE49-F238E27FC236}">
                <a16:creationId xmlns:a16="http://schemas.microsoft.com/office/drawing/2014/main" id="{26B8999E-D18C-4521-BE09-7E961902D16A}"/>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296433554"/>
      </p:ext>
    </p:extLst>
  </p:cSld>
  <p:clrMapOvr>
    <a:overrideClrMapping bg1="lt1" tx1="dk1" bg2="lt2" tx2="dk2" accent1="accent1" accent2="accent2" accent3="accent3" accent4="accent4" accent5="accent5" accent6="accent6" hlink="hlink" folHlink="folHlink"/>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Content Layout 6">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A88897AF-9414-427C-B12A-AABC10181CC2}"/>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23" name="Frame 22">
            <a:extLst>
              <a:ext uri="{FF2B5EF4-FFF2-40B4-BE49-F238E27FC236}">
                <a16:creationId xmlns:a16="http://schemas.microsoft.com/office/drawing/2014/main" id="{C5A68853-0C5C-4E06-8897-52CD6ABA1036}"/>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0" name="Picture Placeholder 29">
            <a:extLst>
              <a:ext uri="{FF2B5EF4-FFF2-40B4-BE49-F238E27FC236}">
                <a16:creationId xmlns:a16="http://schemas.microsoft.com/office/drawing/2014/main" id="{E11163E3-E373-4796-A16E-C95E3B2CFF29}"/>
              </a:ext>
            </a:extLst>
          </p:cNvPr>
          <p:cNvSpPr>
            <a:spLocks noGrp="1"/>
          </p:cNvSpPr>
          <p:nvPr>
            <p:ph type="pic" sz="quarter" idx="18" hasCustomPrompt="1"/>
          </p:nvPr>
        </p:nvSpPr>
        <p:spPr>
          <a:xfrm>
            <a:off x="5448300" y="116601"/>
            <a:ext cx="6629144" cy="6322300"/>
          </a:xfrm>
          <a:custGeom>
            <a:avLst/>
            <a:gdLst>
              <a:gd name="connsiteX0" fmla="*/ 0 w 6629144"/>
              <a:gd name="connsiteY0" fmla="*/ 0 h 6322300"/>
              <a:gd name="connsiteX1" fmla="*/ 6629144 w 6629144"/>
              <a:gd name="connsiteY1" fmla="*/ 0 h 6322300"/>
              <a:gd name="connsiteX2" fmla="*/ 6629144 w 6629144"/>
              <a:gd name="connsiteY2" fmla="*/ 6322300 h 6322300"/>
              <a:gd name="connsiteX3" fmla="*/ 0 w 6629144"/>
              <a:gd name="connsiteY3" fmla="*/ 6322300 h 6322300"/>
              <a:gd name="connsiteX4" fmla="*/ 0 w 6629144"/>
              <a:gd name="connsiteY4" fmla="*/ 5973158 h 6322300"/>
              <a:gd name="connsiteX5" fmla="*/ 495297 w 6629144"/>
              <a:gd name="connsiteY5" fmla="*/ 5790279 h 6322300"/>
              <a:gd name="connsiteX6" fmla="*/ 0 w 6629144"/>
              <a:gd name="connsiteY6" fmla="*/ 5790279 h 6322300"/>
              <a:gd name="connsiteX7" fmla="*/ 0 w 6629144"/>
              <a:gd name="connsiteY7" fmla="*/ 5788899 h 6322300"/>
              <a:gd name="connsiteX8" fmla="*/ 495299 w 6629144"/>
              <a:gd name="connsiteY8" fmla="*/ 5788899 h 6322300"/>
              <a:gd name="connsiteX9" fmla="*/ 495299 w 6629144"/>
              <a:gd name="connsiteY9" fmla="*/ 5319221 h 6322300"/>
              <a:gd name="connsiteX10" fmla="*/ 495299 w 6629144"/>
              <a:gd name="connsiteY10" fmla="*/ 4249659 h 6322300"/>
              <a:gd name="connsiteX11" fmla="*/ 495299 w 6629144"/>
              <a:gd name="connsiteY11" fmla="*/ 3906759 h 6322300"/>
              <a:gd name="connsiteX12" fmla="*/ 495299 w 6629144"/>
              <a:gd name="connsiteY12" fmla="*/ 2367519 h 6322300"/>
              <a:gd name="connsiteX13" fmla="*/ 495299 w 6629144"/>
              <a:gd name="connsiteY13" fmla="*/ 1765141 h 6322300"/>
              <a:gd name="connsiteX14" fmla="*/ 0 w 6629144"/>
              <a:gd name="connsiteY14" fmla="*/ 1765141 h 63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29144" h="6322300">
                <a:moveTo>
                  <a:pt x="0" y="0"/>
                </a:moveTo>
                <a:lnTo>
                  <a:pt x="6629144" y="0"/>
                </a:lnTo>
                <a:lnTo>
                  <a:pt x="6629144" y="6322300"/>
                </a:lnTo>
                <a:lnTo>
                  <a:pt x="0" y="6322300"/>
                </a:lnTo>
                <a:lnTo>
                  <a:pt x="0" y="5973158"/>
                </a:lnTo>
                <a:lnTo>
                  <a:pt x="495297" y="5790279"/>
                </a:lnTo>
                <a:lnTo>
                  <a:pt x="0" y="5790279"/>
                </a:lnTo>
                <a:lnTo>
                  <a:pt x="0" y="5788899"/>
                </a:lnTo>
                <a:lnTo>
                  <a:pt x="495299" y="5788899"/>
                </a:lnTo>
                <a:lnTo>
                  <a:pt x="495299" y="5319221"/>
                </a:lnTo>
                <a:lnTo>
                  <a:pt x="495299" y="4249659"/>
                </a:lnTo>
                <a:lnTo>
                  <a:pt x="495299" y="3906759"/>
                </a:lnTo>
                <a:lnTo>
                  <a:pt x="495299" y="2367519"/>
                </a:lnTo>
                <a:lnTo>
                  <a:pt x="495299" y="1765141"/>
                </a:lnTo>
                <a:lnTo>
                  <a:pt x="0" y="1765141"/>
                </a:lnTo>
                <a:close/>
              </a:path>
            </a:pathLst>
          </a:custGeom>
          <a:solidFill>
            <a:schemeClr val="bg1"/>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49" name="Rectangle 48">
            <a:extLst>
              <a:ext uri="{FF2B5EF4-FFF2-40B4-BE49-F238E27FC236}">
                <a16:creationId xmlns:a16="http://schemas.microsoft.com/office/drawing/2014/main" id="{9E7B2F22-FFC7-42ED-86CC-EE503216E589}"/>
              </a:ext>
            </a:extLst>
          </p:cNvPr>
          <p:cNvSpPr/>
          <p:nvPr userDrawn="1"/>
        </p:nvSpPr>
        <p:spPr>
          <a:xfrm>
            <a:off x="517524" y="1883121"/>
            <a:ext cx="5426075" cy="4022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Rounded Corners 20">
            <a:extLst>
              <a:ext uri="{FF2B5EF4-FFF2-40B4-BE49-F238E27FC236}">
                <a16:creationId xmlns:a16="http://schemas.microsoft.com/office/drawing/2014/main" id="{44FC20B3-3139-44AD-8ED1-55563B66A2B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le Placeholder 1">
            <a:extLst>
              <a:ext uri="{FF2B5EF4-FFF2-40B4-BE49-F238E27FC236}">
                <a16:creationId xmlns:a16="http://schemas.microsoft.com/office/drawing/2014/main" id="{0DF38D0B-D675-45BC-AC01-253C84F5A6E4}"/>
              </a:ext>
            </a:extLst>
          </p:cNvPr>
          <p:cNvSpPr>
            <a:spLocks noGrp="1"/>
          </p:cNvSpPr>
          <p:nvPr>
            <p:ph type="title" hasCustomPrompt="1"/>
          </p:nvPr>
        </p:nvSpPr>
        <p:spPr>
          <a:xfrm>
            <a:off x="518160" y="466725"/>
            <a:ext cx="4930135" cy="904875"/>
          </a:xfrm>
          <a:prstGeom prst="rect">
            <a:avLst/>
          </a:prstGeom>
        </p:spPr>
        <p:txBody>
          <a:bodyPr vert="horz" lIns="0" tIns="0" rIns="0" bIns="0" rtlCol="0" anchor="b">
            <a:noAutofit/>
          </a:bodyPr>
          <a:lstStyle/>
          <a:p>
            <a:r>
              <a:rPr lang="en-US" dirty="0"/>
              <a:t>CLICK TO EDIT TITLE</a:t>
            </a:r>
            <a:endParaRPr lang="fr-FR" dirty="0"/>
          </a:p>
        </p:txBody>
      </p:sp>
      <p:sp>
        <p:nvSpPr>
          <p:cNvPr id="27" name="Text Placeholder 6">
            <a:extLst>
              <a:ext uri="{FF2B5EF4-FFF2-40B4-BE49-F238E27FC236}">
                <a16:creationId xmlns:a16="http://schemas.microsoft.com/office/drawing/2014/main" id="{79552B41-3EA0-4039-A762-8678B0CC4BAF}"/>
              </a:ext>
            </a:extLst>
          </p:cNvPr>
          <p:cNvSpPr>
            <a:spLocks noGrp="1"/>
          </p:cNvSpPr>
          <p:nvPr>
            <p:ph type="body" sz="quarter" idx="12" hasCustomPrompt="1"/>
          </p:nvPr>
        </p:nvSpPr>
        <p:spPr>
          <a:xfrm>
            <a:off x="806160" y="2164080"/>
            <a:ext cx="4848804" cy="346046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9" name="Rectangle 18">
            <a:extLst>
              <a:ext uri="{FF2B5EF4-FFF2-40B4-BE49-F238E27FC236}">
                <a16:creationId xmlns:a16="http://schemas.microsoft.com/office/drawing/2014/main" id="{2D929196-2762-4454-AF35-DA72F2B6809B}"/>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8" name="Image 10">
            <a:extLst>
              <a:ext uri="{FF2B5EF4-FFF2-40B4-BE49-F238E27FC236}">
                <a16:creationId xmlns:a16="http://schemas.microsoft.com/office/drawing/2014/main" id="{3915A2E3-BF85-42CB-BFFE-57681C616D9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9" name="Straight Connector 28">
            <a:extLst>
              <a:ext uri="{FF2B5EF4-FFF2-40B4-BE49-F238E27FC236}">
                <a16:creationId xmlns:a16="http://schemas.microsoft.com/office/drawing/2014/main" id="{9F28929C-0168-455F-BEF7-EDC2D251F0E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D2BCA3F8-1232-41E5-8DE3-836AB8B9E3CE}"/>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3" name="Straight Connector 32">
            <a:extLst>
              <a:ext uri="{FF2B5EF4-FFF2-40B4-BE49-F238E27FC236}">
                <a16:creationId xmlns:a16="http://schemas.microsoft.com/office/drawing/2014/main" id="{53B3400E-3183-4DEC-85CF-97A23621876F}"/>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001928F-6E84-4B56-8803-6C234AE6D861}"/>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Footer Placeholder 4">
            <a:extLst>
              <a:ext uri="{FF2B5EF4-FFF2-40B4-BE49-F238E27FC236}">
                <a16:creationId xmlns:a16="http://schemas.microsoft.com/office/drawing/2014/main" id="{49983FC5-14B4-4980-A689-F6861691DE8D}"/>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639579488"/>
      </p:ext>
    </p:extLst>
  </p:cSld>
  <p:clrMapOvr>
    <a:overrideClrMapping bg1="lt1" tx1="dk1" bg2="lt2" tx2="dk2" accent1="accent1" accent2="accent2" accent3="accent3" accent4="accent4" accent5="accent5" accent6="accent6" hlink="hlink" folHlink="folHlink"/>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Content Layout 6 bis">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A88897AF-9414-427C-B12A-AABC10181CC2}"/>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6" name="Rectangle 5">
            <a:extLst>
              <a:ext uri="{FF2B5EF4-FFF2-40B4-BE49-F238E27FC236}">
                <a16:creationId xmlns:a16="http://schemas.microsoft.com/office/drawing/2014/main" id="{EF276900-3C5E-4703-B3FC-C299E45846E7}"/>
              </a:ext>
            </a:extLst>
          </p:cNvPr>
          <p:cNvSpPr/>
          <p:nvPr userDrawn="1"/>
        </p:nvSpPr>
        <p:spPr>
          <a:xfrm>
            <a:off x="5448300" y="1"/>
            <a:ext cx="6743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rame 22">
            <a:extLst>
              <a:ext uri="{FF2B5EF4-FFF2-40B4-BE49-F238E27FC236}">
                <a16:creationId xmlns:a16="http://schemas.microsoft.com/office/drawing/2014/main" id="{C5A68853-0C5C-4E06-8897-52CD6ABA1036}"/>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3" name="Picture Placeholder 82">
            <a:extLst>
              <a:ext uri="{FF2B5EF4-FFF2-40B4-BE49-F238E27FC236}">
                <a16:creationId xmlns:a16="http://schemas.microsoft.com/office/drawing/2014/main" id="{89EF2235-41FA-4C1D-9899-F8AA9279E4DC}"/>
              </a:ext>
            </a:extLst>
          </p:cNvPr>
          <p:cNvSpPr>
            <a:spLocks noGrp="1"/>
          </p:cNvSpPr>
          <p:nvPr>
            <p:ph type="pic" sz="quarter" idx="18" hasCustomPrompt="1"/>
          </p:nvPr>
        </p:nvSpPr>
        <p:spPr>
          <a:xfrm>
            <a:off x="5018160" y="2399274"/>
            <a:ext cx="6312780" cy="3551946"/>
          </a:xfrm>
          <a:prstGeom prst="rect">
            <a:avLst/>
          </a:prstGeom>
          <a:no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pic>
        <p:nvPicPr>
          <p:cNvPr id="15" name="Picture 14">
            <a:extLst>
              <a:ext uri="{FF2B5EF4-FFF2-40B4-BE49-F238E27FC236}">
                <a16:creationId xmlns:a16="http://schemas.microsoft.com/office/drawing/2014/main" id="{3CF5F51F-3B42-4B16-BADD-4EB91629482B}"/>
              </a:ext>
            </a:extLst>
          </p:cNvPr>
          <p:cNvPicPr>
            <a:picLocks noChangeAspect="1"/>
          </p:cNvPicPr>
          <p:nvPr userDrawn="1"/>
        </p:nvPicPr>
        <p:blipFill rotWithShape="1">
          <a:blip r:embed="rId5" cstate="email">
            <a:alphaModFix/>
            <a:duotone>
              <a:prstClr val="black"/>
              <a:schemeClr val="accent1">
                <a:tint val="45000"/>
                <a:satMod val="400000"/>
              </a:schemeClr>
            </a:duotone>
            <a:extLst>
              <a:ext uri="{28A0092B-C50C-407E-A947-70E740481C1C}">
                <a14:useLocalDpi xmlns:a14="http://schemas.microsoft.com/office/drawing/2010/main"/>
              </a:ext>
            </a:extLst>
          </a:blip>
          <a:srcRect/>
          <a:stretch/>
        </p:blipFill>
        <p:spPr>
          <a:xfrm>
            <a:off x="5448299" y="3248148"/>
            <a:ext cx="6743700" cy="1854199"/>
          </a:xfrm>
          <a:prstGeom prst="rect">
            <a:avLst/>
          </a:prstGeom>
        </p:spPr>
      </p:pic>
      <p:sp>
        <p:nvSpPr>
          <p:cNvPr id="17" name="Rectangle: Rounded Corners 16">
            <a:extLst>
              <a:ext uri="{FF2B5EF4-FFF2-40B4-BE49-F238E27FC236}">
                <a16:creationId xmlns:a16="http://schemas.microsoft.com/office/drawing/2014/main" id="{2536C0CB-78B6-4D54-B4D9-47ABC537D97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Title Placeholder 1">
            <a:extLst>
              <a:ext uri="{FF2B5EF4-FFF2-40B4-BE49-F238E27FC236}">
                <a16:creationId xmlns:a16="http://schemas.microsoft.com/office/drawing/2014/main" id="{95BA551C-54F4-4C8F-8C7C-3941C2701E17}"/>
              </a:ext>
            </a:extLst>
          </p:cNvPr>
          <p:cNvSpPr>
            <a:spLocks noGrp="1"/>
          </p:cNvSpPr>
          <p:nvPr>
            <p:ph type="title" hasCustomPrompt="1"/>
          </p:nvPr>
        </p:nvSpPr>
        <p:spPr>
          <a:xfrm>
            <a:off x="518160" y="466725"/>
            <a:ext cx="4930139" cy="904875"/>
          </a:xfrm>
          <a:prstGeom prst="rect">
            <a:avLst/>
          </a:prstGeom>
        </p:spPr>
        <p:txBody>
          <a:bodyPr vert="horz" lIns="0" tIns="0" rIns="0" bIns="0" rtlCol="0" anchor="b">
            <a:noAutofit/>
          </a:bodyPr>
          <a:lstStyle/>
          <a:p>
            <a:r>
              <a:rPr lang="en-US" dirty="0"/>
              <a:t>CLICK TO EDIT TITLE</a:t>
            </a:r>
            <a:endParaRPr lang="fr-FR" dirty="0"/>
          </a:p>
        </p:txBody>
      </p:sp>
      <p:sp>
        <p:nvSpPr>
          <p:cNvPr id="21" name="Text Placeholder 6">
            <a:extLst>
              <a:ext uri="{FF2B5EF4-FFF2-40B4-BE49-F238E27FC236}">
                <a16:creationId xmlns:a16="http://schemas.microsoft.com/office/drawing/2014/main" id="{1631A823-4D44-44B2-8DD3-C84E37290179}"/>
              </a:ext>
            </a:extLst>
          </p:cNvPr>
          <p:cNvSpPr>
            <a:spLocks noGrp="1"/>
          </p:cNvSpPr>
          <p:nvPr>
            <p:ph type="body" sz="quarter" idx="12" hasCustomPrompt="1"/>
          </p:nvPr>
        </p:nvSpPr>
        <p:spPr>
          <a:xfrm>
            <a:off x="517524" y="1781175"/>
            <a:ext cx="4930139"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9" name="Rectangle 28">
            <a:extLst>
              <a:ext uri="{FF2B5EF4-FFF2-40B4-BE49-F238E27FC236}">
                <a16:creationId xmlns:a16="http://schemas.microsoft.com/office/drawing/2014/main" id="{41E9B766-C587-4895-93B1-B9EC50521D5B}"/>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0" name="Image 10">
            <a:extLst>
              <a:ext uri="{FF2B5EF4-FFF2-40B4-BE49-F238E27FC236}">
                <a16:creationId xmlns:a16="http://schemas.microsoft.com/office/drawing/2014/main" id="{EADACF0D-F6EF-4FD9-82EE-FF16403F9990}"/>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1" name="Straight Connector 30">
            <a:extLst>
              <a:ext uri="{FF2B5EF4-FFF2-40B4-BE49-F238E27FC236}">
                <a16:creationId xmlns:a16="http://schemas.microsoft.com/office/drawing/2014/main" id="{D6A7BA68-E079-4223-9345-1653CC8ABD83}"/>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8336A9E0-CCBE-4059-8630-456FA3916757}"/>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4" name="Straight Connector 33">
            <a:extLst>
              <a:ext uri="{FF2B5EF4-FFF2-40B4-BE49-F238E27FC236}">
                <a16:creationId xmlns:a16="http://schemas.microsoft.com/office/drawing/2014/main" id="{030395A3-90C1-45EB-B8FC-75794C3D99A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75AA0D4-9DD8-4008-8CA9-32A71BCE7B89}"/>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Footer Placeholder 4">
            <a:extLst>
              <a:ext uri="{FF2B5EF4-FFF2-40B4-BE49-F238E27FC236}">
                <a16:creationId xmlns:a16="http://schemas.microsoft.com/office/drawing/2014/main" id="{8867120C-8F40-4821-B37F-E86CE1B5A810}"/>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981255107"/>
      </p:ext>
    </p:extLst>
  </p:cSld>
  <p:clrMapOvr>
    <a:overrideClrMapping bg1="lt1" tx1="dk1" bg2="lt2" tx2="dk2" accent1="accent1" accent2="accent2" accent3="accent3" accent4="accent4" accent5="accent5" accent6="accent6" hlink="hlink" folHlink="folHlink"/>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Graphic and Chart Layout">
    <p:spTree>
      <p:nvGrpSpPr>
        <p:cNvPr id="1" name=""/>
        <p:cNvGrpSpPr/>
        <p:nvPr/>
      </p:nvGrpSpPr>
      <p:grpSpPr>
        <a:xfrm>
          <a:off x="0" y="0"/>
          <a:ext cx="0" cy="0"/>
          <a:chOff x="0" y="0"/>
          <a:chExt cx="0" cy="0"/>
        </a:xfrm>
      </p:grpSpPr>
      <p:pic>
        <p:nvPicPr>
          <p:cNvPr id="6" name="Image 35">
            <a:extLst>
              <a:ext uri="{FF2B5EF4-FFF2-40B4-BE49-F238E27FC236}">
                <a16:creationId xmlns:a16="http://schemas.microsoft.com/office/drawing/2014/main" id="{838215F0-FA0C-41E6-B8B1-1597AE90B665}"/>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41" name="Rectangle 40">
            <a:extLst>
              <a:ext uri="{FF2B5EF4-FFF2-40B4-BE49-F238E27FC236}">
                <a16:creationId xmlns:a16="http://schemas.microsoft.com/office/drawing/2014/main" id="{7157E559-A7B0-4E25-8416-F708A64B0B40}"/>
              </a:ext>
            </a:extLst>
          </p:cNvPr>
          <p:cNvSpPr/>
          <p:nvPr userDrawn="1"/>
        </p:nvSpPr>
        <p:spPr>
          <a:xfrm>
            <a:off x="6096000" y="1"/>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6" name="Rectangle: Rounded Corners 15">
            <a:extLst>
              <a:ext uri="{FF2B5EF4-FFF2-40B4-BE49-F238E27FC236}">
                <a16:creationId xmlns:a16="http://schemas.microsoft.com/office/drawing/2014/main" id="{8C5B54C6-EB7D-480C-B300-14DC134A30DA}"/>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86DACEC6-8BD8-4B29-98D4-2D54A54E912F}"/>
              </a:ext>
            </a:extLst>
          </p:cNvPr>
          <p:cNvSpPr>
            <a:spLocks noGrp="1"/>
          </p:cNvSpPr>
          <p:nvPr>
            <p:ph type="title" hasCustomPrompt="1"/>
          </p:nvPr>
        </p:nvSpPr>
        <p:spPr>
          <a:xfrm>
            <a:off x="518160" y="466725"/>
            <a:ext cx="5212716" cy="904875"/>
          </a:xfrm>
          <a:prstGeom prst="rect">
            <a:avLst/>
          </a:prstGeom>
        </p:spPr>
        <p:txBody>
          <a:bodyPr vert="horz" lIns="0" tIns="0" rIns="0" bIns="0" rtlCol="0" anchor="b">
            <a:noAutofit/>
          </a:bodyPr>
          <a:lstStyle/>
          <a:p>
            <a:r>
              <a:rPr lang="en-US" dirty="0"/>
              <a:t>CLICK TO EDIT TITLE</a:t>
            </a:r>
            <a:endParaRPr lang="fr-FR" dirty="0"/>
          </a:p>
        </p:txBody>
      </p:sp>
      <p:sp>
        <p:nvSpPr>
          <p:cNvPr id="19" name="Text Placeholder 6">
            <a:extLst>
              <a:ext uri="{FF2B5EF4-FFF2-40B4-BE49-F238E27FC236}">
                <a16:creationId xmlns:a16="http://schemas.microsoft.com/office/drawing/2014/main" id="{DD377998-82D1-48F9-9B73-D3B2B1B1AD2D}"/>
              </a:ext>
            </a:extLst>
          </p:cNvPr>
          <p:cNvSpPr>
            <a:spLocks noGrp="1"/>
          </p:cNvSpPr>
          <p:nvPr>
            <p:ph type="body" sz="quarter" idx="12" hasCustomPrompt="1"/>
          </p:nvPr>
        </p:nvSpPr>
        <p:spPr>
          <a:xfrm>
            <a:off x="517524" y="1781175"/>
            <a:ext cx="5212716"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1" name="Rectangle 20">
            <a:extLst>
              <a:ext uri="{FF2B5EF4-FFF2-40B4-BE49-F238E27FC236}">
                <a16:creationId xmlns:a16="http://schemas.microsoft.com/office/drawing/2014/main" id="{B11E5F02-8F5E-4B53-AA5B-280040AC5BB7}"/>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10">
            <a:extLst>
              <a:ext uri="{FF2B5EF4-FFF2-40B4-BE49-F238E27FC236}">
                <a16:creationId xmlns:a16="http://schemas.microsoft.com/office/drawing/2014/main" id="{0F868076-8F8D-43C3-836A-BC657F6D2F2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5" name="Straight Connector 24">
            <a:extLst>
              <a:ext uri="{FF2B5EF4-FFF2-40B4-BE49-F238E27FC236}">
                <a16:creationId xmlns:a16="http://schemas.microsoft.com/office/drawing/2014/main" id="{10232EE8-6C2C-43EF-9ADF-320B38F6E1BC}"/>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70D9017A-3EA0-4BC8-9807-2A323A0B33D0}"/>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9" name="Straight Connector 28">
            <a:extLst>
              <a:ext uri="{FF2B5EF4-FFF2-40B4-BE49-F238E27FC236}">
                <a16:creationId xmlns:a16="http://schemas.microsoft.com/office/drawing/2014/main" id="{D30A42F4-A503-4B86-B031-6BC94752200E}"/>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96086C5-1845-4AE5-A743-014A400FE3C2}"/>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0AE61D91-CED8-4531-84D7-F00833A2766F}"/>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45478362"/>
      </p:ext>
    </p:extLst>
  </p:cSld>
  <p:clrMapOvr>
    <a:overrideClrMapping bg1="lt1" tx1="dk1" bg2="lt2" tx2="dk2" accent1="accent1" accent2="accent2" accent3="accent3" accent4="accent4" accent5="accent5" accent6="accent6" hlink="hlink" folHlink="folHlink"/>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Content Layout 6 tier">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A88897AF-9414-427C-B12A-AABC10181CC2}"/>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0" name="Rectangle: Rounded Corners 9">
            <a:extLst>
              <a:ext uri="{FF2B5EF4-FFF2-40B4-BE49-F238E27FC236}">
                <a16:creationId xmlns:a16="http://schemas.microsoft.com/office/drawing/2014/main" id="{6EDDFD32-7493-41BD-9414-B3A0D730A983}"/>
              </a:ext>
            </a:extLst>
          </p:cNvPr>
          <p:cNvSpPr/>
          <p:nvPr userDrawn="1"/>
        </p:nvSpPr>
        <p:spPr>
          <a:xfrm>
            <a:off x="2" y="3429000"/>
            <a:ext cx="12191998" cy="342899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Picture 16">
            <a:extLst>
              <a:ext uri="{FF2B5EF4-FFF2-40B4-BE49-F238E27FC236}">
                <a16:creationId xmlns:a16="http://schemas.microsoft.com/office/drawing/2014/main" id="{9AD38BFC-2C67-4A0A-AB7E-D0C1EB70AFEF}"/>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23" name="Frame 22">
            <a:extLst>
              <a:ext uri="{FF2B5EF4-FFF2-40B4-BE49-F238E27FC236}">
                <a16:creationId xmlns:a16="http://schemas.microsoft.com/office/drawing/2014/main" id="{C5A68853-0C5C-4E06-8897-52CD6ABA1036}"/>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3" name="Picture Placeholder 82">
            <a:extLst>
              <a:ext uri="{FF2B5EF4-FFF2-40B4-BE49-F238E27FC236}">
                <a16:creationId xmlns:a16="http://schemas.microsoft.com/office/drawing/2014/main" id="{89EF2235-41FA-4C1D-9899-F8AA9279E4DC}"/>
              </a:ext>
            </a:extLst>
          </p:cNvPr>
          <p:cNvSpPr>
            <a:spLocks noGrp="1"/>
          </p:cNvSpPr>
          <p:nvPr>
            <p:ph type="pic" sz="quarter" idx="18" hasCustomPrompt="1"/>
          </p:nvPr>
        </p:nvSpPr>
        <p:spPr>
          <a:xfrm>
            <a:off x="1714500" y="2331965"/>
            <a:ext cx="8763000" cy="3686564"/>
          </a:xfrm>
          <a:prstGeom prst="rect">
            <a:avLst/>
          </a:prstGeom>
          <a:noFill/>
        </p:spPr>
        <p:txBody>
          <a:bodyPr wrap="square" anchor="ctr">
            <a:noAutofit/>
          </a:bodyPr>
          <a:lstStyle>
            <a:lvl1pPr algn="ctr">
              <a:buFontTx/>
              <a:buNone/>
              <a:defRPr sz="1400">
                <a:solidFill>
                  <a:schemeClr val="tx1">
                    <a:lumMod val="75000"/>
                    <a:lumOff val="25000"/>
                  </a:schemeClr>
                </a:solidFill>
              </a:defRPr>
            </a:lvl1pPr>
          </a:lstStyle>
          <a:p>
            <a:r>
              <a:rPr lang="fr-FR" dirty="0"/>
              <a:t>ADD A PNG IMAGE HERE WITH TRANSPARENCY BACKGROUND</a:t>
            </a:r>
          </a:p>
        </p:txBody>
      </p:sp>
      <p:sp>
        <p:nvSpPr>
          <p:cNvPr id="21" name="Rectangle: Rounded Corners 20">
            <a:extLst>
              <a:ext uri="{FF2B5EF4-FFF2-40B4-BE49-F238E27FC236}">
                <a16:creationId xmlns:a16="http://schemas.microsoft.com/office/drawing/2014/main" id="{2ADBEE9A-46AB-4597-8673-F63332A62D34}"/>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le Placeholder 1">
            <a:extLst>
              <a:ext uri="{FF2B5EF4-FFF2-40B4-BE49-F238E27FC236}">
                <a16:creationId xmlns:a16="http://schemas.microsoft.com/office/drawing/2014/main" id="{3CEA4E01-C9E6-46B4-8C42-8958823E8B34}"/>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19" name="Rectangle 18">
            <a:extLst>
              <a:ext uri="{FF2B5EF4-FFF2-40B4-BE49-F238E27FC236}">
                <a16:creationId xmlns:a16="http://schemas.microsoft.com/office/drawing/2014/main" id="{70F9B4C1-0405-4A73-9FB1-A85FF266885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7" name="Image 10">
            <a:extLst>
              <a:ext uri="{FF2B5EF4-FFF2-40B4-BE49-F238E27FC236}">
                <a16:creationId xmlns:a16="http://schemas.microsoft.com/office/drawing/2014/main" id="{5D3E18FE-3535-4F31-80BF-220D82933488}"/>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8" name="Straight Connector 27">
            <a:extLst>
              <a:ext uri="{FF2B5EF4-FFF2-40B4-BE49-F238E27FC236}">
                <a16:creationId xmlns:a16="http://schemas.microsoft.com/office/drawing/2014/main" id="{2563224E-6581-47FA-A782-FDD5DA17C451}"/>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255A4A9C-C31F-4D3D-BAF5-3EB3FC8B83B7}"/>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1" name="Straight Connector 30">
            <a:extLst>
              <a:ext uri="{FF2B5EF4-FFF2-40B4-BE49-F238E27FC236}">
                <a16:creationId xmlns:a16="http://schemas.microsoft.com/office/drawing/2014/main" id="{FF676200-B941-49AA-BC9C-8096EA1003DD}"/>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8D78955-05AE-4BCF-AF5C-7195068CCEC2}"/>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Footer Placeholder 4">
            <a:extLst>
              <a:ext uri="{FF2B5EF4-FFF2-40B4-BE49-F238E27FC236}">
                <a16:creationId xmlns:a16="http://schemas.microsoft.com/office/drawing/2014/main" id="{41A825E1-DBA6-4832-880C-05F4978AE057}"/>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821697326"/>
      </p:ext>
    </p:extLst>
  </p:cSld>
  <p:clrMapOvr>
    <a:overrideClrMapping bg1="lt1" tx1="dk1" bg2="lt2" tx2="dk2" accent1="accent1" accent2="accent2" accent3="accent3" accent4="accent4" accent5="accent5" accent6="accent6" hlink="hlink" folHlink="folHlink"/>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ontent Layout 7">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3C8F3596-C235-4792-A832-84D0EAA90F74}"/>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1" y="1838325"/>
            <a:ext cx="6094800" cy="4600573"/>
          </a:xfrm>
          <a:prstGeom prst="rect">
            <a:avLst/>
          </a:prstGeom>
          <a:solidFill>
            <a:schemeClr val="bg1">
              <a:lumMod val="75000"/>
            </a:schemeClr>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21" name="Picture Placeholder 20">
            <a:extLst>
              <a:ext uri="{FF2B5EF4-FFF2-40B4-BE49-F238E27FC236}">
                <a16:creationId xmlns:a16="http://schemas.microsoft.com/office/drawing/2014/main" id="{F26E286E-C53D-4729-BD67-8976FD9DBC00}"/>
              </a:ext>
            </a:extLst>
          </p:cNvPr>
          <p:cNvSpPr>
            <a:spLocks noGrp="1"/>
          </p:cNvSpPr>
          <p:nvPr>
            <p:ph type="pic" sz="quarter" idx="19" hasCustomPrompt="1"/>
          </p:nvPr>
        </p:nvSpPr>
        <p:spPr>
          <a:xfrm>
            <a:off x="6097200" y="1838325"/>
            <a:ext cx="6094800" cy="4600573"/>
          </a:xfrm>
          <a:prstGeom prst="rect">
            <a:avLst/>
          </a:prstGeom>
          <a:solidFill>
            <a:srgbClr val="D9D9D9"/>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5" name="Rectangle: Rounded Corners 14">
            <a:extLst>
              <a:ext uri="{FF2B5EF4-FFF2-40B4-BE49-F238E27FC236}">
                <a16:creationId xmlns:a16="http://schemas.microsoft.com/office/drawing/2014/main" id="{945C8138-21B6-4393-86AA-86243594B564}"/>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4AF3C714-8ED1-456E-8A6A-70948D319A6F}"/>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16" name="Rectangle 15">
            <a:extLst>
              <a:ext uri="{FF2B5EF4-FFF2-40B4-BE49-F238E27FC236}">
                <a16:creationId xmlns:a16="http://schemas.microsoft.com/office/drawing/2014/main" id="{AFD49EC6-FCE8-4DFF-AFFE-2229A25D7E4C}"/>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10">
            <a:extLst>
              <a:ext uri="{FF2B5EF4-FFF2-40B4-BE49-F238E27FC236}">
                <a16:creationId xmlns:a16="http://schemas.microsoft.com/office/drawing/2014/main" id="{8BAF561B-4E8D-4838-9637-B19563CBE7C7}"/>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5" name="Straight Connector 24">
            <a:extLst>
              <a:ext uri="{FF2B5EF4-FFF2-40B4-BE49-F238E27FC236}">
                <a16:creationId xmlns:a16="http://schemas.microsoft.com/office/drawing/2014/main" id="{5341C12E-C849-4BFB-8A75-9AA52500B459}"/>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21C500DA-8C06-472C-B49E-1A28489241F2}"/>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9" name="Straight Connector 28">
            <a:extLst>
              <a:ext uri="{FF2B5EF4-FFF2-40B4-BE49-F238E27FC236}">
                <a16:creationId xmlns:a16="http://schemas.microsoft.com/office/drawing/2014/main" id="{4DDE6D45-BAF9-4319-95A3-5372E3454989}"/>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E81BDBA-7400-44B6-AE43-3760FCBC5B97}"/>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EC85F601-A932-448B-BD81-C8161EB63C68}"/>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47585014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Content Layout 8 bis">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3C8F3596-C235-4792-A832-84D0EAA90F74}"/>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1" y="1838325"/>
            <a:ext cx="4063979" cy="4600573"/>
          </a:xfrm>
          <a:prstGeom prst="rect">
            <a:avLst/>
          </a:prstGeom>
          <a:solidFill>
            <a:schemeClr val="bg1">
              <a:lumMod val="75000"/>
            </a:schemeClr>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21" name="Picture Placeholder 20">
            <a:extLst>
              <a:ext uri="{FF2B5EF4-FFF2-40B4-BE49-F238E27FC236}">
                <a16:creationId xmlns:a16="http://schemas.microsoft.com/office/drawing/2014/main" id="{F26E286E-C53D-4729-BD67-8976FD9DBC00}"/>
              </a:ext>
            </a:extLst>
          </p:cNvPr>
          <p:cNvSpPr>
            <a:spLocks noGrp="1"/>
          </p:cNvSpPr>
          <p:nvPr>
            <p:ph type="pic" sz="quarter" idx="19" hasCustomPrompt="1"/>
          </p:nvPr>
        </p:nvSpPr>
        <p:spPr>
          <a:xfrm>
            <a:off x="4063799" y="1838325"/>
            <a:ext cx="4064400" cy="4600573"/>
          </a:xfrm>
          <a:prstGeom prst="rect">
            <a:avLst/>
          </a:prstGeom>
          <a:solidFill>
            <a:srgbClr val="D9D9D9"/>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Picture Placeholder 18">
            <a:extLst>
              <a:ext uri="{FF2B5EF4-FFF2-40B4-BE49-F238E27FC236}">
                <a16:creationId xmlns:a16="http://schemas.microsoft.com/office/drawing/2014/main" id="{75962970-E4EF-4121-A943-81DF1A02B880}"/>
              </a:ext>
            </a:extLst>
          </p:cNvPr>
          <p:cNvSpPr>
            <a:spLocks noGrp="1"/>
          </p:cNvSpPr>
          <p:nvPr>
            <p:ph type="pic" sz="quarter" idx="20" hasCustomPrompt="1"/>
          </p:nvPr>
        </p:nvSpPr>
        <p:spPr>
          <a:xfrm>
            <a:off x="8128021" y="1838325"/>
            <a:ext cx="4063979" cy="4600573"/>
          </a:xfrm>
          <a:prstGeom prst="rect">
            <a:avLst/>
          </a:prstGeom>
          <a:solidFill>
            <a:schemeClr val="bg1">
              <a:lumMod val="75000"/>
            </a:schemeClr>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15" name="Rectangle: Rounded Corners 14">
            <a:extLst>
              <a:ext uri="{FF2B5EF4-FFF2-40B4-BE49-F238E27FC236}">
                <a16:creationId xmlns:a16="http://schemas.microsoft.com/office/drawing/2014/main" id="{566495D8-3E55-41FF-B807-1843BEFFB781}"/>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68BB0B2C-B9EE-4223-81F0-24AF68E8C3C8}"/>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16" name="Rectangle 15">
            <a:extLst>
              <a:ext uri="{FF2B5EF4-FFF2-40B4-BE49-F238E27FC236}">
                <a16:creationId xmlns:a16="http://schemas.microsoft.com/office/drawing/2014/main" id="{5669D577-143F-4264-9090-BF92C2D1ECDB}"/>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 name="Image 10">
            <a:extLst>
              <a:ext uri="{FF2B5EF4-FFF2-40B4-BE49-F238E27FC236}">
                <a16:creationId xmlns:a16="http://schemas.microsoft.com/office/drawing/2014/main" id="{9B26A46A-96E2-4546-8468-6B04E959C59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3" name="Straight Connector 22">
            <a:extLst>
              <a:ext uri="{FF2B5EF4-FFF2-40B4-BE49-F238E27FC236}">
                <a16:creationId xmlns:a16="http://schemas.microsoft.com/office/drawing/2014/main" id="{88C29036-DB67-4922-8B44-04FCB92B5096}"/>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D848D218-8B4C-4FCD-B893-256C0A8C26E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9" name="Straight Connector 28">
            <a:extLst>
              <a:ext uri="{FF2B5EF4-FFF2-40B4-BE49-F238E27FC236}">
                <a16:creationId xmlns:a16="http://schemas.microsoft.com/office/drawing/2014/main" id="{C91DF1EE-26AE-4067-91EE-F1866AFC4D0B}"/>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2AD7F79-480C-4B28-97BF-1FED447B5C42}"/>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6" name="Footer Placeholder 4">
            <a:extLst>
              <a:ext uri="{FF2B5EF4-FFF2-40B4-BE49-F238E27FC236}">
                <a16:creationId xmlns:a16="http://schemas.microsoft.com/office/drawing/2014/main" id="{26CD3532-A539-4087-95AC-BA4EC740482F}"/>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98593940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Content Layou 11">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54A136DC-CDFF-4181-8EAC-6733D08E4D9F}"/>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23" name="Rectangle 22">
            <a:extLst>
              <a:ext uri="{FF2B5EF4-FFF2-40B4-BE49-F238E27FC236}">
                <a16:creationId xmlns:a16="http://schemas.microsoft.com/office/drawing/2014/main" id="{E634D621-6B8B-47AC-B7BA-B90C7A3C8EF8}"/>
              </a:ext>
            </a:extLst>
          </p:cNvPr>
          <p:cNvSpPr/>
          <p:nvPr userDrawn="1"/>
        </p:nvSpPr>
        <p:spPr>
          <a:xfrm>
            <a:off x="5448300" y="1"/>
            <a:ext cx="6743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Picture Placeholder 82">
            <a:extLst>
              <a:ext uri="{FF2B5EF4-FFF2-40B4-BE49-F238E27FC236}">
                <a16:creationId xmlns:a16="http://schemas.microsoft.com/office/drawing/2014/main" id="{A3E2917D-7AC3-4B4B-8024-3AC4751A4223}"/>
              </a:ext>
            </a:extLst>
          </p:cNvPr>
          <p:cNvSpPr>
            <a:spLocks noGrp="1"/>
          </p:cNvSpPr>
          <p:nvPr>
            <p:ph type="pic" sz="quarter" idx="18" hasCustomPrompt="1"/>
          </p:nvPr>
        </p:nvSpPr>
        <p:spPr>
          <a:xfrm>
            <a:off x="6019800" y="876303"/>
            <a:ext cx="5562600" cy="5105398"/>
          </a:xfrm>
          <a:prstGeom prst="rect">
            <a:avLst/>
          </a:prstGeom>
          <a:noFill/>
        </p:spPr>
        <p:txBody>
          <a:bodyPr wrap="square" anchor="ctr">
            <a:noAutofit/>
          </a:bodyPr>
          <a:lstStyle>
            <a:lvl1pPr algn="ctr">
              <a:buFontTx/>
              <a:buNone/>
              <a:defRPr sz="1400">
                <a:solidFill>
                  <a:schemeClr val="tx1">
                    <a:lumMod val="75000"/>
                    <a:lumOff val="25000"/>
                  </a:schemeClr>
                </a:solidFill>
              </a:defRPr>
            </a:lvl1pPr>
          </a:lstStyle>
          <a:p>
            <a:r>
              <a:rPr lang="fr-FR" dirty="0"/>
              <a:t>ADD ILLUSTRATION OR PICTURE HERE</a:t>
            </a:r>
          </a:p>
        </p:txBody>
      </p:sp>
      <p:sp>
        <p:nvSpPr>
          <p:cNvPr id="16" name="Rectangle: Rounded Corners 15">
            <a:extLst>
              <a:ext uri="{FF2B5EF4-FFF2-40B4-BE49-F238E27FC236}">
                <a16:creationId xmlns:a16="http://schemas.microsoft.com/office/drawing/2014/main" id="{85255FAA-B3E1-4B30-B285-75ACE36D8FDD}"/>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19DB6A23-A42E-4E90-B495-9548617F319C}"/>
              </a:ext>
            </a:extLst>
          </p:cNvPr>
          <p:cNvSpPr>
            <a:spLocks noGrp="1"/>
          </p:cNvSpPr>
          <p:nvPr>
            <p:ph type="title" hasCustomPrompt="1"/>
          </p:nvPr>
        </p:nvSpPr>
        <p:spPr>
          <a:xfrm>
            <a:off x="518161" y="466725"/>
            <a:ext cx="4549776" cy="904875"/>
          </a:xfrm>
          <a:prstGeom prst="rect">
            <a:avLst/>
          </a:prstGeom>
        </p:spPr>
        <p:txBody>
          <a:bodyPr vert="horz" lIns="0" tIns="0" rIns="0" bIns="0" rtlCol="0" anchor="b">
            <a:noAutofit/>
          </a:bodyPr>
          <a:lstStyle/>
          <a:p>
            <a:r>
              <a:rPr lang="en-US" dirty="0"/>
              <a:t>CLICK TO EDIT TITLE</a:t>
            </a:r>
            <a:endParaRPr lang="fr-FR" dirty="0"/>
          </a:p>
        </p:txBody>
      </p:sp>
      <p:sp>
        <p:nvSpPr>
          <p:cNvPr id="19" name="Text Placeholder 6">
            <a:extLst>
              <a:ext uri="{FF2B5EF4-FFF2-40B4-BE49-F238E27FC236}">
                <a16:creationId xmlns:a16="http://schemas.microsoft.com/office/drawing/2014/main" id="{578879B8-B7A9-4FAA-8817-823617A5C63E}"/>
              </a:ext>
            </a:extLst>
          </p:cNvPr>
          <p:cNvSpPr>
            <a:spLocks noGrp="1"/>
          </p:cNvSpPr>
          <p:nvPr>
            <p:ph type="body" sz="quarter" idx="12" hasCustomPrompt="1"/>
          </p:nvPr>
        </p:nvSpPr>
        <p:spPr>
          <a:xfrm>
            <a:off x="517525" y="1781175"/>
            <a:ext cx="4549776"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1" name="Rectangle 20">
            <a:extLst>
              <a:ext uri="{FF2B5EF4-FFF2-40B4-BE49-F238E27FC236}">
                <a16:creationId xmlns:a16="http://schemas.microsoft.com/office/drawing/2014/main" id="{A207AD02-F926-4F4B-B1B3-C32376933D6C}"/>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10">
            <a:extLst>
              <a:ext uri="{FF2B5EF4-FFF2-40B4-BE49-F238E27FC236}">
                <a16:creationId xmlns:a16="http://schemas.microsoft.com/office/drawing/2014/main" id="{5E084A04-EDFD-4BFB-BDF1-50A70EF62D7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7" name="Straight Connector 26">
            <a:extLst>
              <a:ext uri="{FF2B5EF4-FFF2-40B4-BE49-F238E27FC236}">
                <a16:creationId xmlns:a16="http://schemas.microsoft.com/office/drawing/2014/main" id="{B1E4DD10-A579-43F3-A0A9-69F8C65BEC30}"/>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7B87474-57BD-49CB-A7B6-93391A7F4290}"/>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1" name="Straight Connector 30">
            <a:extLst>
              <a:ext uri="{FF2B5EF4-FFF2-40B4-BE49-F238E27FC236}">
                <a16:creationId xmlns:a16="http://schemas.microsoft.com/office/drawing/2014/main" id="{2C703870-15A0-4E11-98CB-70CB178432D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6F8F680-25D8-4E10-8C33-8444D3C0C180}"/>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Footer Placeholder 4">
            <a:extLst>
              <a:ext uri="{FF2B5EF4-FFF2-40B4-BE49-F238E27FC236}">
                <a16:creationId xmlns:a16="http://schemas.microsoft.com/office/drawing/2014/main" id="{B10CA584-595B-4321-B13A-FD62A2C30F8E}"/>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562291645"/>
      </p:ext>
    </p:extLst>
  </p:cSld>
  <p:clrMapOvr>
    <a:overrideClrMapping bg1="lt1" tx1="dk1" bg2="lt2" tx2="dk2" accent1="accent1" accent2="accent2" accent3="accent3" accent4="accent4" accent5="accent5" accent6="accent6" hlink="hlink" folHlink="folHlink"/>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Content Layout 8">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5420672-F614-444A-85EB-E5E567EE0C95}"/>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3985260" y="116601"/>
            <a:ext cx="8092184" cy="6322297"/>
          </a:xfrm>
          <a:prstGeom prst="rect">
            <a:avLst/>
          </a:prstGeom>
          <a:solidFill>
            <a:schemeClr val="bg1"/>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6" name="Rectangle: Rounded Corners 15">
            <a:extLst>
              <a:ext uri="{FF2B5EF4-FFF2-40B4-BE49-F238E27FC236}">
                <a16:creationId xmlns:a16="http://schemas.microsoft.com/office/drawing/2014/main" id="{708A64D1-0195-4B98-872C-87D2DCAB4958}"/>
              </a:ext>
            </a:extLst>
          </p:cNvPr>
          <p:cNvSpPr/>
          <p:nvPr userDrawn="1"/>
        </p:nvSpPr>
        <p:spPr>
          <a:xfrm>
            <a:off x="518160" y="707000"/>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ext Placeholder 6">
            <a:extLst>
              <a:ext uri="{FF2B5EF4-FFF2-40B4-BE49-F238E27FC236}">
                <a16:creationId xmlns:a16="http://schemas.microsoft.com/office/drawing/2014/main" id="{14E9DF7B-DD7E-497B-A331-7EFB15EF47A9}"/>
              </a:ext>
            </a:extLst>
          </p:cNvPr>
          <p:cNvSpPr>
            <a:spLocks noGrp="1"/>
          </p:cNvSpPr>
          <p:nvPr>
            <p:ph type="body" sz="quarter" idx="12" hasCustomPrompt="1"/>
          </p:nvPr>
        </p:nvSpPr>
        <p:spPr>
          <a:xfrm>
            <a:off x="517524" y="933450"/>
            <a:ext cx="3054351" cy="4993006"/>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C6551698-58A6-4932-85AB-B139F49975D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7" name="Image 10">
            <a:extLst>
              <a:ext uri="{FF2B5EF4-FFF2-40B4-BE49-F238E27FC236}">
                <a16:creationId xmlns:a16="http://schemas.microsoft.com/office/drawing/2014/main" id="{BB0D7D49-D3A1-44E3-89F1-C2C59E72F687}"/>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3" name="Straight Connector 22">
            <a:extLst>
              <a:ext uri="{FF2B5EF4-FFF2-40B4-BE49-F238E27FC236}">
                <a16:creationId xmlns:a16="http://schemas.microsoft.com/office/drawing/2014/main" id="{A8B1485C-1CAA-4608-A9BF-FD568ABF1BE9}"/>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D9A9F12C-F38C-4A38-ACBF-D7271E10FF51}"/>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8" name="Straight Connector 27">
            <a:extLst>
              <a:ext uri="{FF2B5EF4-FFF2-40B4-BE49-F238E27FC236}">
                <a16:creationId xmlns:a16="http://schemas.microsoft.com/office/drawing/2014/main" id="{4D2DC23E-D445-41AA-9181-6AFCE905005C}"/>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A9EC46C-6F3E-469A-9D7A-8A403DA9549E}"/>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2FBDD046-8306-4B0B-9F84-1D7DAD48F0AA}"/>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7689924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Content Layout 8 RED">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3985260" y="116601"/>
            <a:ext cx="8092184" cy="6322297"/>
          </a:xfrm>
          <a:prstGeom prst="rect">
            <a:avLst/>
          </a:prstGeom>
          <a:solidFill>
            <a:schemeClr val="bg1"/>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Rectangle: Rounded Corners 12">
            <a:extLst>
              <a:ext uri="{FF2B5EF4-FFF2-40B4-BE49-F238E27FC236}">
                <a16:creationId xmlns:a16="http://schemas.microsoft.com/office/drawing/2014/main" id="{081A32C5-69BA-4B14-AFE1-1045357A7B4F}"/>
              </a:ext>
            </a:extLst>
          </p:cNvPr>
          <p:cNvSpPr/>
          <p:nvPr userDrawn="1"/>
        </p:nvSpPr>
        <p:spPr>
          <a:xfrm>
            <a:off x="518160" y="707000"/>
            <a:ext cx="288000"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ext Placeholder 6">
            <a:extLst>
              <a:ext uri="{FF2B5EF4-FFF2-40B4-BE49-F238E27FC236}">
                <a16:creationId xmlns:a16="http://schemas.microsoft.com/office/drawing/2014/main" id="{8BE1A40B-411D-498C-8957-B4A61DE5C018}"/>
              </a:ext>
            </a:extLst>
          </p:cNvPr>
          <p:cNvSpPr>
            <a:spLocks noGrp="1"/>
          </p:cNvSpPr>
          <p:nvPr>
            <p:ph type="body" sz="quarter" idx="12" hasCustomPrompt="1"/>
          </p:nvPr>
        </p:nvSpPr>
        <p:spPr>
          <a:xfrm>
            <a:off x="517524" y="931545"/>
            <a:ext cx="3054351" cy="4993005"/>
          </a:xfrm>
        </p:spPr>
        <p:txBody>
          <a:bodyPr lIns="0" tIns="0" rIns="0" bIns="0">
            <a:noAutofit/>
          </a:bodyPr>
          <a:lstStyle>
            <a:lvl1pPr>
              <a:lnSpc>
                <a:spcPct val="100000"/>
              </a:lnSpc>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7EE19F8D-1BFB-4758-AB3F-8A2BEA61C739}"/>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0">
            <a:extLst>
              <a:ext uri="{FF2B5EF4-FFF2-40B4-BE49-F238E27FC236}">
                <a16:creationId xmlns:a16="http://schemas.microsoft.com/office/drawing/2014/main" id="{A17775AC-FB4B-4D7B-B396-13D9DBEEBA0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1" name="Straight Connector 20">
            <a:extLst>
              <a:ext uri="{FF2B5EF4-FFF2-40B4-BE49-F238E27FC236}">
                <a16:creationId xmlns:a16="http://schemas.microsoft.com/office/drawing/2014/main" id="{36A2B310-9638-45AF-8B41-E2279736EA6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98D0FD0-9D8B-49F8-A214-E16833E4FA0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7" name="Straight Connector 26">
            <a:extLst>
              <a:ext uri="{FF2B5EF4-FFF2-40B4-BE49-F238E27FC236}">
                <a16:creationId xmlns:a16="http://schemas.microsoft.com/office/drawing/2014/main" id="{F7B3FBA2-1B8B-4A5B-A960-6615D8E542F1}"/>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41CAE57-5B67-46B6-B147-E377EA3932B7}"/>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8DE7DAD8-6850-49BD-86F7-4A19986B69EE}"/>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34896377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Content Layout 9">
    <p:spTree>
      <p:nvGrpSpPr>
        <p:cNvPr id="1" name=""/>
        <p:cNvGrpSpPr/>
        <p:nvPr/>
      </p:nvGrpSpPr>
      <p:grpSpPr>
        <a:xfrm>
          <a:off x="0" y="0"/>
          <a:ext cx="0" cy="0"/>
          <a:chOff x="0" y="0"/>
          <a:chExt cx="0" cy="0"/>
        </a:xfrm>
      </p:grpSpPr>
      <p:pic>
        <p:nvPicPr>
          <p:cNvPr id="30" name="Image 35">
            <a:extLst>
              <a:ext uri="{FF2B5EF4-FFF2-40B4-BE49-F238E27FC236}">
                <a16:creationId xmlns:a16="http://schemas.microsoft.com/office/drawing/2014/main" id="{44E9CE77-4425-48FB-BC08-FA25270276E3}"/>
              </a:ext>
            </a:extLst>
          </p:cNvPr>
          <p:cNvPicPr>
            <a:picLocks noChangeAspect="1"/>
          </p:cNvPicPr>
          <p:nvPr userDrawn="1"/>
        </p:nvPicPr>
        <p:blipFill>
          <a:blip r:embed="rId3" cstate="email">
            <a:alphaModFix/>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Oval 5">
            <a:extLst>
              <a:ext uri="{FF2B5EF4-FFF2-40B4-BE49-F238E27FC236}">
                <a16:creationId xmlns:a16="http://schemas.microsoft.com/office/drawing/2014/main" id="{4CEB5B67-FF4A-4297-B03D-F5D81F8F13C5}"/>
              </a:ext>
            </a:extLst>
          </p:cNvPr>
          <p:cNvSpPr/>
          <p:nvPr userDrawn="1"/>
        </p:nvSpPr>
        <p:spPr>
          <a:xfrm>
            <a:off x="4458123" y="619030"/>
            <a:ext cx="2635250" cy="2635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Oval 6">
            <a:extLst>
              <a:ext uri="{FF2B5EF4-FFF2-40B4-BE49-F238E27FC236}">
                <a16:creationId xmlns:a16="http://schemas.microsoft.com/office/drawing/2014/main" id="{12C3486E-E7DE-41C6-A509-3EB419514829}"/>
              </a:ext>
            </a:extLst>
          </p:cNvPr>
          <p:cNvSpPr/>
          <p:nvPr userDrawn="1"/>
        </p:nvSpPr>
        <p:spPr>
          <a:xfrm>
            <a:off x="8680450" y="695230"/>
            <a:ext cx="2635250" cy="26352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Oval 8">
            <a:extLst>
              <a:ext uri="{FF2B5EF4-FFF2-40B4-BE49-F238E27FC236}">
                <a16:creationId xmlns:a16="http://schemas.microsoft.com/office/drawing/2014/main" id="{5A8E946E-ACB5-46F1-990E-64804099E38F}"/>
              </a:ext>
            </a:extLst>
          </p:cNvPr>
          <p:cNvSpPr/>
          <p:nvPr userDrawn="1"/>
        </p:nvSpPr>
        <p:spPr>
          <a:xfrm>
            <a:off x="6569286" y="3324130"/>
            <a:ext cx="2635250" cy="2635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Oval 9">
            <a:extLst>
              <a:ext uri="{FF2B5EF4-FFF2-40B4-BE49-F238E27FC236}">
                <a16:creationId xmlns:a16="http://schemas.microsoft.com/office/drawing/2014/main" id="{1D86A6C4-8F2A-4E4B-8B81-A864765B1F6F}"/>
              </a:ext>
            </a:extLst>
          </p:cNvPr>
          <p:cNvSpPr/>
          <p:nvPr userDrawn="1"/>
        </p:nvSpPr>
        <p:spPr>
          <a:xfrm>
            <a:off x="2346960" y="3324130"/>
            <a:ext cx="2635250" cy="26352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Text Placeholder 49">
            <a:extLst>
              <a:ext uri="{FF2B5EF4-FFF2-40B4-BE49-F238E27FC236}">
                <a16:creationId xmlns:a16="http://schemas.microsoft.com/office/drawing/2014/main" id="{BB7A43A5-79E7-49A8-A781-C5374A9F01AB}"/>
              </a:ext>
            </a:extLst>
          </p:cNvPr>
          <p:cNvSpPr>
            <a:spLocks noGrp="1"/>
          </p:cNvSpPr>
          <p:nvPr>
            <p:ph type="body" sz="quarter" idx="12" hasCustomPrompt="1"/>
          </p:nvPr>
        </p:nvSpPr>
        <p:spPr>
          <a:xfrm>
            <a:off x="2795185" y="456379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bg1"/>
                </a:solidFill>
              </a:defRPr>
            </a:lvl1pPr>
          </a:lstStyle>
          <a:p>
            <a:pPr lvl="0"/>
            <a:r>
              <a:rPr lang="en-US" dirty="0"/>
              <a:t>data</a:t>
            </a:r>
          </a:p>
        </p:txBody>
      </p:sp>
      <p:sp>
        <p:nvSpPr>
          <p:cNvPr id="51" name="Text Placeholder 49">
            <a:extLst>
              <a:ext uri="{FF2B5EF4-FFF2-40B4-BE49-F238E27FC236}">
                <a16:creationId xmlns:a16="http://schemas.microsoft.com/office/drawing/2014/main" id="{98E29180-A420-4C7B-B04F-8E2BFE668791}"/>
              </a:ext>
            </a:extLst>
          </p:cNvPr>
          <p:cNvSpPr>
            <a:spLocks noGrp="1"/>
          </p:cNvSpPr>
          <p:nvPr>
            <p:ph type="body" sz="quarter" idx="13" hasCustomPrompt="1"/>
          </p:nvPr>
        </p:nvSpPr>
        <p:spPr>
          <a:xfrm>
            <a:off x="2795185" y="509730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bg1"/>
                </a:solidFill>
              </a:defRPr>
            </a:lvl1pPr>
          </a:lstStyle>
          <a:p>
            <a:pPr lvl="0"/>
            <a:r>
              <a:rPr lang="en-US" dirty="0"/>
              <a:t>details</a:t>
            </a:r>
          </a:p>
        </p:txBody>
      </p:sp>
      <p:sp>
        <p:nvSpPr>
          <p:cNvPr id="53" name="Text Placeholder 49">
            <a:extLst>
              <a:ext uri="{FF2B5EF4-FFF2-40B4-BE49-F238E27FC236}">
                <a16:creationId xmlns:a16="http://schemas.microsoft.com/office/drawing/2014/main" id="{5569805D-7AD3-4009-AA42-DD7FC7818B84}"/>
              </a:ext>
            </a:extLst>
          </p:cNvPr>
          <p:cNvSpPr>
            <a:spLocks noGrp="1"/>
          </p:cNvSpPr>
          <p:nvPr>
            <p:ph type="body" sz="quarter" idx="14" hasCustomPrompt="1"/>
          </p:nvPr>
        </p:nvSpPr>
        <p:spPr>
          <a:xfrm>
            <a:off x="7017426" y="456379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accent1"/>
                </a:solidFill>
              </a:defRPr>
            </a:lvl1pPr>
          </a:lstStyle>
          <a:p>
            <a:pPr lvl="0"/>
            <a:r>
              <a:rPr lang="en-US" dirty="0"/>
              <a:t>data</a:t>
            </a:r>
          </a:p>
        </p:txBody>
      </p:sp>
      <p:sp>
        <p:nvSpPr>
          <p:cNvPr id="54" name="Text Placeholder 49">
            <a:extLst>
              <a:ext uri="{FF2B5EF4-FFF2-40B4-BE49-F238E27FC236}">
                <a16:creationId xmlns:a16="http://schemas.microsoft.com/office/drawing/2014/main" id="{DDDF4B7A-89A3-4143-AC0E-12911F245D65}"/>
              </a:ext>
            </a:extLst>
          </p:cNvPr>
          <p:cNvSpPr>
            <a:spLocks noGrp="1"/>
          </p:cNvSpPr>
          <p:nvPr>
            <p:ph type="body" sz="quarter" idx="15" hasCustomPrompt="1"/>
          </p:nvPr>
        </p:nvSpPr>
        <p:spPr>
          <a:xfrm>
            <a:off x="7017426" y="509730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accent1"/>
                </a:solidFill>
              </a:defRPr>
            </a:lvl1pPr>
          </a:lstStyle>
          <a:p>
            <a:pPr lvl="0"/>
            <a:r>
              <a:rPr lang="en-US" dirty="0"/>
              <a:t>details</a:t>
            </a:r>
          </a:p>
        </p:txBody>
      </p:sp>
      <p:sp>
        <p:nvSpPr>
          <p:cNvPr id="55" name="Text Placeholder 49">
            <a:extLst>
              <a:ext uri="{FF2B5EF4-FFF2-40B4-BE49-F238E27FC236}">
                <a16:creationId xmlns:a16="http://schemas.microsoft.com/office/drawing/2014/main" id="{A4275B55-860C-494E-817B-498CABD296C0}"/>
              </a:ext>
            </a:extLst>
          </p:cNvPr>
          <p:cNvSpPr>
            <a:spLocks noGrp="1"/>
          </p:cNvSpPr>
          <p:nvPr>
            <p:ph type="body" sz="quarter" idx="16" hasCustomPrompt="1"/>
          </p:nvPr>
        </p:nvSpPr>
        <p:spPr>
          <a:xfrm>
            <a:off x="9128760" y="193370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bg1"/>
                </a:solidFill>
              </a:defRPr>
            </a:lvl1pPr>
          </a:lstStyle>
          <a:p>
            <a:pPr lvl="0"/>
            <a:r>
              <a:rPr lang="en-US" dirty="0"/>
              <a:t>data</a:t>
            </a:r>
          </a:p>
        </p:txBody>
      </p:sp>
      <p:sp>
        <p:nvSpPr>
          <p:cNvPr id="56" name="Text Placeholder 49">
            <a:extLst>
              <a:ext uri="{FF2B5EF4-FFF2-40B4-BE49-F238E27FC236}">
                <a16:creationId xmlns:a16="http://schemas.microsoft.com/office/drawing/2014/main" id="{1E876808-7AC3-457F-B8B3-E5A81DD68A18}"/>
              </a:ext>
            </a:extLst>
          </p:cNvPr>
          <p:cNvSpPr>
            <a:spLocks noGrp="1"/>
          </p:cNvSpPr>
          <p:nvPr>
            <p:ph type="body" sz="quarter" idx="17" hasCustomPrompt="1"/>
          </p:nvPr>
        </p:nvSpPr>
        <p:spPr>
          <a:xfrm>
            <a:off x="9128760" y="246840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bg1"/>
                </a:solidFill>
              </a:defRPr>
            </a:lvl1pPr>
          </a:lstStyle>
          <a:p>
            <a:pPr lvl="0"/>
            <a:r>
              <a:rPr lang="en-US" dirty="0"/>
              <a:t>details</a:t>
            </a:r>
          </a:p>
        </p:txBody>
      </p:sp>
      <p:sp>
        <p:nvSpPr>
          <p:cNvPr id="57" name="Text Placeholder 49">
            <a:extLst>
              <a:ext uri="{FF2B5EF4-FFF2-40B4-BE49-F238E27FC236}">
                <a16:creationId xmlns:a16="http://schemas.microsoft.com/office/drawing/2014/main" id="{2D0E67F7-9E98-4361-958F-E5F512D57876}"/>
              </a:ext>
            </a:extLst>
          </p:cNvPr>
          <p:cNvSpPr>
            <a:spLocks noGrp="1"/>
          </p:cNvSpPr>
          <p:nvPr>
            <p:ph type="body" sz="quarter" idx="18" hasCustomPrompt="1"/>
          </p:nvPr>
        </p:nvSpPr>
        <p:spPr>
          <a:xfrm>
            <a:off x="4906433" y="193370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accent1"/>
                </a:solidFill>
              </a:defRPr>
            </a:lvl1pPr>
          </a:lstStyle>
          <a:p>
            <a:pPr lvl="0"/>
            <a:r>
              <a:rPr lang="en-US" dirty="0"/>
              <a:t>data</a:t>
            </a:r>
          </a:p>
        </p:txBody>
      </p:sp>
      <p:sp>
        <p:nvSpPr>
          <p:cNvPr id="58" name="Text Placeholder 49">
            <a:extLst>
              <a:ext uri="{FF2B5EF4-FFF2-40B4-BE49-F238E27FC236}">
                <a16:creationId xmlns:a16="http://schemas.microsoft.com/office/drawing/2014/main" id="{F3BDA3F8-B4D2-4E0A-A5B5-52456A93C678}"/>
              </a:ext>
            </a:extLst>
          </p:cNvPr>
          <p:cNvSpPr>
            <a:spLocks noGrp="1"/>
          </p:cNvSpPr>
          <p:nvPr>
            <p:ph type="body" sz="quarter" idx="19" hasCustomPrompt="1"/>
          </p:nvPr>
        </p:nvSpPr>
        <p:spPr>
          <a:xfrm>
            <a:off x="4906433" y="246840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accent1"/>
                </a:solidFill>
              </a:defRPr>
            </a:lvl1pPr>
          </a:lstStyle>
          <a:p>
            <a:pPr lvl="0"/>
            <a:r>
              <a:rPr lang="en-US" dirty="0"/>
              <a:t>details</a:t>
            </a:r>
          </a:p>
        </p:txBody>
      </p:sp>
      <p:sp>
        <p:nvSpPr>
          <p:cNvPr id="60" name="Content Placeholder 59">
            <a:extLst>
              <a:ext uri="{FF2B5EF4-FFF2-40B4-BE49-F238E27FC236}">
                <a16:creationId xmlns:a16="http://schemas.microsoft.com/office/drawing/2014/main" id="{DB8EF69B-39D1-431A-B9EB-B8F6AEDA7C1F}"/>
              </a:ext>
            </a:extLst>
          </p:cNvPr>
          <p:cNvSpPr>
            <a:spLocks noGrp="1"/>
          </p:cNvSpPr>
          <p:nvPr>
            <p:ph sz="quarter" idx="20" hasCustomPrompt="1"/>
          </p:nvPr>
        </p:nvSpPr>
        <p:spPr>
          <a:xfrm>
            <a:off x="3266642" y="3625525"/>
            <a:ext cx="795600" cy="795600"/>
          </a:xfrm>
          <a:prstGeom prst="ellipse">
            <a:avLst/>
          </a:prstGeom>
        </p:spPr>
        <p:txBody>
          <a:bodyPr lIns="0" tIns="0" rIns="0" bIns="0" anchor="ctr">
            <a:noAutofit/>
          </a:bodyPr>
          <a:lstStyle>
            <a:lvl1pPr marL="0" indent="0" algn="ctr">
              <a:lnSpc>
                <a:spcPct val="100000"/>
              </a:lnSpc>
              <a:buFontTx/>
              <a:buNone/>
              <a:defRPr sz="1000" cap="all" baseline="0">
                <a:solidFill>
                  <a:schemeClr val="bg1"/>
                </a:solidFill>
              </a:defRPr>
            </a:lvl1pPr>
          </a:lstStyle>
          <a:p>
            <a:pPr lvl="0"/>
            <a:r>
              <a:rPr lang="en-US" dirty="0"/>
              <a:t>Drag &amp; Drop your icon here</a:t>
            </a:r>
            <a:endParaRPr lang="fr-FR" dirty="0"/>
          </a:p>
        </p:txBody>
      </p:sp>
      <p:sp>
        <p:nvSpPr>
          <p:cNvPr id="61" name="Content Placeholder 59">
            <a:extLst>
              <a:ext uri="{FF2B5EF4-FFF2-40B4-BE49-F238E27FC236}">
                <a16:creationId xmlns:a16="http://schemas.microsoft.com/office/drawing/2014/main" id="{8538F651-6260-493C-8B15-E3E81A1B586D}"/>
              </a:ext>
            </a:extLst>
          </p:cNvPr>
          <p:cNvSpPr>
            <a:spLocks noGrp="1"/>
          </p:cNvSpPr>
          <p:nvPr>
            <p:ph sz="quarter" idx="21" hasCustomPrompt="1"/>
          </p:nvPr>
        </p:nvSpPr>
        <p:spPr>
          <a:xfrm>
            <a:off x="5378091" y="996911"/>
            <a:ext cx="795600" cy="795600"/>
          </a:xfrm>
          <a:prstGeom prst="ellipse">
            <a:avLst/>
          </a:prstGeom>
        </p:spPr>
        <p:txBody>
          <a:bodyPr lIns="0" tIns="0" rIns="0" bIns="0" anchor="ctr">
            <a:noAutofit/>
          </a:bodyPr>
          <a:lstStyle>
            <a:lvl1pPr marL="0" indent="0" algn="ctr">
              <a:lnSpc>
                <a:spcPct val="100000"/>
              </a:lnSpc>
              <a:buFontTx/>
              <a:buNone/>
              <a:defRPr sz="1000" cap="all" baseline="0">
                <a:solidFill>
                  <a:schemeClr val="accent1"/>
                </a:solidFill>
              </a:defRPr>
            </a:lvl1pPr>
          </a:lstStyle>
          <a:p>
            <a:pPr lvl="0"/>
            <a:r>
              <a:rPr lang="en-US" dirty="0"/>
              <a:t>Drag &amp; Drop your icon here</a:t>
            </a:r>
            <a:endParaRPr lang="fr-FR" dirty="0"/>
          </a:p>
        </p:txBody>
      </p:sp>
      <p:sp>
        <p:nvSpPr>
          <p:cNvPr id="62" name="Content Placeholder 59">
            <a:extLst>
              <a:ext uri="{FF2B5EF4-FFF2-40B4-BE49-F238E27FC236}">
                <a16:creationId xmlns:a16="http://schemas.microsoft.com/office/drawing/2014/main" id="{E61E2FE1-CF90-4293-A459-0890535EF632}"/>
              </a:ext>
            </a:extLst>
          </p:cNvPr>
          <p:cNvSpPr>
            <a:spLocks noGrp="1"/>
          </p:cNvSpPr>
          <p:nvPr>
            <p:ph sz="quarter" idx="22" hasCustomPrompt="1"/>
          </p:nvPr>
        </p:nvSpPr>
        <p:spPr>
          <a:xfrm>
            <a:off x="7488968" y="3625525"/>
            <a:ext cx="795600" cy="795600"/>
          </a:xfrm>
          <a:prstGeom prst="ellipse">
            <a:avLst/>
          </a:prstGeom>
        </p:spPr>
        <p:txBody>
          <a:bodyPr lIns="0" tIns="0" rIns="0" bIns="0" anchor="ctr">
            <a:noAutofit/>
          </a:bodyPr>
          <a:lstStyle>
            <a:lvl1pPr marL="0" indent="0" algn="ctr">
              <a:lnSpc>
                <a:spcPct val="100000"/>
              </a:lnSpc>
              <a:buFontTx/>
              <a:buNone/>
              <a:defRPr sz="1000" cap="all" baseline="0">
                <a:solidFill>
                  <a:schemeClr val="accent1"/>
                </a:solidFill>
              </a:defRPr>
            </a:lvl1pPr>
          </a:lstStyle>
          <a:p>
            <a:pPr lvl="0"/>
            <a:r>
              <a:rPr lang="en-US" dirty="0"/>
              <a:t>Drag &amp; Drop your icon here</a:t>
            </a:r>
            <a:endParaRPr lang="fr-FR" dirty="0"/>
          </a:p>
        </p:txBody>
      </p:sp>
      <p:sp>
        <p:nvSpPr>
          <p:cNvPr id="63" name="Content Placeholder 59">
            <a:extLst>
              <a:ext uri="{FF2B5EF4-FFF2-40B4-BE49-F238E27FC236}">
                <a16:creationId xmlns:a16="http://schemas.microsoft.com/office/drawing/2014/main" id="{0A233117-1187-494D-B206-E70F2F2A99B1}"/>
              </a:ext>
            </a:extLst>
          </p:cNvPr>
          <p:cNvSpPr>
            <a:spLocks noGrp="1"/>
          </p:cNvSpPr>
          <p:nvPr>
            <p:ph sz="quarter" idx="23" hasCustomPrompt="1"/>
          </p:nvPr>
        </p:nvSpPr>
        <p:spPr>
          <a:xfrm>
            <a:off x="9600132" y="996911"/>
            <a:ext cx="795600" cy="795600"/>
          </a:xfrm>
          <a:prstGeom prst="ellipse">
            <a:avLst/>
          </a:prstGeom>
        </p:spPr>
        <p:txBody>
          <a:bodyPr lIns="0" tIns="0" rIns="0" bIns="0" anchor="ctr">
            <a:noAutofit/>
          </a:bodyPr>
          <a:lstStyle>
            <a:lvl1pPr marL="0" indent="0" algn="ctr">
              <a:lnSpc>
                <a:spcPct val="100000"/>
              </a:lnSpc>
              <a:buFontTx/>
              <a:buNone/>
              <a:defRPr sz="1000" cap="all" baseline="0">
                <a:solidFill>
                  <a:schemeClr val="bg1"/>
                </a:solidFill>
              </a:defRPr>
            </a:lvl1pPr>
          </a:lstStyle>
          <a:p>
            <a:pPr lvl="0"/>
            <a:r>
              <a:rPr lang="en-US" dirty="0"/>
              <a:t>Drag &amp; Drop your icon here</a:t>
            </a:r>
            <a:endParaRPr lang="fr-FR" dirty="0"/>
          </a:p>
        </p:txBody>
      </p:sp>
      <p:sp>
        <p:nvSpPr>
          <p:cNvPr id="32" name="Rectangle: Rounded Corners 31">
            <a:extLst>
              <a:ext uri="{FF2B5EF4-FFF2-40B4-BE49-F238E27FC236}">
                <a16:creationId xmlns:a16="http://schemas.microsoft.com/office/drawing/2014/main" id="{E4BBD109-2631-409C-BFAB-12DAEEF0B373}"/>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Title Placeholder 1">
            <a:extLst>
              <a:ext uri="{FF2B5EF4-FFF2-40B4-BE49-F238E27FC236}">
                <a16:creationId xmlns:a16="http://schemas.microsoft.com/office/drawing/2014/main" id="{5F3852AA-0095-41C0-A72C-52F4C6B86A66}"/>
              </a:ext>
            </a:extLst>
          </p:cNvPr>
          <p:cNvSpPr>
            <a:spLocks noGrp="1"/>
          </p:cNvSpPr>
          <p:nvPr>
            <p:ph type="title" hasCustomPrompt="1"/>
          </p:nvPr>
        </p:nvSpPr>
        <p:spPr>
          <a:xfrm>
            <a:off x="518160" y="466725"/>
            <a:ext cx="4015825" cy="904875"/>
          </a:xfrm>
          <a:prstGeom prst="rect">
            <a:avLst/>
          </a:prstGeom>
        </p:spPr>
        <p:txBody>
          <a:bodyPr vert="horz" lIns="0" tIns="0" rIns="0" bIns="0" rtlCol="0" anchor="b">
            <a:noAutofit/>
          </a:bodyPr>
          <a:lstStyle/>
          <a:p>
            <a:r>
              <a:rPr lang="en-US" dirty="0"/>
              <a:t>CLICK TO EDIT TITLE</a:t>
            </a:r>
            <a:endParaRPr lang="fr-FR" dirty="0"/>
          </a:p>
        </p:txBody>
      </p:sp>
      <p:sp>
        <p:nvSpPr>
          <p:cNvPr id="31" name="Rectangle 30">
            <a:extLst>
              <a:ext uri="{FF2B5EF4-FFF2-40B4-BE49-F238E27FC236}">
                <a16:creationId xmlns:a16="http://schemas.microsoft.com/office/drawing/2014/main" id="{4E46BD4A-78A2-47FF-8E52-6FAB3C4DF850}"/>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4" name="Image 10">
            <a:extLst>
              <a:ext uri="{FF2B5EF4-FFF2-40B4-BE49-F238E27FC236}">
                <a16:creationId xmlns:a16="http://schemas.microsoft.com/office/drawing/2014/main" id="{1B0256C6-4CA7-4A20-885B-D6438946FF3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5" name="Straight Connector 34">
            <a:extLst>
              <a:ext uri="{FF2B5EF4-FFF2-40B4-BE49-F238E27FC236}">
                <a16:creationId xmlns:a16="http://schemas.microsoft.com/office/drawing/2014/main" id="{F9FEE423-0BB7-4622-911B-773914D6662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1E587A7B-775D-423B-AC0B-97CC29303784}"/>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8" name="Straight Connector 37">
            <a:extLst>
              <a:ext uri="{FF2B5EF4-FFF2-40B4-BE49-F238E27FC236}">
                <a16:creationId xmlns:a16="http://schemas.microsoft.com/office/drawing/2014/main" id="{1B0A4E24-99B3-4214-994C-CB090ABF2C51}"/>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C794A87-1729-412B-8A7F-09694417005B}"/>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9" name="Footer Placeholder 4">
            <a:extLst>
              <a:ext uri="{FF2B5EF4-FFF2-40B4-BE49-F238E27FC236}">
                <a16:creationId xmlns:a16="http://schemas.microsoft.com/office/drawing/2014/main" id="{EC3FB83C-AFFE-487E-AC63-167390FDB554}"/>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36422282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Content Layout 10">
    <p:spTree>
      <p:nvGrpSpPr>
        <p:cNvPr id="1" name=""/>
        <p:cNvGrpSpPr/>
        <p:nvPr/>
      </p:nvGrpSpPr>
      <p:grpSpPr>
        <a:xfrm>
          <a:off x="0" y="0"/>
          <a:ext cx="0" cy="0"/>
          <a:chOff x="0" y="0"/>
          <a:chExt cx="0" cy="0"/>
        </a:xfrm>
      </p:grpSpPr>
      <p:pic>
        <p:nvPicPr>
          <p:cNvPr id="4" name="Image 7">
            <a:extLst>
              <a:ext uri="{FF2B5EF4-FFF2-40B4-BE49-F238E27FC236}">
                <a16:creationId xmlns:a16="http://schemas.microsoft.com/office/drawing/2014/main" id="{A831E942-1917-4680-B3D8-E1AD798A486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096000" y="0"/>
            <a:ext cx="6096000" cy="6857999"/>
          </a:xfrm>
          <a:prstGeom prst="rect">
            <a:avLst/>
          </a:prstGeom>
        </p:spPr>
      </p:pic>
      <p:sp>
        <p:nvSpPr>
          <p:cNvPr id="3" name="Subtitle 2">
            <a:extLst>
              <a:ext uri="{FF2B5EF4-FFF2-40B4-BE49-F238E27FC236}">
                <a16:creationId xmlns:a16="http://schemas.microsoft.com/office/drawing/2014/main" id="{6D9D2DD0-51E2-401B-8EBD-CDF2A1483A74}"/>
              </a:ext>
            </a:extLst>
          </p:cNvPr>
          <p:cNvSpPr>
            <a:spLocks noGrp="1"/>
          </p:cNvSpPr>
          <p:nvPr>
            <p:ph type="subTitle" idx="1" hasCustomPrompt="1"/>
          </p:nvPr>
        </p:nvSpPr>
        <p:spPr>
          <a:xfrm>
            <a:off x="1356360" y="3074670"/>
            <a:ext cx="3611880" cy="313200"/>
          </a:xfrm>
          <a:prstGeom prst="rect">
            <a:avLst/>
          </a:prstGeom>
        </p:spPr>
        <p:txBody>
          <a:bodyPr lIns="0" tIns="0" rIns="0" bIns="0" anchor="ctr">
            <a:noAutofit/>
          </a:bodyPr>
          <a:lstStyle>
            <a:lvl1pPr marL="0" indent="0" algn="l">
              <a:lnSpc>
                <a:spcPct val="100000"/>
              </a:lnSpc>
              <a:spcBef>
                <a:spcPts val="0"/>
              </a:spcBef>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 of the job</a:t>
            </a:r>
            <a:endParaRPr lang="fr-FR" dirty="0"/>
          </a:p>
        </p:txBody>
      </p:sp>
      <p:sp>
        <p:nvSpPr>
          <p:cNvPr id="2" name="Title 1">
            <a:extLst>
              <a:ext uri="{FF2B5EF4-FFF2-40B4-BE49-F238E27FC236}">
                <a16:creationId xmlns:a16="http://schemas.microsoft.com/office/drawing/2014/main" id="{2257D26D-2723-4584-B2A9-0E5ABB680FC1}"/>
              </a:ext>
            </a:extLst>
          </p:cNvPr>
          <p:cNvSpPr>
            <a:spLocks noGrp="1"/>
          </p:cNvSpPr>
          <p:nvPr>
            <p:ph type="ctrTitle" hasCustomPrompt="1"/>
          </p:nvPr>
        </p:nvSpPr>
        <p:spPr>
          <a:xfrm>
            <a:off x="1356360" y="2484120"/>
            <a:ext cx="3611880" cy="504000"/>
          </a:xfrm>
        </p:spPr>
        <p:txBody>
          <a:bodyPr lIns="0" tIns="0" rIns="0" bIns="0" anchor="b">
            <a:noAutofit/>
          </a:bodyPr>
          <a:lstStyle>
            <a:lvl1pPr algn="l">
              <a:lnSpc>
                <a:spcPct val="100000"/>
              </a:lnSpc>
              <a:defRPr sz="2800" b="1" cap="all" baseline="0">
                <a:solidFill>
                  <a:schemeClr val="accent1"/>
                </a:solidFill>
              </a:defRPr>
            </a:lvl1pPr>
          </a:lstStyle>
          <a:p>
            <a:r>
              <a:rPr lang="en-US" dirty="0"/>
              <a:t>Name</a:t>
            </a:r>
            <a:endParaRPr lang="fr-FR" dirty="0"/>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2" name="Rectangle: Rounded Corners 31">
            <a:extLst>
              <a:ext uri="{FF2B5EF4-FFF2-40B4-BE49-F238E27FC236}">
                <a16:creationId xmlns:a16="http://schemas.microsoft.com/office/drawing/2014/main" id="{8CE3C99F-AC08-41C4-819C-D0AE4DA21033}"/>
              </a:ext>
            </a:extLst>
          </p:cNvPr>
          <p:cNvSpPr/>
          <p:nvPr userDrawn="1"/>
        </p:nvSpPr>
        <p:spPr>
          <a:xfrm>
            <a:off x="1356360" y="3604260"/>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Oval 5">
            <a:extLst>
              <a:ext uri="{FF2B5EF4-FFF2-40B4-BE49-F238E27FC236}">
                <a16:creationId xmlns:a16="http://schemas.microsoft.com/office/drawing/2014/main" id="{4CEB5B67-FF4A-4297-B03D-F5D81F8F13C5}"/>
              </a:ext>
            </a:extLst>
          </p:cNvPr>
          <p:cNvSpPr/>
          <p:nvPr userDrawn="1"/>
        </p:nvSpPr>
        <p:spPr>
          <a:xfrm>
            <a:off x="7239000" y="1523999"/>
            <a:ext cx="3810000" cy="381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aphic 15">
            <a:extLst>
              <a:ext uri="{FF2B5EF4-FFF2-40B4-BE49-F238E27FC236}">
                <a16:creationId xmlns:a16="http://schemas.microsoft.com/office/drawing/2014/main" id="{91C53F65-CA43-4E2B-BBAA-CB05F18DFBBE}"/>
              </a:ext>
            </a:extLst>
          </p:cNvPr>
          <p:cNvGrpSpPr/>
          <p:nvPr/>
        </p:nvGrpSpPr>
        <p:grpSpPr>
          <a:xfrm>
            <a:off x="1356360" y="3897048"/>
            <a:ext cx="242281" cy="242283"/>
            <a:chOff x="1394459" y="4317507"/>
            <a:chExt cx="533398" cy="533402"/>
          </a:xfrm>
          <a:noFill/>
        </p:grpSpPr>
        <p:sp>
          <p:nvSpPr>
            <p:cNvPr id="19" name="Freeform: Shape 18">
              <a:extLst>
                <a:ext uri="{FF2B5EF4-FFF2-40B4-BE49-F238E27FC236}">
                  <a16:creationId xmlns:a16="http://schemas.microsoft.com/office/drawing/2014/main" id="{D5118E7E-0CE9-4639-A2F5-7BCE6DB3494B}"/>
                </a:ext>
              </a:extLst>
            </p:cNvPr>
            <p:cNvSpPr/>
            <p:nvPr/>
          </p:nvSpPr>
          <p:spPr>
            <a:xfrm>
              <a:off x="1394459" y="4317507"/>
              <a:ext cx="533398" cy="533402"/>
            </a:xfrm>
            <a:custGeom>
              <a:avLst/>
              <a:gdLst>
                <a:gd name="connsiteX0" fmla="*/ 356112 w 533398"/>
                <a:gd name="connsiteY0" fmla="*/ 329443 h 533402"/>
                <a:gd name="connsiteX1" fmla="*/ 312639 w 533398"/>
                <a:gd name="connsiteY1" fmla="*/ 383736 h 533402"/>
                <a:gd name="connsiteX2" fmla="*/ 149629 w 533398"/>
                <a:gd name="connsiteY2" fmla="*/ 220782 h 533402"/>
                <a:gd name="connsiteX3" fmla="*/ 203969 w 533398"/>
                <a:gd name="connsiteY3" fmla="*/ 177310 h 533402"/>
                <a:gd name="connsiteX4" fmla="*/ 214637 w 533398"/>
                <a:gd name="connsiteY4" fmla="*/ 133495 h 533402"/>
                <a:gd name="connsiteX5" fmla="*/ 165107 w 533398"/>
                <a:gd name="connsiteY5" fmla="*/ 21957 h 533402"/>
                <a:gd name="connsiteX6" fmla="*/ 122054 w 533398"/>
                <a:gd name="connsiteY6" fmla="*/ 1193 h 533402"/>
                <a:gd name="connsiteX7" fmla="*/ 27756 w 533398"/>
                <a:gd name="connsiteY7" fmla="*/ 25653 h 533402"/>
                <a:gd name="connsiteX8" fmla="*/ 353 w 533398"/>
                <a:gd name="connsiteY8" fmla="*/ 66677 h 533402"/>
                <a:gd name="connsiteX9" fmla="*/ 466725 w 533398"/>
                <a:gd name="connsiteY9" fmla="*/ 533050 h 533402"/>
                <a:gd name="connsiteX10" fmla="*/ 507749 w 533398"/>
                <a:gd name="connsiteY10" fmla="*/ 505646 h 533402"/>
                <a:gd name="connsiteX11" fmla="*/ 532210 w 533398"/>
                <a:gd name="connsiteY11" fmla="*/ 411349 h 533402"/>
                <a:gd name="connsiteX12" fmla="*/ 511455 w 533398"/>
                <a:gd name="connsiteY12" fmla="*/ 368296 h 533402"/>
                <a:gd name="connsiteX13" fmla="*/ 399926 w 533398"/>
                <a:gd name="connsiteY13" fmla="*/ 318766 h 533402"/>
                <a:gd name="connsiteX14" fmla="*/ 356112 w 533398"/>
                <a:gd name="connsiteY14" fmla="*/ 329443 h 53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3398" h="533402">
                  <a:moveTo>
                    <a:pt x="356112" y="329443"/>
                  </a:moveTo>
                  <a:lnTo>
                    <a:pt x="312639" y="383736"/>
                  </a:lnTo>
                  <a:cubicBezTo>
                    <a:pt x="245321" y="344174"/>
                    <a:pt x="189214" y="288086"/>
                    <a:pt x="149629" y="220782"/>
                  </a:cubicBezTo>
                  <a:lnTo>
                    <a:pt x="203969" y="177310"/>
                  </a:lnTo>
                  <a:cubicBezTo>
                    <a:pt x="217065" y="166824"/>
                    <a:pt x="221446" y="148828"/>
                    <a:pt x="214637" y="133495"/>
                  </a:cubicBezTo>
                  <a:lnTo>
                    <a:pt x="165107" y="21957"/>
                  </a:lnTo>
                  <a:cubicBezTo>
                    <a:pt x="157772" y="5432"/>
                    <a:pt x="139552" y="-3355"/>
                    <a:pt x="122054" y="1193"/>
                  </a:cubicBezTo>
                  <a:lnTo>
                    <a:pt x="27756" y="25653"/>
                  </a:lnTo>
                  <a:cubicBezTo>
                    <a:pt x="9549" y="30412"/>
                    <a:pt x="-2223" y="48035"/>
                    <a:pt x="353" y="66677"/>
                  </a:cubicBezTo>
                  <a:cubicBezTo>
                    <a:pt x="34350" y="308774"/>
                    <a:pt x="224628" y="499052"/>
                    <a:pt x="466725" y="533050"/>
                  </a:cubicBezTo>
                  <a:cubicBezTo>
                    <a:pt x="485367" y="535625"/>
                    <a:pt x="502990" y="523853"/>
                    <a:pt x="507749" y="505646"/>
                  </a:cubicBezTo>
                  <a:lnTo>
                    <a:pt x="532210" y="411349"/>
                  </a:lnTo>
                  <a:cubicBezTo>
                    <a:pt x="536746" y="393854"/>
                    <a:pt x="527968" y="375643"/>
                    <a:pt x="511455" y="368296"/>
                  </a:cubicBezTo>
                  <a:lnTo>
                    <a:pt x="399926" y="318766"/>
                  </a:lnTo>
                  <a:cubicBezTo>
                    <a:pt x="384593" y="311948"/>
                    <a:pt x="366589" y="316335"/>
                    <a:pt x="356112" y="329443"/>
                  </a:cubicBezTo>
                  <a:close/>
                </a:path>
              </a:pathLst>
            </a:custGeom>
            <a:noFill/>
            <a:ln w="12700" cap="sq">
              <a:solidFill>
                <a:schemeClr val="accent1"/>
              </a:solidFill>
              <a:prstDash val="solid"/>
              <a:miter/>
            </a:ln>
          </p:spPr>
          <p:txBody>
            <a:bodyPr rtlCol="0" anchor="ctr"/>
            <a:lstStyle/>
            <a:p>
              <a:endParaRPr lang="fr-FR"/>
            </a:p>
          </p:txBody>
        </p:sp>
        <p:sp>
          <p:nvSpPr>
            <p:cNvPr id="21" name="Freeform: Shape 20">
              <a:extLst>
                <a:ext uri="{FF2B5EF4-FFF2-40B4-BE49-F238E27FC236}">
                  <a16:creationId xmlns:a16="http://schemas.microsoft.com/office/drawing/2014/main" id="{B67BC331-66EC-43AA-8FC6-B31F2CAF8BBD}"/>
                </a:ext>
              </a:extLst>
            </p:cNvPr>
            <p:cNvSpPr/>
            <p:nvPr/>
          </p:nvSpPr>
          <p:spPr>
            <a:xfrm>
              <a:off x="1689735" y="4327035"/>
              <a:ext cx="228600" cy="228600"/>
            </a:xfrm>
            <a:custGeom>
              <a:avLst/>
              <a:gdLst>
                <a:gd name="connsiteX0" fmla="*/ 0 w 228600"/>
                <a:gd name="connsiteY0" fmla="*/ 0 h 228600"/>
                <a:gd name="connsiteX1" fmla="*/ 228600 w 228600"/>
                <a:gd name="connsiteY1" fmla="*/ 228600 h 228600"/>
              </a:gdLst>
              <a:ahLst/>
              <a:cxnLst>
                <a:cxn ang="0">
                  <a:pos x="connsiteX0" y="connsiteY0"/>
                </a:cxn>
                <a:cxn ang="0">
                  <a:pos x="connsiteX1" y="connsiteY1"/>
                </a:cxn>
              </a:cxnLst>
              <a:rect l="l" t="t" r="r" b="b"/>
              <a:pathLst>
                <a:path w="228600" h="228600">
                  <a:moveTo>
                    <a:pt x="0" y="0"/>
                  </a:moveTo>
                  <a:cubicBezTo>
                    <a:pt x="126252" y="0"/>
                    <a:pt x="228600" y="102348"/>
                    <a:pt x="228600" y="228600"/>
                  </a:cubicBezTo>
                </a:path>
              </a:pathLst>
            </a:custGeom>
            <a:noFill/>
            <a:ln w="12700" cap="sq">
              <a:solidFill>
                <a:schemeClr val="accent1"/>
              </a:solidFill>
              <a:prstDash val="solid"/>
              <a:miter/>
            </a:ln>
          </p:spPr>
          <p:txBody>
            <a:bodyPr rtlCol="0" anchor="ctr"/>
            <a:lstStyle/>
            <a:p>
              <a:endParaRPr lang="fr-FR"/>
            </a:p>
          </p:txBody>
        </p:sp>
        <p:sp>
          <p:nvSpPr>
            <p:cNvPr id="23" name="Freeform: Shape 22">
              <a:extLst>
                <a:ext uri="{FF2B5EF4-FFF2-40B4-BE49-F238E27FC236}">
                  <a16:creationId xmlns:a16="http://schemas.microsoft.com/office/drawing/2014/main" id="{EB9E2FFF-BF72-4565-AEF2-A92F66328584}"/>
                </a:ext>
              </a:extLst>
            </p:cNvPr>
            <p:cNvSpPr/>
            <p:nvPr/>
          </p:nvSpPr>
          <p:spPr>
            <a:xfrm>
              <a:off x="1689735" y="4441335"/>
              <a:ext cx="114300" cy="114300"/>
            </a:xfrm>
            <a:custGeom>
              <a:avLst/>
              <a:gdLst>
                <a:gd name="connsiteX0" fmla="*/ 114300 w 114300"/>
                <a:gd name="connsiteY0" fmla="*/ 114300 h 114300"/>
                <a:gd name="connsiteX1" fmla="*/ 0 w 114300"/>
                <a:gd name="connsiteY1" fmla="*/ 0 h 114300"/>
              </a:gdLst>
              <a:ahLst/>
              <a:cxnLst>
                <a:cxn ang="0">
                  <a:pos x="connsiteX0" y="connsiteY0"/>
                </a:cxn>
                <a:cxn ang="0">
                  <a:pos x="connsiteX1" y="connsiteY1"/>
                </a:cxn>
              </a:cxnLst>
              <a:rect l="l" t="t" r="r" b="b"/>
              <a:pathLst>
                <a:path w="114300" h="114300">
                  <a:moveTo>
                    <a:pt x="114300" y="114300"/>
                  </a:moveTo>
                  <a:cubicBezTo>
                    <a:pt x="114300" y="51174"/>
                    <a:pt x="63126" y="0"/>
                    <a:pt x="0" y="0"/>
                  </a:cubicBezTo>
                </a:path>
              </a:pathLst>
            </a:custGeom>
            <a:noFill/>
            <a:ln w="12700" cap="sq">
              <a:solidFill>
                <a:schemeClr val="accent1"/>
              </a:solidFill>
              <a:prstDash val="solid"/>
              <a:miter/>
            </a:ln>
          </p:spPr>
          <p:txBody>
            <a:bodyPr rtlCol="0" anchor="ctr"/>
            <a:lstStyle/>
            <a:p>
              <a:endParaRPr lang="fr-FR"/>
            </a:p>
          </p:txBody>
        </p:sp>
      </p:grpSp>
      <p:grpSp>
        <p:nvGrpSpPr>
          <p:cNvPr id="28" name="Graphic 26">
            <a:extLst>
              <a:ext uri="{FF2B5EF4-FFF2-40B4-BE49-F238E27FC236}">
                <a16:creationId xmlns:a16="http://schemas.microsoft.com/office/drawing/2014/main" id="{746E715C-5B44-41D5-ABE4-C724D5E6DE26}"/>
              </a:ext>
            </a:extLst>
          </p:cNvPr>
          <p:cNvGrpSpPr/>
          <p:nvPr/>
        </p:nvGrpSpPr>
        <p:grpSpPr>
          <a:xfrm>
            <a:off x="1356361" y="4364225"/>
            <a:ext cx="237956" cy="237986"/>
            <a:chOff x="5838759" y="3171827"/>
            <a:chExt cx="514415" cy="514480"/>
          </a:xfrm>
          <a:noFill/>
        </p:grpSpPr>
        <p:sp>
          <p:nvSpPr>
            <p:cNvPr id="29" name="Freeform: Shape 28">
              <a:extLst>
                <a:ext uri="{FF2B5EF4-FFF2-40B4-BE49-F238E27FC236}">
                  <a16:creationId xmlns:a16="http://schemas.microsoft.com/office/drawing/2014/main" id="{921DEC96-018D-4E37-ADCE-C6CC518158DC}"/>
                </a:ext>
              </a:extLst>
            </p:cNvPr>
            <p:cNvSpPr/>
            <p:nvPr/>
          </p:nvSpPr>
          <p:spPr>
            <a:xfrm>
              <a:off x="5972175" y="3305175"/>
              <a:ext cx="247650" cy="247650"/>
            </a:xfrm>
            <a:custGeom>
              <a:avLst/>
              <a:gdLst>
                <a:gd name="connsiteX0" fmla="*/ 247650 w 247650"/>
                <a:gd name="connsiteY0" fmla="*/ 123825 h 247650"/>
                <a:gd name="connsiteX1" fmla="*/ 123825 w 247650"/>
                <a:gd name="connsiteY1" fmla="*/ 247650 h 247650"/>
                <a:gd name="connsiteX2" fmla="*/ 0 w 247650"/>
                <a:gd name="connsiteY2" fmla="*/ 123825 h 247650"/>
                <a:gd name="connsiteX3" fmla="*/ 123825 w 247650"/>
                <a:gd name="connsiteY3" fmla="*/ 0 h 247650"/>
                <a:gd name="connsiteX4" fmla="*/ 247650 w 247650"/>
                <a:gd name="connsiteY4" fmla="*/ 123825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247650">
                  <a:moveTo>
                    <a:pt x="247650" y="123825"/>
                  </a:moveTo>
                  <a:cubicBezTo>
                    <a:pt x="247650" y="192212"/>
                    <a:pt x="192212" y="247650"/>
                    <a:pt x="123825" y="247650"/>
                  </a:cubicBezTo>
                  <a:cubicBezTo>
                    <a:pt x="55438" y="247650"/>
                    <a:pt x="0" y="192212"/>
                    <a:pt x="0" y="123825"/>
                  </a:cubicBezTo>
                  <a:cubicBezTo>
                    <a:pt x="0" y="55438"/>
                    <a:pt x="55438" y="0"/>
                    <a:pt x="123825" y="0"/>
                  </a:cubicBezTo>
                  <a:cubicBezTo>
                    <a:pt x="192212" y="0"/>
                    <a:pt x="247650" y="55438"/>
                    <a:pt x="247650" y="123825"/>
                  </a:cubicBezTo>
                  <a:close/>
                </a:path>
              </a:pathLst>
            </a:custGeom>
            <a:noFill/>
            <a:ln w="19050" cap="sq">
              <a:solidFill>
                <a:schemeClr val="accent1"/>
              </a:solidFill>
              <a:prstDash val="solid"/>
              <a:miter/>
            </a:ln>
          </p:spPr>
          <p:txBody>
            <a:bodyPr rtlCol="0" anchor="ctr"/>
            <a:lstStyle/>
            <a:p>
              <a:endParaRPr lang="fr-FR"/>
            </a:p>
          </p:txBody>
        </p:sp>
        <p:sp>
          <p:nvSpPr>
            <p:cNvPr id="33" name="Freeform: Shape 32">
              <a:extLst>
                <a:ext uri="{FF2B5EF4-FFF2-40B4-BE49-F238E27FC236}">
                  <a16:creationId xmlns:a16="http://schemas.microsoft.com/office/drawing/2014/main" id="{90B8CFC5-9C04-4022-8ED3-8EB3158B5EBA}"/>
                </a:ext>
              </a:extLst>
            </p:cNvPr>
            <p:cNvSpPr/>
            <p:nvPr/>
          </p:nvSpPr>
          <p:spPr>
            <a:xfrm>
              <a:off x="5838759" y="3171827"/>
              <a:ext cx="514415" cy="514480"/>
            </a:xfrm>
            <a:custGeom>
              <a:avLst/>
              <a:gdLst>
                <a:gd name="connsiteX0" fmla="*/ 360110 w 514415"/>
                <a:gd name="connsiteY0" fmla="*/ 492945 h 514480"/>
                <a:gd name="connsiteX1" fmla="*/ 21535 w 514415"/>
                <a:gd name="connsiteY1" fmla="*/ 360110 h 514480"/>
                <a:gd name="connsiteX2" fmla="*/ 154370 w 514415"/>
                <a:gd name="connsiteY2" fmla="*/ 21535 h 514480"/>
                <a:gd name="connsiteX3" fmla="*/ 492945 w 514415"/>
                <a:gd name="connsiteY3" fmla="*/ 154370 h 514480"/>
                <a:gd name="connsiteX4" fmla="*/ 514415 w 514415"/>
                <a:gd name="connsiteY4" fmla="*/ 257173 h 514480"/>
                <a:gd name="connsiteX5" fmla="*/ 514415 w 514415"/>
                <a:gd name="connsiteY5" fmla="*/ 304798 h 514480"/>
                <a:gd name="connsiteX6" fmla="*/ 447740 w 514415"/>
                <a:gd name="connsiteY6" fmla="*/ 371473 h 514480"/>
                <a:gd name="connsiteX7" fmla="*/ 381065 w 514415"/>
                <a:gd name="connsiteY7" fmla="*/ 304798 h 514480"/>
                <a:gd name="connsiteX8" fmla="*/ 381065 w 514415"/>
                <a:gd name="connsiteY8" fmla="*/ 152398 h 514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415" h="514480">
                  <a:moveTo>
                    <a:pt x="360110" y="492945"/>
                  </a:moveTo>
                  <a:cubicBezTo>
                    <a:pt x="229934" y="549758"/>
                    <a:pt x="78349" y="490286"/>
                    <a:pt x="21535" y="360110"/>
                  </a:cubicBezTo>
                  <a:cubicBezTo>
                    <a:pt x="-35278" y="229934"/>
                    <a:pt x="24194" y="78349"/>
                    <a:pt x="154370" y="21535"/>
                  </a:cubicBezTo>
                  <a:cubicBezTo>
                    <a:pt x="284546" y="-35278"/>
                    <a:pt x="436131" y="24194"/>
                    <a:pt x="492945" y="154370"/>
                  </a:cubicBezTo>
                  <a:cubicBezTo>
                    <a:pt x="507097" y="186796"/>
                    <a:pt x="514406" y="221793"/>
                    <a:pt x="514415" y="257173"/>
                  </a:cubicBezTo>
                  <a:lnTo>
                    <a:pt x="514415" y="304798"/>
                  </a:lnTo>
                  <a:cubicBezTo>
                    <a:pt x="514415" y="341621"/>
                    <a:pt x="484564" y="371473"/>
                    <a:pt x="447740" y="371473"/>
                  </a:cubicBezTo>
                  <a:cubicBezTo>
                    <a:pt x="410917" y="371473"/>
                    <a:pt x="381065" y="341621"/>
                    <a:pt x="381065" y="304798"/>
                  </a:cubicBezTo>
                  <a:lnTo>
                    <a:pt x="381065" y="152398"/>
                  </a:lnTo>
                </a:path>
              </a:pathLst>
            </a:custGeom>
            <a:noFill/>
            <a:ln w="19050" cap="sq">
              <a:solidFill>
                <a:schemeClr val="accent1"/>
              </a:solidFill>
              <a:prstDash val="solid"/>
              <a:miter/>
            </a:ln>
          </p:spPr>
          <p:txBody>
            <a:bodyPr rtlCol="0" anchor="ctr"/>
            <a:lstStyle/>
            <a:p>
              <a:endParaRPr lang="fr-FR"/>
            </a:p>
          </p:txBody>
        </p:sp>
      </p:grpSp>
      <p:sp>
        <p:nvSpPr>
          <p:cNvPr id="52" name="Text Placeholder 49">
            <a:extLst>
              <a:ext uri="{FF2B5EF4-FFF2-40B4-BE49-F238E27FC236}">
                <a16:creationId xmlns:a16="http://schemas.microsoft.com/office/drawing/2014/main" id="{2C89247E-22EA-4DE6-B13A-5E4302848857}"/>
              </a:ext>
            </a:extLst>
          </p:cNvPr>
          <p:cNvSpPr>
            <a:spLocks noGrp="1"/>
          </p:cNvSpPr>
          <p:nvPr>
            <p:ph type="body" sz="quarter" idx="24" hasCustomPrompt="1"/>
          </p:nvPr>
        </p:nvSpPr>
        <p:spPr>
          <a:xfrm>
            <a:off x="1786238" y="3925856"/>
            <a:ext cx="3151522" cy="184666"/>
          </a:xfrm>
          <a:prstGeom prst="rect">
            <a:avLst/>
          </a:prstGeom>
        </p:spPr>
        <p:txBody>
          <a:bodyPr wrap="square" lIns="0" tIns="0" rIns="0" bIns="0" anchor="ctr">
            <a:spAutoFit/>
          </a:bodyPr>
          <a:lstStyle>
            <a:lvl1pPr marL="0" indent="0" algn="l">
              <a:lnSpc>
                <a:spcPct val="100000"/>
              </a:lnSpc>
              <a:buFontTx/>
              <a:buNone/>
              <a:defRPr sz="1200" cap="none" baseline="0">
                <a:solidFill>
                  <a:schemeClr val="tx1">
                    <a:lumMod val="75000"/>
                    <a:lumOff val="25000"/>
                  </a:schemeClr>
                </a:solidFill>
              </a:defRPr>
            </a:lvl1pPr>
          </a:lstStyle>
          <a:p>
            <a:pPr lvl="0"/>
            <a:r>
              <a:rPr lang="en-US" dirty="0"/>
              <a:t>Phone number</a:t>
            </a:r>
          </a:p>
        </p:txBody>
      </p:sp>
      <p:sp>
        <p:nvSpPr>
          <p:cNvPr id="59" name="Text Placeholder 49">
            <a:extLst>
              <a:ext uri="{FF2B5EF4-FFF2-40B4-BE49-F238E27FC236}">
                <a16:creationId xmlns:a16="http://schemas.microsoft.com/office/drawing/2014/main" id="{7E44CDA6-AFB4-4F70-BF56-1CF156F91EF1}"/>
              </a:ext>
            </a:extLst>
          </p:cNvPr>
          <p:cNvSpPr>
            <a:spLocks noGrp="1"/>
          </p:cNvSpPr>
          <p:nvPr>
            <p:ph type="body" sz="quarter" idx="25" hasCustomPrompt="1"/>
          </p:nvPr>
        </p:nvSpPr>
        <p:spPr>
          <a:xfrm>
            <a:off x="1786238" y="4390885"/>
            <a:ext cx="3151522" cy="184666"/>
          </a:xfrm>
          <a:prstGeom prst="rect">
            <a:avLst/>
          </a:prstGeom>
        </p:spPr>
        <p:txBody>
          <a:bodyPr wrap="square" lIns="0" tIns="0" rIns="0" bIns="0" anchor="ctr">
            <a:spAutoFit/>
          </a:bodyPr>
          <a:lstStyle>
            <a:lvl1pPr marL="0" indent="0" algn="l">
              <a:lnSpc>
                <a:spcPct val="100000"/>
              </a:lnSpc>
              <a:buFontTx/>
              <a:buNone/>
              <a:defRPr sz="1200" cap="none" baseline="0">
                <a:solidFill>
                  <a:schemeClr val="tx1">
                    <a:lumMod val="75000"/>
                    <a:lumOff val="25000"/>
                  </a:schemeClr>
                </a:solidFill>
              </a:defRPr>
            </a:lvl1pPr>
          </a:lstStyle>
          <a:p>
            <a:pPr lvl="0"/>
            <a:r>
              <a:rPr lang="en-US" dirty="0"/>
              <a:t>Email</a:t>
            </a:r>
          </a:p>
        </p:txBody>
      </p:sp>
      <p:sp>
        <p:nvSpPr>
          <p:cNvPr id="64" name="Picture Placeholder 18">
            <a:extLst>
              <a:ext uri="{FF2B5EF4-FFF2-40B4-BE49-F238E27FC236}">
                <a16:creationId xmlns:a16="http://schemas.microsoft.com/office/drawing/2014/main" id="{615E5F1F-250B-4FB6-8B04-8F3DEF94E005}"/>
              </a:ext>
            </a:extLst>
          </p:cNvPr>
          <p:cNvSpPr>
            <a:spLocks noGrp="1"/>
          </p:cNvSpPr>
          <p:nvPr>
            <p:ph type="pic" sz="quarter" idx="18" hasCustomPrompt="1"/>
          </p:nvPr>
        </p:nvSpPr>
        <p:spPr>
          <a:xfrm>
            <a:off x="7513081" y="1798318"/>
            <a:ext cx="3261600" cy="3261600"/>
          </a:xfrm>
          <a:prstGeom prst="ellipse">
            <a:avLst/>
          </a:prstGeom>
          <a:solidFill>
            <a:schemeClr val="bg1">
              <a:lumMod val="75000"/>
            </a:schemeClr>
          </a:solidFill>
        </p:spPr>
        <p:txBody>
          <a:bodyPr wrap="square" anchor="ctr">
            <a:noAutofit/>
          </a:bodyPr>
          <a:lstStyle>
            <a:lvl1pPr algn="ctr">
              <a:buFontTx/>
              <a:buNone/>
              <a:defRPr sz="1400">
                <a:solidFill>
                  <a:schemeClr val="tx1">
                    <a:lumMod val="75000"/>
                    <a:lumOff val="25000"/>
                  </a:schemeClr>
                </a:solidFill>
              </a:defRPr>
            </a:lvl1pPr>
          </a:lstStyle>
          <a:p>
            <a:r>
              <a:rPr lang="fr-FR" dirty="0"/>
              <a:t>ADD A PICTURE HERE</a:t>
            </a:r>
          </a:p>
        </p:txBody>
      </p:sp>
      <p:sp>
        <p:nvSpPr>
          <p:cNvPr id="27" name="Rectangle 26">
            <a:extLst>
              <a:ext uri="{FF2B5EF4-FFF2-40B4-BE49-F238E27FC236}">
                <a16:creationId xmlns:a16="http://schemas.microsoft.com/office/drawing/2014/main" id="{5058B1A3-E3B6-442E-8C9D-535EED351269}"/>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0" name="Image 10">
            <a:extLst>
              <a:ext uri="{FF2B5EF4-FFF2-40B4-BE49-F238E27FC236}">
                <a16:creationId xmlns:a16="http://schemas.microsoft.com/office/drawing/2014/main" id="{C638F088-0C0B-4A8D-8DFD-6AFC386B178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1" name="Straight Connector 30">
            <a:extLst>
              <a:ext uri="{FF2B5EF4-FFF2-40B4-BE49-F238E27FC236}">
                <a16:creationId xmlns:a16="http://schemas.microsoft.com/office/drawing/2014/main" id="{507852C4-5ADF-4A3B-AE15-004332EC4AB4}"/>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F9173C9B-53D9-469B-BCB2-88ADA99C6D2A}"/>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6" name="Straight Connector 35">
            <a:extLst>
              <a:ext uri="{FF2B5EF4-FFF2-40B4-BE49-F238E27FC236}">
                <a16:creationId xmlns:a16="http://schemas.microsoft.com/office/drawing/2014/main" id="{302E0B4C-538F-4933-BFEE-721395184BB2}"/>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281C858-A69F-46BB-8222-39A1A4205F83}"/>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Footer Placeholder 4">
            <a:extLst>
              <a:ext uri="{FF2B5EF4-FFF2-40B4-BE49-F238E27FC236}">
                <a16:creationId xmlns:a16="http://schemas.microsoft.com/office/drawing/2014/main" id="{87379026-DC5D-47FD-BC4D-E07EA06441F5}"/>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06365817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Content Layout 12">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106680" y="116601"/>
            <a:ext cx="11970764" cy="6322297"/>
          </a:xfrm>
          <a:prstGeom prst="rect">
            <a:avLst/>
          </a:prstGeom>
          <a:solidFill>
            <a:schemeClr val="bg1"/>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13" name="Rectangle 12">
            <a:extLst>
              <a:ext uri="{FF2B5EF4-FFF2-40B4-BE49-F238E27FC236}">
                <a16:creationId xmlns:a16="http://schemas.microsoft.com/office/drawing/2014/main" id="{ED9C7E97-DB5C-4057-A4E9-AEC5B738DD02}"/>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5" name="Image 10">
            <a:extLst>
              <a:ext uri="{FF2B5EF4-FFF2-40B4-BE49-F238E27FC236}">
                <a16:creationId xmlns:a16="http://schemas.microsoft.com/office/drawing/2014/main" id="{A251A0B1-A3C3-4934-B86D-D944F1743D4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6" name="Straight Connector 15">
            <a:extLst>
              <a:ext uri="{FF2B5EF4-FFF2-40B4-BE49-F238E27FC236}">
                <a16:creationId xmlns:a16="http://schemas.microsoft.com/office/drawing/2014/main" id="{9C2F675B-2688-4CF0-9B2C-6FB4DF37CF06}"/>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99FA8D27-60F0-4E2B-8BEA-4A12036754DC}"/>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3" name="Straight Connector 22">
            <a:extLst>
              <a:ext uri="{FF2B5EF4-FFF2-40B4-BE49-F238E27FC236}">
                <a16:creationId xmlns:a16="http://schemas.microsoft.com/office/drawing/2014/main" id="{FDBE8028-EC32-4D68-8D5B-DC2FD02AD626}"/>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F059068-53FD-4273-AB59-E72D1B5938E5}"/>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Footer Placeholder 4">
            <a:extLst>
              <a:ext uri="{FF2B5EF4-FFF2-40B4-BE49-F238E27FC236}">
                <a16:creationId xmlns:a16="http://schemas.microsoft.com/office/drawing/2014/main" id="{DD7DE06B-DFF8-4942-A9D4-4AAA40FB9B8E}"/>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423288611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ontent Layout 13">
    <p:spTree>
      <p:nvGrpSpPr>
        <p:cNvPr id="1" name=""/>
        <p:cNvGrpSpPr/>
        <p:nvPr/>
      </p:nvGrpSpPr>
      <p:grpSpPr>
        <a:xfrm>
          <a:off x="0" y="0"/>
          <a:ext cx="0" cy="0"/>
          <a:chOff x="0" y="0"/>
          <a:chExt cx="0" cy="0"/>
        </a:xfrm>
      </p:grpSpPr>
      <p:pic>
        <p:nvPicPr>
          <p:cNvPr id="4" name="Image 16">
            <a:extLst>
              <a:ext uri="{FF2B5EF4-FFF2-40B4-BE49-F238E27FC236}">
                <a16:creationId xmlns:a16="http://schemas.microsoft.com/office/drawing/2014/main" id="{8EC4CE70-F98B-4C1A-8124-D286FB6840B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286" y="0"/>
            <a:ext cx="12192000"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Oval 5">
            <a:extLst>
              <a:ext uri="{FF2B5EF4-FFF2-40B4-BE49-F238E27FC236}">
                <a16:creationId xmlns:a16="http://schemas.microsoft.com/office/drawing/2014/main" id="{546983DE-E4DE-468E-B6E0-204F4EDFE317}"/>
              </a:ext>
            </a:extLst>
          </p:cNvPr>
          <p:cNvSpPr/>
          <p:nvPr userDrawn="1"/>
        </p:nvSpPr>
        <p:spPr>
          <a:xfrm>
            <a:off x="6217920" y="922020"/>
            <a:ext cx="4709160" cy="47091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itle 2">
            <a:extLst>
              <a:ext uri="{FF2B5EF4-FFF2-40B4-BE49-F238E27FC236}">
                <a16:creationId xmlns:a16="http://schemas.microsoft.com/office/drawing/2014/main" id="{A7FBE49B-8E33-4D02-899D-0EB9C373E5A8}"/>
              </a:ext>
            </a:extLst>
          </p:cNvPr>
          <p:cNvSpPr>
            <a:spLocks noGrp="1"/>
          </p:cNvSpPr>
          <p:nvPr>
            <p:ph type="title" hasCustomPrompt="1"/>
          </p:nvPr>
        </p:nvSpPr>
        <p:spPr>
          <a:xfrm>
            <a:off x="7041348" y="1926118"/>
            <a:ext cx="3204339" cy="2700966"/>
          </a:xfrm>
        </p:spPr>
        <p:txBody>
          <a:bodyPr lIns="0" tIns="0" rIns="0" bIns="0">
            <a:noAutofit/>
          </a:bodyPr>
          <a:lstStyle>
            <a:lvl1pPr>
              <a:lnSpc>
                <a:spcPct val="120000"/>
              </a:lnSpc>
              <a:defRPr sz="2400" b="1">
                <a:solidFill>
                  <a:schemeClr val="bg1"/>
                </a:solidFill>
              </a:defRPr>
            </a:lvl1pPr>
          </a:lstStyle>
          <a:p>
            <a:r>
              <a:rPr lang="en-US" dirty="0"/>
              <a:t>Leverage agile frameworks to provide a robust synopsis for high level overviews.</a:t>
            </a:r>
            <a:endParaRPr lang="fr-FR" dirty="0"/>
          </a:p>
        </p:txBody>
      </p:sp>
      <p:sp>
        <p:nvSpPr>
          <p:cNvPr id="15" name="Rectangle 14">
            <a:extLst>
              <a:ext uri="{FF2B5EF4-FFF2-40B4-BE49-F238E27FC236}">
                <a16:creationId xmlns:a16="http://schemas.microsoft.com/office/drawing/2014/main" id="{23386DC4-0D4E-4A0D-8DD7-EA8FE35BC683}"/>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0">
            <a:extLst>
              <a:ext uri="{FF2B5EF4-FFF2-40B4-BE49-F238E27FC236}">
                <a16:creationId xmlns:a16="http://schemas.microsoft.com/office/drawing/2014/main" id="{AE737FAF-4D24-4F7F-BD33-3F84A7877C6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9BEFE027-7C63-4EED-9303-CBE868F14D6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5B9A7C4-29EC-47E7-B344-B089B6B0AD7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5" name="Straight Connector 24">
            <a:extLst>
              <a:ext uri="{FF2B5EF4-FFF2-40B4-BE49-F238E27FC236}">
                <a16:creationId xmlns:a16="http://schemas.microsoft.com/office/drawing/2014/main" id="{C2DDF51B-383A-43F3-8B1F-1A54EC3472B9}"/>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D97D2E0-7356-4776-A70A-312E27DF02C0}"/>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4EB7C5F0-19B7-4AF5-972E-737FA1B61FD8}"/>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70346475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Content Layout 13 bis">
    <p:spTree>
      <p:nvGrpSpPr>
        <p:cNvPr id="1" name=""/>
        <p:cNvGrpSpPr/>
        <p:nvPr/>
      </p:nvGrpSpPr>
      <p:grpSpPr>
        <a:xfrm>
          <a:off x="0" y="0"/>
          <a:ext cx="0" cy="0"/>
          <a:chOff x="0" y="0"/>
          <a:chExt cx="0" cy="0"/>
        </a:xfrm>
      </p:grpSpPr>
      <p:pic>
        <p:nvPicPr>
          <p:cNvPr id="2" name="Image 12">
            <a:extLst>
              <a:ext uri="{FF2B5EF4-FFF2-40B4-BE49-F238E27FC236}">
                <a16:creationId xmlns:a16="http://schemas.microsoft.com/office/drawing/2014/main" id="{8EA2D38C-77AC-43A4-A93A-0541B5B1AB2D}"/>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Oval 5">
            <a:extLst>
              <a:ext uri="{FF2B5EF4-FFF2-40B4-BE49-F238E27FC236}">
                <a16:creationId xmlns:a16="http://schemas.microsoft.com/office/drawing/2014/main" id="{546983DE-E4DE-468E-B6E0-204F4EDFE317}"/>
              </a:ext>
            </a:extLst>
          </p:cNvPr>
          <p:cNvSpPr/>
          <p:nvPr userDrawn="1"/>
        </p:nvSpPr>
        <p:spPr>
          <a:xfrm>
            <a:off x="6217920" y="922020"/>
            <a:ext cx="4709160" cy="47091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le 2">
            <a:extLst>
              <a:ext uri="{FF2B5EF4-FFF2-40B4-BE49-F238E27FC236}">
                <a16:creationId xmlns:a16="http://schemas.microsoft.com/office/drawing/2014/main" id="{724C80B0-544F-4781-BA0F-9BA49A56BB78}"/>
              </a:ext>
            </a:extLst>
          </p:cNvPr>
          <p:cNvSpPr>
            <a:spLocks noGrp="1"/>
          </p:cNvSpPr>
          <p:nvPr>
            <p:ph type="title" hasCustomPrompt="1"/>
          </p:nvPr>
        </p:nvSpPr>
        <p:spPr>
          <a:xfrm>
            <a:off x="7041348" y="1926118"/>
            <a:ext cx="3204339" cy="2700966"/>
          </a:xfrm>
        </p:spPr>
        <p:txBody>
          <a:bodyPr lIns="0" tIns="0" rIns="0" bIns="0">
            <a:noAutofit/>
          </a:bodyPr>
          <a:lstStyle>
            <a:lvl1pPr>
              <a:lnSpc>
                <a:spcPct val="120000"/>
              </a:lnSpc>
              <a:defRPr sz="2400" b="1">
                <a:solidFill>
                  <a:schemeClr val="bg1"/>
                </a:solidFill>
              </a:defRPr>
            </a:lvl1pPr>
          </a:lstStyle>
          <a:p>
            <a:r>
              <a:rPr lang="en-US" dirty="0"/>
              <a:t>Leverage agile frameworks to provide a robust synopsis for high level overviews.</a:t>
            </a:r>
            <a:endParaRPr lang="fr-FR" dirty="0"/>
          </a:p>
        </p:txBody>
      </p:sp>
      <p:sp>
        <p:nvSpPr>
          <p:cNvPr id="15" name="Rectangle 14">
            <a:extLst>
              <a:ext uri="{FF2B5EF4-FFF2-40B4-BE49-F238E27FC236}">
                <a16:creationId xmlns:a16="http://schemas.microsoft.com/office/drawing/2014/main" id="{E98E15EB-D1AC-4831-A59E-8444BDA282C4}"/>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0">
            <a:extLst>
              <a:ext uri="{FF2B5EF4-FFF2-40B4-BE49-F238E27FC236}">
                <a16:creationId xmlns:a16="http://schemas.microsoft.com/office/drawing/2014/main" id="{C83D0521-9D0D-48D5-BE4C-30AB8C3B4CA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3313904B-3C05-4B65-9716-28F00D2797E3}"/>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D946E794-3299-4F99-AB5F-1372C9B1F80E}"/>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3" name="Straight Connector 22">
            <a:extLst>
              <a:ext uri="{FF2B5EF4-FFF2-40B4-BE49-F238E27FC236}">
                <a16:creationId xmlns:a16="http://schemas.microsoft.com/office/drawing/2014/main" id="{F0B73F00-5C8A-4A9F-9373-75FD23EF5878}"/>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1ADABBB-3A4E-48EF-A86D-0F2FC2D8E350}"/>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Footer Placeholder 4">
            <a:extLst>
              <a:ext uri="{FF2B5EF4-FFF2-40B4-BE49-F238E27FC236}">
                <a16:creationId xmlns:a16="http://schemas.microsoft.com/office/drawing/2014/main" id="{D1B0D6A7-8335-4F1C-BBB6-86B94CDDC43E}"/>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4769925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Content Layout 13 tier">
    <p:spTree>
      <p:nvGrpSpPr>
        <p:cNvPr id="1" name=""/>
        <p:cNvGrpSpPr/>
        <p:nvPr/>
      </p:nvGrpSpPr>
      <p:grpSpPr>
        <a:xfrm>
          <a:off x="0" y="0"/>
          <a:ext cx="0" cy="0"/>
          <a:chOff x="0" y="0"/>
          <a:chExt cx="0" cy="0"/>
        </a:xfrm>
      </p:grpSpPr>
      <p:pic>
        <p:nvPicPr>
          <p:cNvPr id="4" name="Image 7">
            <a:extLst>
              <a:ext uri="{FF2B5EF4-FFF2-40B4-BE49-F238E27FC236}">
                <a16:creationId xmlns:a16="http://schemas.microsoft.com/office/drawing/2014/main" id="{2AF76E9F-1395-4946-8C63-FA48720B9CA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79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Oval 5">
            <a:extLst>
              <a:ext uri="{FF2B5EF4-FFF2-40B4-BE49-F238E27FC236}">
                <a16:creationId xmlns:a16="http://schemas.microsoft.com/office/drawing/2014/main" id="{546983DE-E4DE-468E-B6E0-204F4EDFE317}"/>
              </a:ext>
            </a:extLst>
          </p:cNvPr>
          <p:cNvSpPr/>
          <p:nvPr userDrawn="1"/>
        </p:nvSpPr>
        <p:spPr>
          <a:xfrm>
            <a:off x="6217920" y="922020"/>
            <a:ext cx="4709160" cy="47091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le 2">
            <a:extLst>
              <a:ext uri="{FF2B5EF4-FFF2-40B4-BE49-F238E27FC236}">
                <a16:creationId xmlns:a16="http://schemas.microsoft.com/office/drawing/2014/main" id="{724C80B0-544F-4781-BA0F-9BA49A56BB78}"/>
              </a:ext>
            </a:extLst>
          </p:cNvPr>
          <p:cNvSpPr>
            <a:spLocks noGrp="1"/>
          </p:cNvSpPr>
          <p:nvPr>
            <p:ph type="title" hasCustomPrompt="1"/>
          </p:nvPr>
        </p:nvSpPr>
        <p:spPr>
          <a:xfrm>
            <a:off x="7041348" y="1926118"/>
            <a:ext cx="3204339" cy="2700966"/>
          </a:xfrm>
        </p:spPr>
        <p:txBody>
          <a:bodyPr lIns="0" tIns="0" rIns="0" bIns="0">
            <a:noAutofit/>
          </a:bodyPr>
          <a:lstStyle>
            <a:lvl1pPr>
              <a:lnSpc>
                <a:spcPct val="120000"/>
              </a:lnSpc>
              <a:defRPr sz="2400" b="1">
                <a:solidFill>
                  <a:schemeClr val="bg1"/>
                </a:solidFill>
              </a:defRPr>
            </a:lvl1pPr>
          </a:lstStyle>
          <a:p>
            <a:r>
              <a:rPr lang="en-US" dirty="0"/>
              <a:t>Leverage agile frameworks to provide a robust synopsis for high level overviews.</a:t>
            </a:r>
            <a:endParaRPr lang="fr-FR" dirty="0"/>
          </a:p>
        </p:txBody>
      </p:sp>
      <p:sp>
        <p:nvSpPr>
          <p:cNvPr id="15" name="Rectangle 14">
            <a:extLst>
              <a:ext uri="{FF2B5EF4-FFF2-40B4-BE49-F238E27FC236}">
                <a16:creationId xmlns:a16="http://schemas.microsoft.com/office/drawing/2014/main" id="{938CEA02-7809-4316-A28A-B69CFA5F6D82}"/>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0">
            <a:extLst>
              <a:ext uri="{FF2B5EF4-FFF2-40B4-BE49-F238E27FC236}">
                <a16:creationId xmlns:a16="http://schemas.microsoft.com/office/drawing/2014/main" id="{7A1745F2-2A69-4109-8AA4-B17F93BFB8A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50D0A300-2F17-41EA-8431-3D284AF51AC7}"/>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FFE64856-8F3E-4951-ABA2-8E2A4CE2EF2A}"/>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3" name="Straight Connector 22">
            <a:extLst>
              <a:ext uri="{FF2B5EF4-FFF2-40B4-BE49-F238E27FC236}">
                <a16:creationId xmlns:a16="http://schemas.microsoft.com/office/drawing/2014/main" id="{106AFA4D-C133-477A-BE71-4A4D1B539C72}"/>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FECCE07-F937-4D37-80A3-8371936675B0}"/>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FB31220D-B7D6-43EA-90CA-32D7F80871E5}"/>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87010947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7" name="Frame 6">
            <a:extLst>
              <a:ext uri="{FF2B5EF4-FFF2-40B4-BE49-F238E27FC236}">
                <a16:creationId xmlns:a16="http://schemas.microsoft.com/office/drawing/2014/main" id="{1912F097-4318-4E70-BCDB-335582B47EB4}"/>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6" name="Rectangle 15">
            <a:extLst>
              <a:ext uri="{FF2B5EF4-FFF2-40B4-BE49-F238E27FC236}">
                <a16:creationId xmlns:a16="http://schemas.microsoft.com/office/drawing/2014/main" id="{686000A7-C446-461A-AD56-3D56765C097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7" name="Image 10">
            <a:extLst>
              <a:ext uri="{FF2B5EF4-FFF2-40B4-BE49-F238E27FC236}">
                <a16:creationId xmlns:a16="http://schemas.microsoft.com/office/drawing/2014/main" id="{7E4981F1-907B-4902-A706-EF9F9AE0B1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8" name="Straight Connector 17">
            <a:extLst>
              <a:ext uri="{FF2B5EF4-FFF2-40B4-BE49-F238E27FC236}">
                <a16:creationId xmlns:a16="http://schemas.microsoft.com/office/drawing/2014/main" id="{173DAF1E-A73B-4DD7-A8F1-7EF70C835EF9}"/>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983F61E-41FA-4219-9E9A-C40742C3FB2D}"/>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1" name="Straight Connector 20">
            <a:extLst>
              <a:ext uri="{FF2B5EF4-FFF2-40B4-BE49-F238E27FC236}">
                <a16:creationId xmlns:a16="http://schemas.microsoft.com/office/drawing/2014/main" id="{686109F5-0BA0-457B-9D5D-558673820719}"/>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95BA7C5-8AC0-4EB2-9936-47F395E1B45D}"/>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DA0D403-945A-43A3-8C0D-8CD025E5E592}"/>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880014080"/>
      </p:ext>
    </p:extLst>
  </p:cSld>
  <p:clrMapOvr>
    <a:overrideClrMapping bg1="lt1" tx1="dk1" bg2="lt2" tx2="dk2" accent1="accent1" accent2="accent2" accent3="accent3" accent4="accent4" accent5="accent5" accent6="accent6" hlink="hlink" folHlink="folHlink"/>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Ending">
    <p:spTree>
      <p:nvGrpSpPr>
        <p:cNvPr id="1" name=""/>
        <p:cNvGrpSpPr/>
        <p:nvPr/>
      </p:nvGrpSpPr>
      <p:grpSpPr>
        <a:xfrm>
          <a:off x="0" y="0"/>
          <a:ext cx="0" cy="0"/>
          <a:chOff x="0" y="0"/>
          <a:chExt cx="0" cy="0"/>
        </a:xfrm>
      </p:grpSpPr>
      <p:pic>
        <p:nvPicPr>
          <p:cNvPr id="26" name="Image 35">
            <a:extLst>
              <a:ext uri="{FF2B5EF4-FFF2-40B4-BE49-F238E27FC236}">
                <a16:creationId xmlns:a16="http://schemas.microsoft.com/office/drawing/2014/main" id="{8E91D137-FBEF-4A12-9B1F-99F1E8FE0C6A}"/>
              </a:ext>
            </a:extLst>
          </p:cNvPr>
          <p:cNvPicPr>
            <a:picLocks noChangeAspect="1"/>
          </p:cNvPicPr>
          <p:nvPr userDrawn="1"/>
        </p:nvPicPr>
        <p:blipFill>
          <a:blip r:embed="rId2" cstate="email">
            <a:alphaModFix amt="2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3" name="Frame 2">
            <a:extLst>
              <a:ext uri="{FF2B5EF4-FFF2-40B4-BE49-F238E27FC236}">
                <a16:creationId xmlns:a16="http://schemas.microsoft.com/office/drawing/2014/main" id="{BAB15696-5134-4BE4-BF5F-0B29DAD20159}"/>
              </a:ext>
            </a:extLst>
          </p:cNvPr>
          <p:cNvSpPr/>
          <p:nvPr userDrawn="1"/>
        </p:nvSpPr>
        <p:spPr>
          <a:xfrm>
            <a:off x="0" y="0"/>
            <a:ext cx="12192000" cy="6857998"/>
          </a:xfrm>
          <a:prstGeom prst="frame">
            <a:avLst>
              <a:gd name="adj1" fmla="val 169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7" name="Picture 2">
            <a:extLst>
              <a:ext uri="{FF2B5EF4-FFF2-40B4-BE49-F238E27FC236}">
                <a16:creationId xmlns:a16="http://schemas.microsoft.com/office/drawing/2014/main" id="{A7DE3D6D-D90D-4289-81AA-544195229BF2}"/>
              </a:ext>
            </a:extLst>
          </p:cNvPr>
          <p:cNvPicPr>
            <a:picLocks noChangeAspect="1" noChangeArrowheads="1"/>
          </p:cNvPicPr>
          <p:nvPr userDrawn="1"/>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5270500" y="2629249"/>
            <a:ext cx="1663700" cy="871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82227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3_Titre de section">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E80A962-1FD1-C141-ACE2-919733EF7664}"/>
              </a:ext>
            </a:extLst>
          </p:cNvPr>
          <p:cNvPicPr>
            <a:picLocks noChangeAspect="1"/>
          </p:cNvPicPr>
          <p:nvPr userDrawn="1"/>
        </p:nvPicPr>
        <p:blipFill>
          <a:blip r:embed="rId2"/>
          <a:stretch>
            <a:fillRect/>
          </a:stretch>
        </p:blipFill>
        <p:spPr>
          <a:xfrm>
            <a:off x="6205256" y="-74432"/>
            <a:ext cx="5986744" cy="5986744"/>
          </a:xfrm>
          <a:prstGeom prst="rect">
            <a:avLst/>
          </a:prstGeom>
        </p:spPr>
      </p:pic>
      <p:sp>
        <p:nvSpPr>
          <p:cNvPr id="37" name="Ellipse 36">
            <a:extLst>
              <a:ext uri="{FF2B5EF4-FFF2-40B4-BE49-F238E27FC236}">
                <a16:creationId xmlns:a16="http://schemas.microsoft.com/office/drawing/2014/main" id="{3F15FF51-C53E-0E4E-858C-3F0228AF5256}"/>
              </a:ext>
            </a:extLst>
          </p:cNvPr>
          <p:cNvSpPr/>
          <p:nvPr userDrawn="1"/>
        </p:nvSpPr>
        <p:spPr>
          <a:xfrm>
            <a:off x="304732" y="218584"/>
            <a:ext cx="3500278" cy="35002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Titre 1">
            <a:extLst>
              <a:ext uri="{FF2B5EF4-FFF2-40B4-BE49-F238E27FC236}">
                <a16:creationId xmlns:a16="http://schemas.microsoft.com/office/drawing/2014/main" id="{6FA7170D-2F89-0844-AE01-D0A175A72A79}"/>
              </a:ext>
            </a:extLst>
          </p:cNvPr>
          <p:cNvSpPr>
            <a:spLocks noGrp="1"/>
          </p:cNvSpPr>
          <p:nvPr>
            <p:ph type="title" hasCustomPrompt="1"/>
          </p:nvPr>
        </p:nvSpPr>
        <p:spPr>
          <a:xfrm>
            <a:off x="664634" y="897560"/>
            <a:ext cx="2843116" cy="2021380"/>
          </a:xfrm>
        </p:spPr>
        <p:txBody>
          <a:bodyPr anchor="t">
            <a:normAutofit/>
          </a:bodyPr>
          <a:lstStyle>
            <a:lvl1pPr algn="l">
              <a:defRPr sz="2800" b="1" i="0">
                <a:solidFill>
                  <a:srgbClr val="E30613"/>
                </a:solidFill>
                <a:latin typeface="Arial" panose="020B0604020202020204" pitchFamily="34" charset="0"/>
                <a:cs typeface="Arial" panose="020B0604020202020204" pitchFamily="34" charset="0"/>
              </a:defRPr>
            </a:lvl1pPr>
          </a:lstStyle>
          <a:p>
            <a:r>
              <a:rPr lang="fr-FR" dirty="0"/>
              <a:t>MODIFIEZ LE STYLE DU TITRE</a:t>
            </a:r>
          </a:p>
        </p:txBody>
      </p:sp>
      <p:sp>
        <p:nvSpPr>
          <p:cNvPr id="10" name="Rectangle 9">
            <a:extLst>
              <a:ext uri="{FF2B5EF4-FFF2-40B4-BE49-F238E27FC236}">
                <a16:creationId xmlns:a16="http://schemas.microsoft.com/office/drawing/2014/main" id="{6B08C12D-745F-4F7F-8D2E-9A42CDA0D92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0">
            <a:extLst>
              <a:ext uri="{FF2B5EF4-FFF2-40B4-BE49-F238E27FC236}">
                <a16:creationId xmlns:a16="http://schemas.microsoft.com/office/drawing/2014/main" id="{B021305E-3419-48C4-A6BC-26704113838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8" name="Straight Connector 24">
            <a:extLst>
              <a:ext uri="{FF2B5EF4-FFF2-40B4-BE49-F238E27FC236}">
                <a16:creationId xmlns:a16="http://schemas.microsoft.com/office/drawing/2014/main" id="{BF46BF4F-338F-4B11-B4E2-BB251A24630C}"/>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TextBox 27">
            <a:extLst>
              <a:ext uri="{FF2B5EF4-FFF2-40B4-BE49-F238E27FC236}">
                <a16:creationId xmlns:a16="http://schemas.microsoft.com/office/drawing/2014/main" id="{9D5CAF03-4F53-40EE-B401-02AC7FC49416}"/>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1" name="Straight Connector 28">
            <a:extLst>
              <a:ext uri="{FF2B5EF4-FFF2-40B4-BE49-F238E27FC236}">
                <a16:creationId xmlns:a16="http://schemas.microsoft.com/office/drawing/2014/main" id="{A81FE17F-7461-4B7F-AB9E-1F6E6B7A8513}"/>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30">
            <a:extLst>
              <a:ext uri="{FF2B5EF4-FFF2-40B4-BE49-F238E27FC236}">
                <a16:creationId xmlns:a16="http://schemas.microsoft.com/office/drawing/2014/main" id="{71124137-E487-49CA-9C1E-28021C9858E4}"/>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984E3187-46E2-4421-B28E-6B2576BAB1A5}"/>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79054609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7_Titre et contenu">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A5546283-5838-934B-873E-285A83EB58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Titre 1">
            <a:extLst>
              <a:ext uri="{FF2B5EF4-FFF2-40B4-BE49-F238E27FC236}">
                <a16:creationId xmlns:a16="http://schemas.microsoft.com/office/drawing/2014/main" id="{F2A5EB99-DE05-3546-9AE2-637B14A853E2}"/>
              </a:ext>
            </a:extLst>
          </p:cNvPr>
          <p:cNvSpPr>
            <a:spLocks noGrp="1"/>
          </p:cNvSpPr>
          <p:nvPr>
            <p:ph type="title" hasCustomPrompt="1"/>
          </p:nvPr>
        </p:nvSpPr>
        <p:spPr>
          <a:xfrm>
            <a:off x="838200" y="385752"/>
            <a:ext cx="10515600" cy="979752"/>
          </a:xfrm>
        </p:spPr>
        <p:txBody>
          <a:bodyPr anchor="t">
            <a:normAutofit/>
          </a:bodyPr>
          <a:lstStyle>
            <a:lvl1pPr algn="ctr">
              <a:defRPr sz="2800" b="1" i="0">
                <a:solidFill>
                  <a:srgbClr val="E30613"/>
                </a:solidFill>
                <a:latin typeface="Arial" panose="020B0604020202020204" pitchFamily="34" charset="0"/>
                <a:cs typeface="Arial" panose="020B0604020202020204" pitchFamily="34" charset="0"/>
              </a:defRPr>
            </a:lvl1pPr>
          </a:lstStyle>
          <a:p>
            <a:r>
              <a:rPr lang="fr-FR" dirty="0"/>
              <a:t>MODIFIEZ LE STYLE DU TITRE</a:t>
            </a:r>
          </a:p>
        </p:txBody>
      </p:sp>
      <p:sp>
        <p:nvSpPr>
          <p:cNvPr id="11" name="Ellipse 10">
            <a:extLst>
              <a:ext uri="{FF2B5EF4-FFF2-40B4-BE49-F238E27FC236}">
                <a16:creationId xmlns:a16="http://schemas.microsoft.com/office/drawing/2014/main" id="{AF9A9F6B-1DC5-4843-B465-85BCC548BE72}"/>
              </a:ext>
            </a:extLst>
          </p:cNvPr>
          <p:cNvSpPr/>
          <p:nvPr userDrawn="1"/>
        </p:nvSpPr>
        <p:spPr>
          <a:xfrm>
            <a:off x="765388" y="2664856"/>
            <a:ext cx="2001700" cy="2001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GB" b="1" dirty="0">
              <a:latin typeface="Arial" panose="020B0604020202020204" pitchFamily="34" charset="0"/>
              <a:cs typeface="Arial" panose="020B0604020202020204" pitchFamily="34" charset="0"/>
            </a:endParaRPr>
          </a:p>
        </p:txBody>
      </p:sp>
      <p:sp>
        <p:nvSpPr>
          <p:cNvPr id="13" name="Ellipse 12">
            <a:extLst>
              <a:ext uri="{FF2B5EF4-FFF2-40B4-BE49-F238E27FC236}">
                <a16:creationId xmlns:a16="http://schemas.microsoft.com/office/drawing/2014/main" id="{27E6E217-991F-CD49-BAF9-02CDF283A491}"/>
              </a:ext>
            </a:extLst>
          </p:cNvPr>
          <p:cNvSpPr/>
          <p:nvPr userDrawn="1"/>
        </p:nvSpPr>
        <p:spPr>
          <a:xfrm>
            <a:off x="3561900" y="1963068"/>
            <a:ext cx="2001700" cy="2001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GB" b="1" dirty="0">
              <a:latin typeface="Arial" panose="020B0604020202020204" pitchFamily="34" charset="0"/>
              <a:cs typeface="Arial" panose="020B0604020202020204" pitchFamily="34" charset="0"/>
            </a:endParaRPr>
          </a:p>
        </p:txBody>
      </p:sp>
      <p:sp>
        <p:nvSpPr>
          <p:cNvPr id="15" name="Ellipse 14">
            <a:extLst>
              <a:ext uri="{FF2B5EF4-FFF2-40B4-BE49-F238E27FC236}">
                <a16:creationId xmlns:a16="http://schemas.microsoft.com/office/drawing/2014/main" id="{F314FD5C-43B7-4A41-9E98-E9D390964EA1}"/>
              </a:ext>
            </a:extLst>
          </p:cNvPr>
          <p:cNvSpPr/>
          <p:nvPr userDrawn="1"/>
        </p:nvSpPr>
        <p:spPr>
          <a:xfrm>
            <a:off x="6631597" y="2789029"/>
            <a:ext cx="2001700" cy="2001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GB" b="1" dirty="0">
              <a:latin typeface="Arial" panose="020B0604020202020204" pitchFamily="34" charset="0"/>
              <a:cs typeface="Arial" panose="020B0604020202020204" pitchFamily="34" charset="0"/>
            </a:endParaRPr>
          </a:p>
        </p:txBody>
      </p:sp>
      <p:sp>
        <p:nvSpPr>
          <p:cNvPr id="17" name="Ellipse 16">
            <a:extLst>
              <a:ext uri="{FF2B5EF4-FFF2-40B4-BE49-F238E27FC236}">
                <a16:creationId xmlns:a16="http://schemas.microsoft.com/office/drawing/2014/main" id="{D7A5A84D-98DD-BB43-B7BA-231D1F24591C}"/>
              </a:ext>
            </a:extLst>
          </p:cNvPr>
          <p:cNvSpPr/>
          <p:nvPr userDrawn="1"/>
        </p:nvSpPr>
        <p:spPr>
          <a:xfrm>
            <a:off x="9669240" y="1768637"/>
            <a:ext cx="2001700" cy="2001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GB" b="1" dirty="0">
              <a:latin typeface="Arial" panose="020B0604020202020204" pitchFamily="34" charset="0"/>
              <a:cs typeface="Arial" panose="020B0604020202020204" pitchFamily="34" charset="0"/>
            </a:endParaRPr>
          </a:p>
        </p:txBody>
      </p:sp>
      <p:sp>
        <p:nvSpPr>
          <p:cNvPr id="19" name="ZoneTexte 18">
            <a:extLst>
              <a:ext uri="{FF2B5EF4-FFF2-40B4-BE49-F238E27FC236}">
                <a16:creationId xmlns:a16="http://schemas.microsoft.com/office/drawing/2014/main" id="{94CA8486-E2B3-5743-A649-0A27134E46CF}"/>
              </a:ext>
            </a:extLst>
          </p:cNvPr>
          <p:cNvSpPr txBox="1"/>
          <p:nvPr userDrawn="1"/>
        </p:nvSpPr>
        <p:spPr>
          <a:xfrm>
            <a:off x="-170688" y="1804416"/>
            <a:ext cx="184731" cy="369332"/>
          </a:xfrm>
          <a:prstGeom prst="rect">
            <a:avLst/>
          </a:prstGeom>
          <a:noFill/>
        </p:spPr>
        <p:txBody>
          <a:bodyPr wrap="none" rtlCol="0">
            <a:spAutoFit/>
          </a:bodyPr>
          <a:lstStyle/>
          <a:p>
            <a:endParaRPr lang="fr-FR" dirty="0"/>
          </a:p>
        </p:txBody>
      </p:sp>
      <p:sp>
        <p:nvSpPr>
          <p:cNvPr id="24" name="Espace réservé du texte 2">
            <a:extLst>
              <a:ext uri="{FF2B5EF4-FFF2-40B4-BE49-F238E27FC236}">
                <a16:creationId xmlns:a16="http://schemas.microsoft.com/office/drawing/2014/main" id="{903C0B1D-6DB8-744A-A8CF-BFA85A257327}"/>
              </a:ext>
            </a:extLst>
          </p:cNvPr>
          <p:cNvSpPr>
            <a:spLocks noGrp="1"/>
          </p:cNvSpPr>
          <p:nvPr>
            <p:ph type="body" idx="1"/>
          </p:nvPr>
        </p:nvSpPr>
        <p:spPr>
          <a:xfrm>
            <a:off x="765388" y="2990660"/>
            <a:ext cx="2001700" cy="1323015"/>
          </a:xfrm>
        </p:spPr>
        <p:txBody>
          <a:bodyPr anchor="ctr">
            <a:normAutofit/>
          </a:bodyPr>
          <a:lstStyle>
            <a:lvl1pPr marL="0" indent="0" algn="l">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5" name="Espace réservé du texte 2">
            <a:extLst>
              <a:ext uri="{FF2B5EF4-FFF2-40B4-BE49-F238E27FC236}">
                <a16:creationId xmlns:a16="http://schemas.microsoft.com/office/drawing/2014/main" id="{A87E6B3D-2682-F042-A03B-E6827FDD34F5}"/>
              </a:ext>
            </a:extLst>
          </p:cNvPr>
          <p:cNvSpPr>
            <a:spLocks noGrp="1"/>
          </p:cNvSpPr>
          <p:nvPr>
            <p:ph type="body" idx="13"/>
          </p:nvPr>
        </p:nvSpPr>
        <p:spPr>
          <a:xfrm>
            <a:off x="3599661" y="2302410"/>
            <a:ext cx="2001700" cy="1323015"/>
          </a:xfrm>
        </p:spPr>
        <p:txBody>
          <a:bodyPr anchor="ctr">
            <a:normAutofit/>
          </a:bodyPr>
          <a:lstStyle>
            <a:lvl1pPr marL="0" indent="0" algn="l">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6" name="Espace réservé du texte 2">
            <a:extLst>
              <a:ext uri="{FF2B5EF4-FFF2-40B4-BE49-F238E27FC236}">
                <a16:creationId xmlns:a16="http://schemas.microsoft.com/office/drawing/2014/main" id="{30DD81EE-5A50-A744-8BC4-3612DA869B44}"/>
              </a:ext>
            </a:extLst>
          </p:cNvPr>
          <p:cNvSpPr>
            <a:spLocks noGrp="1"/>
          </p:cNvSpPr>
          <p:nvPr>
            <p:ph type="body" idx="14"/>
          </p:nvPr>
        </p:nvSpPr>
        <p:spPr>
          <a:xfrm>
            <a:off x="6593836" y="3085507"/>
            <a:ext cx="2001700" cy="1323015"/>
          </a:xfrm>
        </p:spPr>
        <p:txBody>
          <a:bodyPr anchor="ctr">
            <a:normAutofit/>
          </a:bodyPr>
          <a:lstStyle>
            <a:lvl1pPr marL="0" indent="0" algn="l">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7" name="Espace réservé du texte 2">
            <a:extLst>
              <a:ext uri="{FF2B5EF4-FFF2-40B4-BE49-F238E27FC236}">
                <a16:creationId xmlns:a16="http://schemas.microsoft.com/office/drawing/2014/main" id="{1760807F-F108-1E4B-BEF9-A193C9608981}"/>
              </a:ext>
            </a:extLst>
          </p:cNvPr>
          <p:cNvSpPr>
            <a:spLocks noGrp="1"/>
          </p:cNvSpPr>
          <p:nvPr>
            <p:ph type="body" idx="15"/>
          </p:nvPr>
        </p:nvSpPr>
        <p:spPr>
          <a:xfrm>
            <a:off x="9625772" y="2107979"/>
            <a:ext cx="2001700" cy="1323015"/>
          </a:xfrm>
        </p:spPr>
        <p:txBody>
          <a:bodyPr anchor="ctr">
            <a:normAutofit/>
          </a:bodyPr>
          <a:lstStyle>
            <a:lvl1pPr marL="0" indent="0" algn="l">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3CEE227F-D199-490C-B056-E36866238AC3}"/>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8" name="Image 10">
            <a:extLst>
              <a:ext uri="{FF2B5EF4-FFF2-40B4-BE49-F238E27FC236}">
                <a16:creationId xmlns:a16="http://schemas.microsoft.com/office/drawing/2014/main" id="{456F7D76-3BFE-479D-9FCB-5BC7C39AEBC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9" name="Straight Connector 28">
            <a:extLst>
              <a:ext uri="{FF2B5EF4-FFF2-40B4-BE49-F238E27FC236}">
                <a16:creationId xmlns:a16="http://schemas.microsoft.com/office/drawing/2014/main" id="{40F6927F-EAAD-4880-9AD8-FBBE7171CF0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TextBox 31">
            <a:extLst>
              <a:ext uri="{FF2B5EF4-FFF2-40B4-BE49-F238E27FC236}">
                <a16:creationId xmlns:a16="http://schemas.microsoft.com/office/drawing/2014/main" id="{057DEF6E-A8F4-4C52-AE62-39261FA6515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2" name="Straight Connector 32">
            <a:extLst>
              <a:ext uri="{FF2B5EF4-FFF2-40B4-BE49-F238E27FC236}">
                <a16:creationId xmlns:a16="http://schemas.microsoft.com/office/drawing/2014/main" id="{E9CD529B-3203-45D4-8082-80766F1A28C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4">
            <a:extLst>
              <a:ext uri="{FF2B5EF4-FFF2-40B4-BE49-F238E27FC236}">
                <a16:creationId xmlns:a16="http://schemas.microsoft.com/office/drawing/2014/main" id="{1D84934C-736B-49A8-ACFC-1A6F823C9BC7}"/>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3" name="Footer Placeholder 4">
            <a:extLst>
              <a:ext uri="{FF2B5EF4-FFF2-40B4-BE49-F238E27FC236}">
                <a16:creationId xmlns:a16="http://schemas.microsoft.com/office/drawing/2014/main" id="{5434C401-6996-40DA-A329-4615AC5BD7EB}"/>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88696041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Titre de section">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5E713C5B-A58A-FB42-86AE-08D2D96905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571624"/>
            <a:ext cx="12192000" cy="5286375"/>
          </a:xfrm>
          <a:prstGeom prst="rect">
            <a:avLst/>
          </a:prstGeom>
        </p:spPr>
      </p:pic>
      <p:sp>
        <p:nvSpPr>
          <p:cNvPr id="9" name="Ellipse 8">
            <a:extLst>
              <a:ext uri="{FF2B5EF4-FFF2-40B4-BE49-F238E27FC236}">
                <a16:creationId xmlns:a16="http://schemas.microsoft.com/office/drawing/2014/main" id="{769935FC-9F10-B947-9F4F-14237CFC0C77}"/>
              </a:ext>
            </a:extLst>
          </p:cNvPr>
          <p:cNvSpPr/>
          <p:nvPr userDrawn="1"/>
        </p:nvSpPr>
        <p:spPr>
          <a:xfrm>
            <a:off x="1116805" y="2233323"/>
            <a:ext cx="3040912" cy="304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10" name="Ellipse 9">
            <a:extLst>
              <a:ext uri="{FF2B5EF4-FFF2-40B4-BE49-F238E27FC236}">
                <a16:creationId xmlns:a16="http://schemas.microsoft.com/office/drawing/2014/main" id="{684F8C21-4862-FF4C-8ADB-4104BEE4067F}"/>
              </a:ext>
            </a:extLst>
          </p:cNvPr>
          <p:cNvSpPr/>
          <p:nvPr userDrawn="1"/>
        </p:nvSpPr>
        <p:spPr>
          <a:xfrm>
            <a:off x="4463759" y="2233323"/>
            <a:ext cx="3040912" cy="304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11" name="Ellipse 10">
            <a:extLst>
              <a:ext uri="{FF2B5EF4-FFF2-40B4-BE49-F238E27FC236}">
                <a16:creationId xmlns:a16="http://schemas.microsoft.com/office/drawing/2014/main" id="{8E0CC01F-C32D-D846-8785-BAD5504CD7A7}"/>
              </a:ext>
            </a:extLst>
          </p:cNvPr>
          <p:cNvSpPr/>
          <p:nvPr userDrawn="1"/>
        </p:nvSpPr>
        <p:spPr>
          <a:xfrm>
            <a:off x="7810713" y="2233323"/>
            <a:ext cx="3040912" cy="304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17" name="Titre 1">
            <a:extLst>
              <a:ext uri="{FF2B5EF4-FFF2-40B4-BE49-F238E27FC236}">
                <a16:creationId xmlns:a16="http://schemas.microsoft.com/office/drawing/2014/main" id="{6FA7170D-2F89-0844-AE01-D0A175A72A79}"/>
              </a:ext>
            </a:extLst>
          </p:cNvPr>
          <p:cNvSpPr>
            <a:spLocks noGrp="1"/>
          </p:cNvSpPr>
          <p:nvPr>
            <p:ph type="title" hasCustomPrompt="1"/>
          </p:nvPr>
        </p:nvSpPr>
        <p:spPr>
          <a:xfrm>
            <a:off x="838200" y="385753"/>
            <a:ext cx="10515600" cy="872790"/>
          </a:xfrm>
        </p:spPr>
        <p:txBody>
          <a:bodyPr anchor="t">
            <a:normAutofit/>
          </a:bodyPr>
          <a:lstStyle>
            <a:lvl1pPr algn="ctr">
              <a:defRPr sz="2800" b="1" i="0">
                <a:solidFill>
                  <a:srgbClr val="E30613"/>
                </a:solidFill>
                <a:latin typeface="Arial" panose="020B0604020202020204" pitchFamily="34" charset="0"/>
                <a:cs typeface="Arial" panose="020B0604020202020204" pitchFamily="34" charset="0"/>
              </a:defRPr>
            </a:lvl1pPr>
          </a:lstStyle>
          <a:p>
            <a:r>
              <a:rPr lang="fr-FR" dirty="0"/>
              <a:t>MODIFIEZ LE STYLE DU TITRE</a:t>
            </a:r>
          </a:p>
        </p:txBody>
      </p:sp>
      <p:sp>
        <p:nvSpPr>
          <p:cNvPr id="19" name="Espace réservé du texte 2">
            <a:extLst>
              <a:ext uri="{FF2B5EF4-FFF2-40B4-BE49-F238E27FC236}">
                <a16:creationId xmlns:a16="http://schemas.microsoft.com/office/drawing/2014/main" id="{4CEF478A-3C90-8546-A8AE-507EBEF15F22}"/>
              </a:ext>
            </a:extLst>
          </p:cNvPr>
          <p:cNvSpPr>
            <a:spLocks noGrp="1"/>
          </p:cNvSpPr>
          <p:nvPr>
            <p:ph type="body" idx="1"/>
          </p:nvPr>
        </p:nvSpPr>
        <p:spPr>
          <a:xfrm>
            <a:off x="1325891" y="3131320"/>
            <a:ext cx="2622739" cy="1244917"/>
          </a:xfrm>
        </p:spPr>
        <p:txBody>
          <a:bodyPr anchor="ctr"/>
          <a:lstStyle>
            <a:lvl1pPr marL="0" indent="0" algn="l">
              <a:buNone/>
              <a:defRPr sz="2400" b="0">
                <a:solidFill>
                  <a:srgbClr val="E306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0" name="Espace réservé du texte 2">
            <a:extLst>
              <a:ext uri="{FF2B5EF4-FFF2-40B4-BE49-F238E27FC236}">
                <a16:creationId xmlns:a16="http://schemas.microsoft.com/office/drawing/2014/main" id="{20006945-B6B5-4544-8462-8396D215D6FC}"/>
              </a:ext>
            </a:extLst>
          </p:cNvPr>
          <p:cNvSpPr>
            <a:spLocks noGrp="1"/>
          </p:cNvSpPr>
          <p:nvPr>
            <p:ph type="body" idx="13"/>
          </p:nvPr>
        </p:nvSpPr>
        <p:spPr>
          <a:xfrm>
            <a:off x="4672845" y="3131319"/>
            <a:ext cx="2622739" cy="1244917"/>
          </a:xfrm>
        </p:spPr>
        <p:txBody>
          <a:bodyPr anchor="ctr"/>
          <a:lstStyle>
            <a:lvl1pPr marL="0" indent="0" algn="ctr">
              <a:buNone/>
              <a:defRPr sz="2400" b="0">
                <a:solidFill>
                  <a:srgbClr val="E306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1" name="Espace réservé du texte 2">
            <a:extLst>
              <a:ext uri="{FF2B5EF4-FFF2-40B4-BE49-F238E27FC236}">
                <a16:creationId xmlns:a16="http://schemas.microsoft.com/office/drawing/2014/main" id="{848C2DF2-978E-1746-A5CC-A2357930164D}"/>
              </a:ext>
            </a:extLst>
          </p:cNvPr>
          <p:cNvSpPr>
            <a:spLocks noGrp="1"/>
          </p:cNvSpPr>
          <p:nvPr>
            <p:ph type="body" idx="14"/>
          </p:nvPr>
        </p:nvSpPr>
        <p:spPr>
          <a:xfrm>
            <a:off x="8019799" y="3054538"/>
            <a:ext cx="2622739" cy="1244917"/>
          </a:xfrm>
        </p:spPr>
        <p:txBody>
          <a:bodyPr anchor="ctr"/>
          <a:lstStyle>
            <a:lvl1pPr marL="0" indent="0">
              <a:buNone/>
              <a:defRPr sz="2400" b="0">
                <a:solidFill>
                  <a:srgbClr val="E306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7007C98B-6129-4D3B-A545-B9DD8972C8B2}"/>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0">
            <a:extLst>
              <a:ext uri="{FF2B5EF4-FFF2-40B4-BE49-F238E27FC236}">
                <a16:creationId xmlns:a16="http://schemas.microsoft.com/office/drawing/2014/main" id="{9D027F62-8094-40EF-8D3E-36316DF6EF2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4" name="Straight Connector 28">
            <a:extLst>
              <a:ext uri="{FF2B5EF4-FFF2-40B4-BE49-F238E27FC236}">
                <a16:creationId xmlns:a16="http://schemas.microsoft.com/office/drawing/2014/main" id="{AA144057-C432-4D6F-B4AB-F5802E66AC48}"/>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6" name="TextBox 31">
            <a:extLst>
              <a:ext uri="{FF2B5EF4-FFF2-40B4-BE49-F238E27FC236}">
                <a16:creationId xmlns:a16="http://schemas.microsoft.com/office/drawing/2014/main" id="{8C4F3712-0C97-4F60-AADF-C4BFBCD3C011}"/>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7" name="Straight Connector 32">
            <a:extLst>
              <a:ext uri="{FF2B5EF4-FFF2-40B4-BE49-F238E27FC236}">
                <a16:creationId xmlns:a16="http://schemas.microsoft.com/office/drawing/2014/main" id="{852D87F0-118F-464F-A034-C873EAB0B3D7}"/>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34">
            <a:extLst>
              <a:ext uri="{FF2B5EF4-FFF2-40B4-BE49-F238E27FC236}">
                <a16:creationId xmlns:a16="http://schemas.microsoft.com/office/drawing/2014/main" id="{8E1896C9-0268-4D99-940D-C22FAFD89A1C}"/>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8" name="Footer Placeholder 4">
            <a:extLst>
              <a:ext uri="{FF2B5EF4-FFF2-40B4-BE49-F238E27FC236}">
                <a16:creationId xmlns:a16="http://schemas.microsoft.com/office/drawing/2014/main" id="{F6AD8856-710F-4D6A-AE39-54F65B049347}"/>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94180087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CE9A96-F2C5-514B-AFB5-10A299EAD4F4}"/>
              </a:ext>
            </a:extLst>
          </p:cNvPr>
          <p:cNvSpPr/>
          <p:nvPr userDrawn="1"/>
        </p:nvSpPr>
        <p:spPr>
          <a:xfrm>
            <a:off x="10632" y="1"/>
            <a:ext cx="12181367" cy="6858271"/>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pic>
        <p:nvPicPr>
          <p:cNvPr id="13" name="Image 12">
            <a:extLst>
              <a:ext uri="{FF2B5EF4-FFF2-40B4-BE49-F238E27FC236}">
                <a16:creationId xmlns:a16="http://schemas.microsoft.com/office/drawing/2014/main" id="{81B08D41-D13F-7B4E-A121-C8502C06CE2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571624"/>
            <a:ext cx="12191999" cy="5286376"/>
          </a:xfrm>
          <a:prstGeom prst="rect">
            <a:avLst/>
          </a:prstGeom>
        </p:spPr>
      </p:pic>
      <p:sp>
        <p:nvSpPr>
          <p:cNvPr id="15" name="Titre 1">
            <a:extLst>
              <a:ext uri="{FF2B5EF4-FFF2-40B4-BE49-F238E27FC236}">
                <a16:creationId xmlns:a16="http://schemas.microsoft.com/office/drawing/2014/main" id="{940C7F15-8042-2C41-9517-E6D4C3BC8A68}"/>
              </a:ext>
            </a:extLst>
          </p:cNvPr>
          <p:cNvSpPr>
            <a:spLocks noGrp="1"/>
          </p:cNvSpPr>
          <p:nvPr>
            <p:ph type="title" hasCustomPrompt="1"/>
          </p:nvPr>
        </p:nvSpPr>
        <p:spPr>
          <a:xfrm>
            <a:off x="838200" y="385753"/>
            <a:ext cx="10515600" cy="872790"/>
          </a:xfrm>
        </p:spPr>
        <p:txBody>
          <a:bodyPr anchor="t">
            <a:normAutofit/>
          </a:bodyPr>
          <a:lstStyle>
            <a:lvl1pPr algn="ctr">
              <a:defRPr sz="2800" b="1" i="0">
                <a:solidFill>
                  <a:schemeClr val="bg1"/>
                </a:solidFill>
                <a:latin typeface="Arial" panose="020B0604020202020204" pitchFamily="34" charset="0"/>
                <a:cs typeface="Arial" panose="020B0604020202020204" pitchFamily="34" charset="0"/>
              </a:defRPr>
            </a:lvl1pPr>
          </a:lstStyle>
          <a:p>
            <a:r>
              <a:rPr lang="fr-FR" dirty="0"/>
              <a:t>MODIFIEZ LE STYLE DU TITRE</a:t>
            </a:r>
          </a:p>
        </p:txBody>
      </p:sp>
      <p:sp>
        <p:nvSpPr>
          <p:cNvPr id="10" name="Rectangle 9">
            <a:extLst>
              <a:ext uri="{FF2B5EF4-FFF2-40B4-BE49-F238E27FC236}">
                <a16:creationId xmlns:a16="http://schemas.microsoft.com/office/drawing/2014/main" id="{F8106C5A-8346-4A70-8584-BFBAF7784580}"/>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0">
            <a:extLst>
              <a:ext uri="{FF2B5EF4-FFF2-40B4-BE49-F238E27FC236}">
                <a16:creationId xmlns:a16="http://schemas.microsoft.com/office/drawing/2014/main" id="{E15F6317-9EDA-42EB-9378-F82A268BDA7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28">
            <a:extLst>
              <a:ext uri="{FF2B5EF4-FFF2-40B4-BE49-F238E27FC236}">
                <a16:creationId xmlns:a16="http://schemas.microsoft.com/office/drawing/2014/main" id="{917B385B-F1A0-4B25-95B1-5AE13B04EC55}"/>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TextBox 31">
            <a:extLst>
              <a:ext uri="{FF2B5EF4-FFF2-40B4-BE49-F238E27FC236}">
                <a16:creationId xmlns:a16="http://schemas.microsoft.com/office/drawing/2014/main" id="{1A67536B-A9AC-493A-8431-63E365D29992}"/>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0" name="Straight Connector 32">
            <a:extLst>
              <a:ext uri="{FF2B5EF4-FFF2-40B4-BE49-F238E27FC236}">
                <a16:creationId xmlns:a16="http://schemas.microsoft.com/office/drawing/2014/main" id="{4307E342-9039-4B3A-97EC-85AA9C763A70}"/>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34">
            <a:extLst>
              <a:ext uri="{FF2B5EF4-FFF2-40B4-BE49-F238E27FC236}">
                <a16:creationId xmlns:a16="http://schemas.microsoft.com/office/drawing/2014/main" id="{2F6E234C-F237-4B46-B37F-E460018DE1E6}"/>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Footer Placeholder 4">
            <a:extLst>
              <a:ext uri="{FF2B5EF4-FFF2-40B4-BE49-F238E27FC236}">
                <a16:creationId xmlns:a16="http://schemas.microsoft.com/office/drawing/2014/main" id="{A7AB8428-A1FF-4C47-AA19-700DCA87C80A}"/>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00698109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1_Titre de secti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377F2E1-6B16-4131-B154-66B806EB0754}"/>
              </a:ext>
            </a:extLst>
          </p:cNvPr>
          <p:cNvSpPr>
            <a:spLocks noGrp="1"/>
          </p:cNvSpPr>
          <p:nvPr>
            <p:ph type="body" idx="1"/>
          </p:nvPr>
        </p:nvSpPr>
        <p:spPr bwMode="gray">
          <a:xfrm>
            <a:off x="1128448" y="3520901"/>
            <a:ext cx="9922404" cy="1500187"/>
          </a:xfrm>
        </p:spPr>
        <p:txBody>
          <a:bodyPr vert="horz" lIns="91440" tIns="45720" rIns="91440" bIns="45720" rtlCol="0" anchor="t">
            <a:noAutofit/>
          </a:bodyPr>
          <a:lstStyle>
            <a:lvl1pPr marL="355600" indent="-355600">
              <a:buFont typeface="+mj-lt"/>
              <a:buAutoNum type="alphaUcPeriod"/>
              <a:defRPr lang="fr-FR" sz="2400" b="0" cap="all" baseline="0" dirty="0">
                <a:solidFill>
                  <a:schemeClr val="tx1"/>
                </a:solidFill>
                <a:latin typeface="+mj-lt"/>
                <a:ea typeface="+mj-ea"/>
                <a:cs typeface="+mj-cs"/>
              </a:defRPr>
            </a:lvl1pPr>
          </a:lstStyle>
          <a:p>
            <a:pPr lvl="0" algn="ctr">
              <a:spcBef>
                <a:spcPct val="0"/>
              </a:spcBef>
            </a:pPr>
            <a:r>
              <a:rPr lang="fr-FR" dirty="0"/>
              <a:t>Modifier les styles du texte du masque</a:t>
            </a:r>
          </a:p>
        </p:txBody>
      </p:sp>
      <p:sp>
        <p:nvSpPr>
          <p:cNvPr id="8" name="Titre 1">
            <a:extLst>
              <a:ext uri="{FF2B5EF4-FFF2-40B4-BE49-F238E27FC236}">
                <a16:creationId xmlns:a16="http://schemas.microsoft.com/office/drawing/2014/main" id="{9B4946AB-8146-4C0E-AE48-EEF3BDE49347}"/>
              </a:ext>
            </a:extLst>
          </p:cNvPr>
          <p:cNvSpPr>
            <a:spLocks noGrp="1"/>
          </p:cNvSpPr>
          <p:nvPr>
            <p:ph type="ctrTitle"/>
          </p:nvPr>
        </p:nvSpPr>
        <p:spPr bwMode="gray">
          <a:xfrm>
            <a:off x="1128448" y="2670171"/>
            <a:ext cx="9935104" cy="691451"/>
          </a:xfrm>
        </p:spPr>
        <p:txBody>
          <a:bodyPr anchor="b"/>
          <a:lstStyle>
            <a:lvl1pPr marL="539750" indent="-539750" algn="ctr">
              <a:buFont typeface="+mj-lt"/>
              <a:buAutoNum type="arabicPeriod"/>
              <a:defRPr sz="4000">
                <a:solidFill>
                  <a:schemeClr val="accent1"/>
                </a:solidFill>
              </a:defRPr>
            </a:lvl1pPr>
          </a:lstStyle>
          <a:p>
            <a:r>
              <a:rPr lang="fr-FR" dirty="0"/>
              <a:t>Modifiez le style du titre</a:t>
            </a:r>
          </a:p>
        </p:txBody>
      </p:sp>
    </p:spTree>
    <p:extLst>
      <p:ext uri="{BB962C8B-B14F-4D97-AF65-F5344CB8AC3E}">
        <p14:creationId xmlns:p14="http://schemas.microsoft.com/office/powerpoint/2010/main" val="139180349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userDrawn="1">
  <p:cSld name="photo + photo">
    <p:spTree>
      <p:nvGrpSpPr>
        <p:cNvPr id="1" name=""/>
        <p:cNvGrpSpPr/>
        <p:nvPr/>
      </p:nvGrpSpPr>
      <p:grpSpPr>
        <a:xfrm>
          <a:off x="0" y="0"/>
          <a:ext cx="0" cy="0"/>
          <a:chOff x="0" y="0"/>
          <a:chExt cx="0" cy="0"/>
        </a:xfrm>
      </p:grpSpPr>
      <p:sp>
        <p:nvSpPr>
          <p:cNvPr id="10" name="Espace réservé pour une image  9">
            <a:extLst>
              <a:ext uri="{FF2B5EF4-FFF2-40B4-BE49-F238E27FC236}">
                <a16:creationId xmlns:a16="http://schemas.microsoft.com/office/drawing/2014/main" id="{67AAA51E-A165-4CB3-BEA1-1B901BFAD374}"/>
              </a:ext>
            </a:extLst>
          </p:cNvPr>
          <p:cNvSpPr>
            <a:spLocks noGrp="1"/>
          </p:cNvSpPr>
          <p:nvPr>
            <p:ph type="pic" sz="quarter" idx="14"/>
          </p:nvPr>
        </p:nvSpPr>
        <p:spPr bwMode="gray">
          <a:xfrm>
            <a:off x="6583681" y="2059807"/>
            <a:ext cx="5102966" cy="3407342"/>
          </a:xfrm>
          <a:solidFill>
            <a:schemeClr val="bg2"/>
          </a:solidFill>
        </p:spPr>
        <p:txBody>
          <a:bodyPr/>
          <a:lstStyle/>
          <a:p>
            <a:endParaRPr lang="fr-F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3" name="Espace réservé pour une image  9">
            <a:extLst>
              <a:ext uri="{FF2B5EF4-FFF2-40B4-BE49-F238E27FC236}">
                <a16:creationId xmlns:a16="http://schemas.microsoft.com/office/drawing/2014/main" id="{4BF0ACBB-40E8-4BD9-BB2E-99C3C3D76EFF}"/>
              </a:ext>
            </a:extLst>
          </p:cNvPr>
          <p:cNvSpPr>
            <a:spLocks noGrp="1"/>
          </p:cNvSpPr>
          <p:nvPr>
            <p:ph type="pic" sz="quarter" idx="15"/>
          </p:nvPr>
        </p:nvSpPr>
        <p:spPr bwMode="gray">
          <a:xfrm>
            <a:off x="1278557" y="2059807"/>
            <a:ext cx="5102966" cy="3407342"/>
          </a:xfrm>
          <a:solidFill>
            <a:schemeClr val="bg2"/>
          </a:solidFill>
        </p:spPr>
        <p:txBody>
          <a:bodyPr/>
          <a:lstStyle/>
          <a:p>
            <a:endParaRPr lang="fr-FR"/>
          </a:p>
        </p:txBody>
      </p:sp>
    </p:spTree>
    <p:extLst>
      <p:ext uri="{BB962C8B-B14F-4D97-AF65-F5344CB8AC3E}">
        <p14:creationId xmlns:p14="http://schemas.microsoft.com/office/powerpoint/2010/main" val="388388988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Texte + photo">
    <p:spTree>
      <p:nvGrpSpPr>
        <p:cNvPr id="1" name=""/>
        <p:cNvGrpSpPr/>
        <p:nvPr/>
      </p:nvGrpSpPr>
      <p:grpSpPr>
        <a:xfrm>
          <a:off x="0" y="0"/>
          <a:ext cx="0" cy="0"/>
          <a:chOff x="0" y="0"/>
          <a:chExt cx="0" cy="0"/>
        </a:xfrm>
      </p:grpSpPr>
      <p:sp>
        <p:nvSpPr>
          <p:cNvPr id="10" name="Espace réservé pour une image  9">
            <a:extLst>
              <a:ext uri="{FF2B5EF4-FFF2-40B4-BE49-F238E27FC236}">
                <a16:creationId xmlns:a16="http://schemas.microsoft.com/office/drawing/2014/main" id="{67AAA51E-A165-4CB3-BEA1-1B901BFAD374}"/>
              </a:ext>
            </a:extLst>
          </p:cNvPr>
          <p:cNvSpPr>
            <a:spLocks noGrp="1"/>
          </p:cNvSpPr>
          <p:nvPr>
            <p:ph type="pic" sz="quarter" idx="14"/>
          </p:nvPr>
        </p:nvSpPr>
        <p:spPr bwMode="gray">
          <a:xfrm>
            <a:off x="5718175" y="1549400"/>
            <a:ext cx="6213475" cy="4467225"/>
          </a:xfrm>
          <a:solidFill>
            <a:schemeClr val="bg2"/>
          </a:solidFill>
        </p:spPr>
        <p:txBody>
          <a:bodyPr/>
          <a:lstStyle/>
          <a:p>
            <a:endParaRPr lang="fr-FR"/>
          </a:p>
        </p:txBody>
      </p:sp>
      <p:sp>
        <p:nvSpPr>
          <p:cNvPr id="4" name="Espace réservé du contenu 3">
            <a:extLst>
              <a:ext uri="{FF2B5EF4-FFF2-40B4-BE49-F238E27FC236}">
                <a16:creationId xmlns:a16="http://schemas.microsoft.com/office/drawing/2014/main" id="{59B5F867-63BE-418A-B575-50DF1094B2A0}"/>
              </a:ext>
            </a:extLst>
          </p:cNvPr>
          <p:cNvSpPr>
            <a:spLocks noGrp="1"/>
          </p:cNvSpPr>
          <p:nvPr>
            <p:ph sz="half" idx="2"/>
          </p:nvPr>
        </p:nvSpPr>
        <p:spPr bwMode="gray">
          <a:xfrm>
            <a:off x="1078029" y="1982804"/>
            <a:ext cx="5293895" cy="3590224"/>
          </a:xfrm>
          <a:solidFill>
            <a:schemeClr val="accent2"/>
          </a:solidFill>
        </p:spPr>
        <p:txBody>
          <a:bodyPr lIns="252000" tIns="252000" rIns="252000" bIns="252000">
            <a:normAutofit/>
          </a:bodyPr>
          <a:lstStyle>
            <a:lvl1pPr>
              <a:defRPr sz="2000"/>
            </a:lvl1pPr>
            <a:lvl2pPr>
              <a:defRPr sz="1800"/>
            </a:lvl2pPr>
            <a:lvl3pPr>
              <a:defRPr sz="1600"/>
            </a:lvl3pPr>
            <a:lvl4pPr>
              <a:defRPr sz="1400"/>
            </a:lvl4pPr>
            <a:lvl5pPr>
              <a:defRPr sz="14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Titre 1">
            <a:extLst>
              <a:ext uri="{FF2B5EF4-FFF2-40B4-BE49-F238E27FC236}">
                <a16:creationId xmlns:a16="http://schemas.microsoft.com/office/drawing/2014/main" id="{D57CB591-F42B-4AC0-AA29-5CC2267DEF71}"/>
              </a:ext>
            </a:extLst>
          </p:cNvPr>
          <p:cNvSpPr>
            <a:spLocks noGrp="1"/>
          </p:cNvSpPr>
          <p:nvPr>
            <p:ph type="title"/>
          </p:nvPr>
        </p:nvSpPr>
        <p:spPr bwMode="gray">
          <a:xfrm>
            <a:off x="166688" y="431800"/>
            <a:ext cx="10863864" cy="249238"/>
          </a:xfrm>
        </p:spPr>
        <p:txBody>
          <a:bodyPr/>
          <a:lstStyle>
            <a:lvl1pPr marL="355600" indent="-355600">
              <a:buFont typeface="+mj-lt"/>
              <a:buAutoNum type="arabicPeriod"/>
              <a:defRPr/>
            </a:lvl1pPr>
          </a:lstStyle>
          <a:p>
            <a:r>
              <a:rPr lang="fr-FR" dirty="0"/>
              <a:t>Modifiez le style du titre</a:t>
            </a:r>
          </a:p>
        </p:txBody>
      </p:sp>
      <p:sp>
        <p:nvSpPr>
          <p:cNvPr id="12" name="Espace réservé du texte 2">
            <a:extLst>
              <a:ext uri="{FF2B5EF4-FFF2-40B4-BE49-F238E27FC236}">
                <a16:creationId xmlns:a16="http://schemas.microsoft.com/office/drawing/2014/main" id="{A1232FE8-DE0D-45B1-87E3-0B09C98D8986}"/>
              </a:ext>
            </a:extLst>
          </p:cNvPr>
          <p:cNvSpPr>
            <a:spLocks noGrp="1"/>
          </p:cNvSpPr>
          <p:nvPr>
            <p:ph type="body" idx="13"/>
          </p:nvPr>
        </p:nvSpPr>
        <p:spPr bwMode="gray">
          <a:xfrm>
            <a:off x="1078029" y="841376"/>
            <a:ext cx="9952522" cy="323282"/>
          </a:xfrm>
        </p:spPr>
        <p:txBody>
          <a:bodyPr anchor="b">
            <a:noAutofit/>
          </a:bodyPr>
          <a:lstStyle>
            <a:lvl1pPr marL="355600" indent="-355600">
              <a:buFont typeface="+mj-lt"/>
              <a:buAutoNum type="alphaUcPeriod"/>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Tree>
    <p:extLst>
      <p:ext uri="{BB962C8B-B14F-4D97-AF65-F5344CB8AC3E}">
        <p14:creationId xmlns:p14="http://schemas.microsoft.com/office/powerpoint/2010/main" val="247458795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cSld name="Title, Subtitle and Content">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390143" y="350838"/>
            <a:ext cx="11411712" cy="563562"/>
          </a:xfrm>
        </p:spPr>
        <p:txBody>
          <a:bodyPr/>
          <a:lstStyle>
            <a:lvl1pPr>
              <a:defRPr/>
            </a:lvl1pPr>
          </a:lstStyle>
          <a:p>
            <a:r>
              <a:rPr lang="en-US" dirty="0"/>
              <a:t>Title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ubtitle"/>
          <p:cNvSpPr>
            <a:spLocks noGrp="1"/>
          </p:cNvSpPr>
          <p:nvPr>
            <p:ph type="body" sz="quarter" idx="13" hasCustomPrompt="1"/>
          </p:nvPr>
        </p:nvSpPr>
        <p:spPr>
          <a:xfrm>
            <a:off x="390143" y="916961"/>
            <a:ext cx="11406716" cy="548640"/>
          </a:xfrm>
        </p:spPr>
        <p:txBody>
          <a:bodyPr lIns="18288" rIns="18288">
            <a:noAutofit/>
          </a:bodyPr>
          <a:lstStyle>
            <a:lvl1pPr marL="0" indent="0">
              <a:buFontTx/>
              <a:buNone/>
              <a:defRPr sz="3000"/>
            </a:lvl1pPr>
          </a:lstStyle>
          <a:p>
            <a:pPr lvl="0"/>
            <a:r>
              <a:rPr lang="en-US" dirty="0"/>
              <a:t>Subtitle</a:t>
            </a:r>
          </a:p>
        </p:txBody>
      </p:sp>
    </p:spTree>
    <p:extLst>
      <p:ext uri="{BB962C8B-B14F-4D97-AF65-F5344CB8AC3E}">
        <p14:creationId xmlns:p14="http://schemas.microsoft.com/office/powerpoint/2010/main" val="8935409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Cover layout">
    <p:spTree>
      <p:nvGrpSpPr>
        <p:cNvPr id="1" name=""/>
        <p:cNvGrpSpPr/>
        <p:nvPr/>
      </p:nvGrpSpPr>
      <p:grpSpPr>
        <a:xfrm>
          <a:off x="0" y="0"/>
          <a:ext cx="0" cy="0"/>
          <a:chOff x="0" y="0"/>
          <a:chExt cx="0" cy="0"/>
        </a:xfrm>
      </p:grpSpPr>
      <p:pic>
        <p:nvPicPr>
          <p:cNvPr id="8" name="Image 7" descr="Une image contenant personne, femme&#10;&#10;Description générée automatiquement">
            <a:extLst>
              <a:ext uri="{FF2B5EF4-FFF2-40B4-BE49-F238E27FC236}">
                <a16:creationId xmlns:a16="http://schemas.microsoft.com/office/drawing/2014/main" id="{6EF53583-93D2-4301-8F86-C4C08F19957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38102"/>
            <a:ext cx="12191998" cy="6857998"/>
          </a:xfrm>
          <a:prstGeom prst="rect">
            <a:avLst/>
          </a:prstGeom>
        </p:spPr>
      </p:pic>
      <p:sp>
        <p:nvSpPr>
          <p:cNvPr id="2" name="Rectangle 1">
            <a:extLst>
              <a:ext uri="{FF2B5EF4-FFF2-40B4-BE49-F238E27FC236}">
                <a16:creationId xmlns:a16="http://schemas.microsoft.com/office/drawing/2014/main" id="{A090CD6F-0C4C-41E6-BC1E-732B99D74408}"/>
              </a:ext>
            </a:extLst>
          </p:cNvPr>
          <p:cNvSpPr/>
          <p:nvPr userDrawn="1"/>
        </p:nvSpPr>
        <p:spPr>
          <a:xfrm>
            <a:off x="-1" y="2909520"/>
            <a:ext cx="12191999" cy="3948480"/>
          </a:xfrm>
          <a:prstGeom prst="rect">
            <a:avLst/>
          </a:prstGeom>
          <a:gradFill>
            <a:gsLst>
              <a:gs pos="100000">
                <a:schemeClr val="tx1">
                  <a:alpha val="65000"/>
                </a:schemeClr>
              </a:gs>
              <a:gs pos="0">
                <a:schemeClr val="tx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Picture 31">
            <a:extLst>
              <a:ext uri="{FF2B5EF4-FFF2-40B4-BE49-F238E27FC236}">
                <a16:creationId xmlns:a16="http://schemas.microsoft.com/office/drawing/2014/main" id="{DE1E5755-5F18-4D71-8857-9614060CC811}"/>
              </a:ext>
            </a:extLst>
          </p:cNvPr>
          <p:cNvPicPr>
            <a:picLocks noChangeAspect="1"/>
          </p:cNvPicPr>
          <p:nvPr userDrawn="1"/>
        </p:nvPicPr>
        <p:blipFill>
          <a:blip r:embed="rId3"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a:xfrm>
            <a:off x="0" y="1680163"/>
            <a:ext cx="8679543" cy="1320013"/>
          </a:xfrm>
          <a:custGeom>
            <a:avLst/>
            <a:gdLst>
              <a:gd name="connsiteX0" fmla="*/ 0 w 12191999"/>
              <a:gd name="connsiteY0" fmla="*/ 0 h 1854199"/>
              <a:gd name="connsiteX1" fmla="*/ 8639183 w 12191999"/>
              <a:gd name="connsiteY1" fmla="*/ 0 h 1854199"/>
              <a:gd name="connsiteX2" fmla="*/ 7340600 w 12191999"/>
              <a:gd name="connsiteY2" fmla="*/ 219273 h 1854199"/>
              <a:gd name="connsiteX3" fmla="*/ 7099300 w 12191999"/>
              <a:gd name="connsiteY3" fmla="*/ 574873 h 1854199"/>
              <a:gd name="connsiteX4" fmla="*/ 6902450 w 12191999"/>
              <a:gd name="connsiteY4" fmla="*/ 1022548 h 1854199"/>
              <a:gd name="connsiteX5" fmla="*/ 6810375 w 12191999"/>
              <a:gd name="connsiteY5" fmla="*/ 1343223 h 1854199"/>
              <a:gd name="connsiteX6" fmla="*/ 6791325 w 12191999"/>
              <a:gd name="connsiteY6" fmla="*/ 1511498 h 1854199"/>
              <a:gd name="connsiteX7" fmla="*/ 10267950 w 12191999"/>
              <a:gd name="connsiteY7" fmla="*/ 1752798 h 1854199"/>
              <a:gd name="connsiteX8" fmla="*/ 10271125 w 12191999"/>
              <a:gd name="connsiteY8" fmla="*/ 1584523 h 1854199"/>
              <a:gd name="connsiteX9" fmla="*/ 10252075 w 12191999"/>
              <a:gd name="connsiteY9" fmla="*/ 1298773 h 1854199"/>
              <a:gd name="connsiteX10" fmla="*/ 10204450 w 12191999"/>
              <a:gd name="connsiteY10" fmla="*/ 1054298 h 1854199"/>
              <a:gd name="connsiteX11" fmla="*/ 10112375 w 12191999"/>
              <a:gd name="connsiteY11" fmla="*/ 774898 h 1854199"/>
              <a:gd name="connsiteX12" fmla="*/ 10036175 w 12191999"/>
              <a:gd name="connsiteY12" fmla="*/ 422473 h 1854199"/>
              <a:gd name="connsiteX13" fmla="*/ 9979025 w 12191999"/>
              <a:gd name="connsiteY13" fmla="*/ 168473 h 1854199"/>
              <a:gd name="connsiteX14" fmla="*/ 9350861 w 12191999"/>
              <a:gd name="connsiteY14" fmla="*/ 0 h 1854199"/>
              <a:gd name="connsiteX15" fmla="*/ 12191999 w 12191999"/>
              <a:gd name="connsiteY15" fmla="*/ 0 h 1854199"/>
              <a:gd name="connsiteX16" fmla="*/ 12191999 w 12191999"/>
              <a:gd name="connsiteY16" fmla="*/ 1854199 h 1854199"/>
              <a:gd name="connsiteX17" fmla="*/ 0 w 12191999"/>
              <a:gd name="connsiteY17" fmla="*/ 1854199 h 185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1999" h="1854199">
                <a:moveTo>
                  <a:pt x="0" y="0"/>
                </a:moveTo>
                <a:lnTo>
                  <a:pt x="8639183" y="0"/>
                </a:lnTo>
                <a:lnTo>
                  <a:pt x="7340600" y="219273"/>
                </a:lnTo>
                <a:lnTo>
                  <a:pt x="7099300" y="574873"/>
                </a:lnTo>
                <a:lnTo>
                  <a:pt x="6902450" y="1022548"/>
                </a:lnTo>
                <a:lnTo>
                  <a:pt x="6810375" y="1343223"/>
                </a:lnTo>
                <a:lnTo>
                  <a:pt x="6791325" y="1511498"/>
                </a:lnTo>
                <a:lnTo>
                  <a:pt x="10267950" y="1752798"/>
                </a:lnTo>
                <a:cubicBezTo>
                  <a:pt x="10269008" y="1696706"/>
                  <a:pt x="10270067" y="1640615"/>
                  <a:pt x="10271125" y="1584523"/>
                </a:cubicBezTo>
                <a:lnTo>
                  <a:pt x="10252075" y="1298773"/>
                </a:lnTo>
                <a:lnTo>
                  <a:pt x="10204450" y="1054298"/>
                </a:lnTo>
                <a:lnTo>
                  <a:pt x="10112375" y="774898"/>
                </a:lnTo>
                <a:lnTo>
                  <a:pt x="10036175" y="422473"/>
                </a:lnTo>
                <a:lnTo>
                  <a:pt x="9979025" y="168473"/>
                </a:lnTo>
                <a:lnTo>
                  <a:pt x="9350861" y="0"/>
                </a:lnTo>
                <a:lnTo>
                  <a:pt x="12191999" y="0"/>
                </a:lnTo>
                <a:lnTo>
                  <a:pt x="12191999" y="1854199"/>
                </a:lnTo>
                <a:lnTo>
                  <a:pt x="0" y="1854199"/>
                </a:lnTo>
                <a:close/>
              </a:path>
            </a:pathLst>
          </a:custGeom>
        </p:spPr>
      </p:pic>
      <p:sp>
        <p:nvSpPr>
          <p:cNvPr id="27" name="Title 1">
            <a:extLst>
              <a:ext uri="{FF2B5EF4-FFF2-40B4-BE49-F238E27FC236}">
                <a16:creationId xmlns:a16="http://schemas.microsoft.com/office/drawing/2014/main" id="{87417CC0-D441-41D7-9EFE-F0722018F30A}"/>
              </a:ext>
            </a:extLst>
          </p:cNvPr>
          <p:cNvSpPr>
            <a:spLocks noGrp="1"/>
          </p:cNvSpPr>
          <p:nvPr>
            <p:ph type="ctrTitle" hasCustomPrompt="1"/>
          </p:nvPr>
        </p:nvSpPr>
        <p:spPr>
          <a:xfrm>
            <a:off x="822960" y="2909520"/>
            <a:ext cx="5090400" cy="1936800"/>
          </a:xfrm>
        </p:spPr>
        <p:txBody>
          <a:bodyPr lIns="0" tIns="0" rIns="0" bIns="0" anchor="ctr">
            <a:noAutofit/>
          </a:bodyPr>
          <a:lstStyle>
            <a:lvl1pPr algn="l">
              <a:lnSpc>
                <a:spcPct val="90000"/>
              </a:lnSpc>
              <a:defRPr sz="6000" b="1" cap="none">
                <a:solidFill>
                  <a:schemeClr val="accent1"/>
                </a:solidFill>
                <a:effectLst>
                  <a:outerShdw blurRad="508000" dist="63500" dir="5400000" algn="ctr" rotWithShape="0">
                    <a:srgbClr val="000000">
                      <a:alpha val="25000"/>
                    </a:srgbClr>
                  </a:outerShdw>
                </a:effectLst>
              </a:defRPr>
            </a:lvl1pPr>
          </a:lstStyle>
          <a:p>
            <a:r>
              <a:rPr lang="en-US" dirty="0"/>
              <a:t>Title of the</a:t>
            </a:r>
            <a:br>
              <a:rPr lang="en-US" dirty="0"/>
            </a:br>
            <a:r>
              <a:rPr lang="en-US" dirty="0"/>
              <a:t>presentation</a:t>
            </a:r>
            <a:endParaRPr lang="fr-FR" dirty="0"/>
          </a:p>
        </p:txBody>
      </p:sp>
      <p:sp>
        <p:nvSpPr>
          <p:cNvPr id="4" name="Text Placeholder 3">
            <a:extLst>
              <a:ext uri="{FF2B5EF4-FFF2-40B4-BE49-F238E27FC236}">
                <a16:creationId xmlns:a16="http://schemas.microsoft.com/office/drawing/2014/main" id="{E17F84BF-3B83-4A7E-A88F-2A9F796F65F2}"/>
              </a:ext>
            </a:extLst>
          </p:cNvPr>
          <p:cNvSpPr>
            <a:spLocks noGrp="1"/>
          </p:cNvSpPr>
          <p:nvPr>
            <p:ph type="body" sz="quarter" idx="10" hasCustomPrompt="1"/>
          </p:nvPr>
        </p:nvSpPr>
        <p:spPr>
          <a:xfrm>
            <a:off x="822958" y="4846320"/>
            <a:ext cx="5090400" cy="702000"/>
          </a:xfrm>
          <a:prstGeom prst="rect">
            <a:avLst/>
          </a:prstGeom>
        </p:spPr>
        <p:txBody>
          <a:bodyPr lIns="0" tIns="0" rIns="0" bIns="0">
            <a:noAutofit/>
          </a:bodyPr>
          <a:lstStyle>
            <a:lvl1pPr marL="0" indent="0">
              <a:lnSpc>
                <a:spcPct val="100000"/>
              </a:lnSpc>
              <a:buFontTx/>
              <a:buNone/>
              <a:defRPr sz="2000" b="1">
                <a:solidFill>
                  <a:schemeClr val="bg1"/>
                </a:solidFill>
                <a:effectLst>
                  <a:outerShdw blurRad="508000" dist="50800" dir="5400000" algn="ctr" rotWithShape="0">
                    <a:srgbClr val="000000">
                      <a:alpha val="25000"/>
                    </a:srgbClr>
                  </a:outerShdw>
                </a:effectLst>
              </a:defRPr>
            </a:lvl1pPr>
            <a:lvl2pPr>
              <a:buNone/>
              <a:defRPr/>
            </a:lvl2pPr>
          </a:lstStyle>
          <a:p>
            <a:pPr lvl="0"/>
            <a:r>
              <a:rPr lang="en-US" dirty="0"/>
              <a:t>Details or subtitle of the presentation</a:t>
            </a:r>
          </a:p>
        </p:txBody>
      </p:sp>
      <p:sp>
        <p:nvSpPr>
          <p:cNvPr id="5" name="Rectangle 4">
            <a:extLst>
              <a:ext uri="{FF2B5EF4-FFF2-40B4-BE49-F238E27FC236}">
                <a16:creationId xmlns:a16="http://schemas.microsoft.com/office/drawing/2014/main" id="{6FAA9083-FD22-4DEA-B5CA-5BCB7166A2D7}"/>
              </a:ext>
            </a:extLst>
          </p:cNvPr>
          <p:cNvSpPr/>
          <p:nvPr userDrawn="1"/>
        </p:nvSpPr>
        <p:spPr>
          <a:xfrm>
            <a:off x="0" y="5976649"/>
            <a:ext cx="12192000" cy="881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10">
            <a:extLst>
              <a:ext uri="{FF2B5EF4-FFF2-40B4-BE49-F238E27FC236}">
                <a16:creationId xmlns:a16="http://schemas.microsoft.com/office/drawing/2014/main" id="{6CFA7EEC-0D3D-4623-BAAB-76A8B13BE7C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812780" y="6158166"/>
            <a:ext cx="769620" cy="388365"/>
          </a:xfrm>
          <a:prstGeom prst="rect">
            <a:avLst/>
          </a:prstGeom>
        </p:spPr>
      </p:pic>
      <p:sp>
        <p:nvSpPr>
          <p:cNvPr id="22" name="Frame 21">
            <a:extLst>
              <a:ext uri="{FF2B5EF4-FFF2-40B4-BE49-F238E27FC236}">
                <a16:creationId xmlns:a16="http://schemas.microsoft.com/office/drawing/2014/main" id="{BBC39E5B-F078-4490-834F-18557015162E}"/>
              </a:ext>
            </a:extLst>
          </p:cNvPr>
          <p:cNvSpPr/>
          <p:nvPr userDrawn="1"/>
        </p:nvSpPr>
        <p:spPr>
          <a:xfrm>
            <a:off x="0" y="0"/>
            <a:ext cx="12192000" cy="6857998"/>
          </a:xfrm>
          <a:prstGeom prst="frame">
            <a:avLst>
              <a:gd name="adj1" fmla="val 169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426253670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Section Layout">
    <p:spTree>
      <p:nvGrpSpPr>
        <p:cNvPr id="1" name=""/>
        <p:cNvGrpSpPr/>
        <p:nvPr/>
      </p:nvGrpSpPr>
      <p:grpSpPr>
        <a:xfrm>
          <a:off x="0" y="0"/>
          <a:ext cx="0" cy="0"/>
          <a:chOff x="0" y="0"/>
          <a:chExt cx="0" cy="0"/>
        </a:xfrm>
      </p:grpSpPr>
      <p:pic>
        <p:nvPicPr>
          <p:cNvPr id="10" name="Image 16">
            <a:extLst>
              <a:ext uri="{FF2B5EF4-FFF2-40B4-BE49-F238E27FC236}">
                <a16:creationId xmlns:a16="http://schemas.microsoft.com/office/drawing/2014/main" id="{61D242E0-2249-4F2C-916E-84D14759A0A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86" y="0"/>
            <a:ext cx="12192000" cy="6858000"/>
          </a:xfrm>
          <a:prstGeom prst="rect">
            <a:avLst/>
          </a:prstGeom>
        </p:spPr>
      </p:pic>
      <p:sp>
        <p:nvSpPr>
          <p:cNvPr id="5" name="Oval 4">
            <a:extLst>
              <a:ext uri="{FF2B5EF4-FFF2-40B4-BE49-F238E27FC236}">
                <a16:creationId xmlns:a16="http://schemas.microsoft.com/office/drawing/2014/main" id="{504DF040-1550-4B42-B57F-BB33C2D130D1}"/>
              </a:ext>
            </a:extLst>
          </p:cNvPr>
          <p:cNvSpPr/>
          <p:nvPr userDrawn="1"/>
        </p:nvSpPr>
        <p:spPr>
          <a:xfrm>
            <a:off x="6762053" y="577215"/>
            <a:ext cx="4972050" cy="49720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2" name="Straight Connector 11">
            <a:extLst>
              <a:ext uri="{FF2B5EF4-FFF2-40B4-BE49-F238E27FC236}">
                <a16:creationId xmlns:a16="http://schemas.microsoft.com/office/drawing/2014/main" id="{D64B08D7-B982-4A3D-816E-9F8A950591A9}"/>
              </a:ext>
            </a:extLst>
          </p:cNvPr>
          <p:cNvCxnSpPr>
            <a:cxnSpLocks/>
          </p:cNvCxnSpPr>
          <p:nvPr userDrawn="1"/>
        </p:nvCxnSpPr>
        <p:spPr>
          <a:xfrm>
            <a:off x="1409700" y="1624965"/>
            <a:ext cx="0" cy="2762250"/>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F2493817-EBD4-4635-A5F1-AC86F3F1C18A}"/>
              </a:ext>
            </a:extLst>
          </p:cNvPr>
          <p:cNvSpPr/>
          <p:nvPr userDrawn="1"/>
        </p:nvSpPr>
        <p:spPr>
          <a:xfrm>
            <a:off x="0" y="5976649"/>
            <a:ext cx="12192000" cy="881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10">
            <a:extLst>
              <a:ext uri="{FF2B5EF4-FFF2-40B4-BE49-F238E27FC236}">
                <a16:creationId xmlns:a16="http://schemas.microsoft.com/office/drawing/2014/main" id="{77FBD03F-CB49-4D74-A8F9-A701DE8949B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12780" y="6158166"/>
            <a:ext cx="769620" cy="388365"/>
          </a:xfrm>
          <a:prstGeom prst="rect">
            <a:avLst/>
          </a:prstGeom>
        </p:spPr>
      </p:pic>
      <p:sp>
        <p:nvSpPr>
          <p:cNvPr id="3" name="Frame 2">
            <a:extLst>
              <a:ext uri="{FF2B5EF4-FFF2-40B4-BE49-F238E27FC236}">
                <a16:creationId xmlns:a16="http://schemas.microsoft.com/office/drawing/2014/main" id="{BAB15696-5134-4BE4-BF5F-0B29DAD20159}"/>
              </a:ext>
            </a:extLst>
          </p:cNvPr>
          <p:cNvSpPr/>
          <p:nvPr userDrawn="1"/>
        </p:nvSpPr>
        <p:spPr>
          <a:xfrm>
            <a:off x="0" y="0"/>
            <a:ext cx="12192000" cy="6857998"/>
          </a:xfrm>
          <a:prstGeom prst="frame">
            <a:avLst>
              <a:gd name="adj1" fmla="val 169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7" name="Text Placeholder 6">
            <a:extLst>
              <a:ext uri="{FF2B5EF4-FFF2-40B4-BE49-F238E27FC236}">
                <a16:creationId xmlns:a16="http://schemas.microsoft.com/office/drawing/2014/main" id="{C02EC54B-ED8D-4FE0-86D8-77F5DC47B96A}"/>
              </a:ext>
            </a:extLst>
          </p:cNvPr>
          <p:cNvSpPr>
            <a:spLocks noGrp="1"/>
          </p:cNvSpPr>
          <p:nvPr>
            <p:ph type="body" sz="quarter" idx="12" hasCustomPrompt="1"/>
          </p:nvPr>
        </p:nvSpPr>
        <p:spPr>
          <a:xfrm>
            <a:off x="7495492" y="2230755"/>
            <a:ext cx="3505171" cy="1664970"/>
          </a:xfrm>
        </p:spPr>
        <p:txBody>
          <a:bodyPr lIns="0" tIns="0" rIns="0" bIns="0" anchor="ctr">
            <a:noAutofit/>
          </a:bodyPr>
          <a:lstStyle>
            <a:lvl1pPr marL="0" indent="0">
              <a:spcBef>
                <a:spcPts val="0"/>
              </a:spcBef>
              <a:spcAft>
                <a:spcPts val="0"/>
              </a:spcAft>
              <a:buClr>
                <a:schemeClr val="accent1"/>
              </a:buClr>
              <a:buSzPct val="25000"/>
              <a:buFont typeface="Arial" panose="020B0604020202020204" pitchFamily="34" charset="0"/>
              <a:buChar char="•"/>
              <a:defRPr sz="1600" cap="all" baseline="0">
                <a:solidFill>
                  <a:schemeClr val="bg1"/>
                </a:solidFill>
              </a:defRPr>
            </a:lvl1pPr>
            <a:lvl2pPr marL="0" indent="0">
              <a:spcBef>
                <a:spcPts val="0"/>
              </a:spcBef>
              <a:spcAft>
                <a:spcPts val="0"/>
              </a:spcAft>
              <a:buClr>
                <a:schemeClr val="accent1"/>
              </a:buClr>
              <a:buSzPct val="25000"/>
              <a:buFont typeface="Arial" panose="020B0604020202020204" pitchFamily="34" charset="0"/>
              <a:buChar char="•"/>
              <a:defRPr sz="3200" cap="all">
                <a:solidFill>
                  <a:schemeClr val="bg1"/>
                </a:solidFill>
              </a:defRPr>
            </a:lvl2pPr>
            <a:lvl3pPr marL="0" indent="0">
              <a:spcBef>
                <a:spcPts val="0"/>
              </a:spcBef>
              <a:spcAft>
                <a:spcPts val="0"/>
              </a:spcAft>
              <a:buClr>
                <a:schemeClr val="accent1"/>
              </a:buClr>
              <a:buSzPct val="25000"/>
              <a:buFont typeface="Arial" panose="020B0604020202020204" pitchFamily="34" charset="0"/>
              <a:buChar char="•"/>
              <a:defRPr sz="1800" cap="all">
                <a:solidFill>
                  <a:schemeClr val="bg1"/>
                </a:solidFill>
              </a:defRPr>
            </a:lvl3pPr>
          </a:lstStyle>
          <a:p>
            <a:pPr lvl="0"/>
            <a:r>
              <a:rPr lang="en-US" dirty="0"/>
              <a:t>Click to add your text</a:t>
            </a:r>
          </a:p>
          <a:p>
            <a:pPr lvl="1"/>
            <a:r>
              <a:rPr lang="en-US" dirty="0"/>
              <a:t>Second level</a:t>
            </a:r>
          </a:p>
          <a:p>
            <a:pPr lvl="2"/>
            <a:r>
              <a:rPr lang="en-US" dirty="0"/>
              <a:t>Third level</a:t>
            </a:r>
          </a:p>
        </p:txBody>
      </p:sp>
    </p:spTree>
    <p:extLst>
      <p:ext uri="{BB962C8B-B14F-4D97-AF65-F5344CB8AC3E}">
        <p14:creationId xmlns:p14="http://schemas.microsoft.com/office/powerpoint/2010/main" val="147079946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_[COM] Cover layout">
    <p:spTree>
      <p:nvGrpSpPr>
        <p:cNvPr id="1" name=""/>
        <p:cNvGrpSpPr/>
        <p:nvPr/>
      </p:nvGrpSpPr>
      <p:grpSpPr>
        <a:xfrm>
          <a:off x="0" y="0"/>
          <a:ext cx="0" cy="0"/>
          <a:chOff x="0" y="0"/>
          <a:chExt cx="0" cy="0"/>
        </a:xfrm>
      </p:grpSpPr>
      <p:pic>
        <p:nvPicPr>
          <p:cNvPr id="10" name="Image 35">
            <a:extLst>
              <a:ext uri="{FF2B5EF4-FFF2-40B4-BE49-F238E27FC236}">
                <a16:creationId xmlns:a16="http://schemas.microsoft.com/office/drawing/2014/main" id="{85476459-7C88-4CD8-8E88-7F6B5C1F7ADB}"/>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flipH="1">
            <a:off x="1" y="0"/>
            <a:ext cx="12192000" cy="6858000"/>
          </a:xfrm>
          <a:prstGeom prst="rect">
            <a:avLst/>
          </a:prstGeom>
        </p:spPr>
      </p:pic>
      <p:sp>
        <p:nvSpPr>
          <p:cNvPr id="3" name="Rectangle 2">
            <a:extLst>
              <a:ext uri="{FF2B5EF4-FFF2-40B4-BE49-F238E27FC236}">
                <a16:creationId xmlns:a16="http://schemas.microsoft.com/office/drawing/2014/main" id="{C42BE290-6E81-45A6-976C-A440A5E55ACC}"/>
              </a:ext>
            </a:extLst>
          </p:cNvPr>
          <p:cNvSpPr/>
          <p:nvPr userDrawn="1"/>
        </p:nvSpPr>
        <p:spPr>
          <a:xfrm>
            <a:off x="0" y="-1"/>
            <a:ext cx="6410326"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rame 21">
            <a:extLst>
              <a:ext uri="{FF2B5EF4-FFF2-40B4-BE49-F238E27FC236}">
                <a16:creationId xmlns:a16="http://schemas.microsoft.com/office/drawing/2014/main" id="{BBC39E5B-F078-4490-834F-18557015162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12" name="Image 35">
            <a:extLst>
              <a:ext uri="{FF2B5EF4-FFF2-40B4-BE49-F238E27FC236}">
                <a16:creationId xmlns:a16="http://schemas.microsoft.com/office/drawing/2014/main" id="{1A82B472-40D5-41E3-9915-9CB13E57448E}"/>
              </a:ext>
            </a:extLst>
          </p:cNvPr>
          <p:cNvPicPr>
            <a:picLocks noChangeAspect="1"/>
          </p:cNvPicPr>
          <p:nvPr userDrawn="1"/>
        </p:nvPicPr>
        <p:blipFill rotWithShape="1">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flipH="1">
            <a:off x="1" y="0"/>
            <a:ext cx="6410325" cy="6858000"/>
          </a:xfrm>
          <a:prstGeom prst="rect">
            <a:avLst/>
          </a:prstGeom>
        </p:spPr>
      </p:pic>
      <p:sp>
        <p:nvSpPr>
          <p:cNvPr id="27" name="Title 1">
            <a:extLst>
              <a:ext uri="{FF2B5EF4-FFF2-40B4-BE49-F238E27FC236}">
                <a16:creationId xmlns:a16="http://schemas.microsoft.com/office/drawing/2014/main" id="{87417CC0-D441-41D7-9EFE-F0722018F30A}"/>
              </a:ext>
            </a:extLst>
          </p:cNvPr>
          <p:cNvSpPr>
            <a:spLocks noGrp="1"/>
          </p:cNvSpPr>
          <p:nvPr>
            <p:ph type="ctrTitle" hasCustomPrompt="1"/>
          </p:nvPr>
        </p:nvSpPr>
        <p:spPr>
          <a:xfrm>
            <a:off x="822960" y="2909520"/>
            <a:ext cx="5090400" cy="1936800"/>
          </a:xfrm>
        </p:spPr>
        <p:txBody>
          <a:bodyPr lIns="0" tIns="0" rIns="0" bIns="0" anchor="ctr">
            <a:noAutofit/>
          </a:bodyPr>
          <a:lstStyle>
            <a:lvl1pPr algn="l">
              <a:lnSpc>
                <a:spcPct val="90000"/>
              </a:lnSpc>
              <a:defRPr sz="6000" b="1" cap="none">
                <a:solidFill>
                  <a:schemeClr val="bg1"/>
                </a:solidFill>
                <a:effectLst/>
              </a:defRPr>
            </a:lvl1pPr>
          </a:lstStyle>
          <a:p>
            <a:r>
              <a:rPr lang="fr-FR" dirty="0"/>
              <a:t>CIAT </a:t>
            </a:r>
            <a:r>
              <a:rPr lang="fr-FR" dirty="0" err="1"/>
              <a:t>Hospitality</a:t>
            </a:r>
            <a:r>
              <a:rPr lang="fr-FR" dirty="0"/>
              <a:t> - Customer </a:t>
            </a:r>
            <a:r>
              <a:rPr lang="fr-FR" dirty="0" err="1"/>
              <a:t>Presentation</a:t>
            </a:r>
            <a:endParaRPr lang="fr-FR" dirty="0"/>
          </a:p>
        </p:txBody>
      </p:sp>
      <p:sp>
        <p:nvSpPr>
          <p:cNvPr id="4" name="Text Placeholder 3">
            <a:extLst>
              <a:ext uri="{FF2B5EF4-FFF2-40B4-BE49-F238E27FC236}">
                <a16:creationId xmlns:a16="http://schemas.microsoft.com/office/drawing/2014/main" id="{E17F84BF-3B83-4A7E-A88F-2A9F796F65F2}"/>
              </a:ext>
            </a:extLst>
          </p:cNvPr>
          <p:cNvSpPr>
            <a:spLocks noGrp="1"/>
          </p:cNvSpPr>
          <p:nvPr>
            <p:ph type="body" sz="quarter" idx="10" hasCustomPrompt="1"/>
          </p:nvPr>
        </p:nvSpPr>
        <p:spPr>
          <a:xfrm>
            <a:off x="822958" y="4846320"/>
            <a:ext cx="5090400" cy="702000"/>
          </a:xfrm>
          <a:prstGeom prst="rect">
            <a:avLst/>
          </a:prstGeom>
        </p:spPr>
        <p:txBody>
          <a:bodyPr lIns="0" tIns="0" rIns="0" bIns="0">
            <a:noAutofit/>
          </a:bodyPr>
          <a:lstStyle>
            <a:lvl1pPr marL="0" indent="0">
              <a:lnSpc>
                <a:spcPct val="100000"/>
              </a:lnSpc>
              <a:buFontTx/>
              <a:buNone/>
              <a:defRPr sz="2000" b="1">
                <a:solidFill>
                  <a:schemeClr val="bg1"/>
                </a:solidFill>
                <a:effectLst/>
              </a:defRPr>
            </a:lvl1pPr>
            <a:lvl2pPr>
              <a:buNone/>
              <a:defRPr/>
            </a:lvl2pPr>
          </a:lstStyle>
          <a:p>
            <a:pPr lvl="0"/>
            <a:r>
              <a:rPr lang="en-US" dirty="0"/>
              <a:t>Details or subtitle of the presentation</a:t>
            </a:r>
          </a:p>
        </p:txBody>
      </p:sp>
      <p:sp>
        <p:nvSpPr>
          <p:cNvPr id="5" name="Rectangle 4">
            <a:extLst>
              <a:ext uri="{FF2B5EF4-FFF2-40B4-BE49-F238E27FC236}">
                <a16:creationId xmlns:a16="http://schemas.microsoft.com/office/drawing/2014/main" id="{6FAA9083-FD22-4DEA-B5CA-5BCB7166A2D7}"/>
              </a:ext>
            </a:extLst>
          </p:cNvPr>
          <p:cNvSpPr/>
          <p:nvPr userDrawn="1"/>
        </p:nvSpPr>
        <p:spPr>
          <a:xfrm>
            <a:off x="0" y="5976649"/>
            <a:ext cx="12192000" cy="881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10">
            <a:extLst>
              <a:ext uri="{FF2B5EF4-FFF2-40B4-BE49-F238E27FC236}">
                <a16:creationId xmlns:a16="http://schemas.microsoft.com/office/drawing/2014/main" id="{6CFA7EEC-0D3D-4623-BAAB-76A8B13BE7C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812780" y="6158166"/>
            <a:ext cx="769620" cy="388365"/>
          </a:xfrm>
          <a:prstGeom prst="rect">
            <a:avLst/>
          </a:prstGeom>
        </p:spPr>
      </p:pic>
    </p:spTree>
    <p:extLst>
      <p:ext uri="{BB962C8B-B14F-4D97-AF65-F5344CB8AC3E}">
        <p14:creationId xmlns:p14="http://schemas.microsoft.com/office/powerpoint/2010/main" val="288990368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Content Layout 1">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E23CA9D-785C-40D0-9447-3D928375D0EB}"/>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3" name="Rectangle: Rounded Corners 22">
            <a:extLst>
              <a:ext uri="{FF2B5EF4-FFF2-40B4-BE49-F238E27FC236}">
                <a16:creationId xmlns:a16="http://schemas.microsoft.com/office/drawing/2014/main" id="{57906D9D-1607-4CAD-8DB7-3955061FA8E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C312285E-0BF5-4F9F-AC5C-D2E100B18572}"/>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7" name="Text Placeholder 6">
            <a:extLst>
              <a:ext uri="{FF2B5EF4-FFF2-40B4-BE49-F238E27FC236}">
                <a16:creationId xmlns:a16="http://schemas.microsoft.com/office/drawing/2014/main" id="{A29B152C-7EAE-406F-8BAE-F01B7639E922}"/>
              </a:ext>
            </a:extLst>
          </p:cNvPr>
          <p:cNvSpPr>
            <a:spLocks noGrp="1"/>
          </p:cNvSpPr>
          <p:nvPr>
            <p:ph type="body" sz="quarter" idx="12" hasCustomPrompt="1"/>
          </p:nvPr>
        </p:nvSpPr>
        <p:spPr>
          <a:xfrm>
            <a:off x="517524" y="1781175"/>
            <a:ext cx="11155680"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94B7F3F7-9EFF-49F1-A554-539D1C24470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0">
            <a:extLst>
              <a:ext uri="{FF2B5EF4-FFF2-40B4-BE49-F238E27FC236}">
                <a16:creationId xmlns:a16="http://schemas.microsoft.com/office/drawing/2014/main" id="{57136B74-B99C-464C-842F-E828026D588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D58D6DBD-ACF9-4BB0-A1FE-3F17DF978DB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F4F4BB0E-C9D1-4DF8-9CCA-4AB77B643370}"/>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1" name="TextBox 20">
            <a:extLst>
              <a:ext uri="{FF2B5EF4-FFF2-40B4-BE49-F238E27FC236}">
                <a16:creationId xmlns:a16="http://schemas.microsoft.com/office/drawing/2014/main" id="{3AB7FEAF-B726-476C-A085-B20F331BB8FC}"/>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5" name="Straight Connector 24">
            <a:extLst>
              <a:ext uri="{FF2B5EF4-FFF2-40B4-BE49-F238E27FC236}">
                <a16:creationId xmlns:a16="http://schemas.microsoft.com/office/drawing/2014/main" id="{80813C46-6E7D-48E8-9BBE-96B508BD06B1}"/>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3C74F33-C1E5-40C8-B330-9CBD40B8732D}"/>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8FBB58B-C8FF-4224-A1E1-1868562B0075}"/>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3" name="Date Placeholder 3">
            <a:extLst>
              <a:ext uri="{FF2B5EF4-FFF2-40B4-BE49-F238E27FC236}">
                <a16:creationId xmlns:a16="http://schemas.microsoft.com/office/drawing/2014/main" id="{F11C715F-49A6-4C59-9DA2-50CF5E848879}"/>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A73E7E00-8996-436E-AE2C-BCEE9426731B}" type="datetime4">
              <a:rPr lang="fr-FR" smtClean="0"/>
              <a:t>10 juillet 2023</a:t>
            </a:fld>
            <a:endParaRPr lang="fr-FR" cap="all" dirty="0"/>
          </a:p>
        </p:txBody>
      </p:sp>
      <p:sp>
        <p:nvSpPr>
          <p:cNvPr id="20" name="TextBox 36">
            <a:extLst>
              <a:ext uri="{FF2B5EF4-FFF2-40B4-BE49-F238E27FC236}">
                <a16:creationId xmlns:a16="http://schemas.microsoft.com/office/drawing/2014/main" id="{CCA5B571-B044-4CDC-8BBF-052043628D37}"/>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5425BF5C-604F-4852-B307-9131E8E98BAB}"/>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56738272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_Title and Footer only">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E23CA9D-785C-40D0-9447-3D928375D0EB}"/>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3" name="Rectangle: Rounded Corners 22">
            <a:extLst>
              <a:ext uri="{FF2B5EF4-FFF2-40B4-BE49-F238E27FC236}">
                <a16:creationId xmlns:a16="http://schemas.microsoft.com/office/drawing/2014/main" id="{57906D9D-1607-4CAD-8DB7-3955061FA8E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C312285E-0BF5-4F9F-AC5C-D2E100B18572}"/>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16" name="Text Placeholder 6">
            <a:extLst>
              <a:ext uri="{FF2B5EF4-FFF2-40B4-BE49-F238E27FC236}">
                <a16:creationId xmlns:a16="http://schemas.microsoft.com/office/drawing/2014/main" id="{83C5AEE0-A4DE-4ADA-80AB-D940076AA77B}"/>
              </a:ext>
            </a:extLst>
          </p:cNvPr>
          <p:cNvSpPr>
            <a:spLocks noGrp="1"/>
          </p:cNvSpPr>
          <p:nvPr>
            <p:ph type="body" sz="quarter" idx="12" hasCustomPrompt="1"/>
          </p:nvPr>
        </p:nvSpPr>
        <p:spPr>
          <a:xfrm>
            <a:off x="517524" y="1781175"/>
            <a:ext cx="11155680"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1E923A14-8A6B-42FE-9ABB-E9B366E1168B}"/>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0">
            <a:extLst>
              <a:ext uri="{FF2B5EF4-FFF2-40B4-BE49-F238E27FC236}">
                <a16:creationId xmlns:a16="http://schemas.microsoft.com/office/drawing/2014/main" id="{F9038D05-EFB1-4044-80BB-4547EE2C668D}"/>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9" name="Straight Connector 18">
            <a:extLst>
              <a:ext uri="{FF2B5EF4-FFF2-40B4-BE49-F238E27FC236}">
                <a16:creationId xmlns:a16="http://schemas.microsoft.com/office/drawing/2014/main" id="{EF659D84-75BF-49C4-A905-011153ECCDF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3B1B7629-8FEB-4E49-86D1-8C7C14C39E61}"/>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5" name="TextBox 24">
            <a:extLst>
              <a:ext uri="{FF2B5EF4-FFF2-40B4-BE49-F238E27FC236}">
                <a16:creationId xmlns:a16="http://schemas.microsoft.com/office/drawing/2014/main" id="{BEED6F39-696F-4920-8BD4-D267DDBE6A81}"/>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7" name="Straight Connector 26">
            <a:extLst>
              <a:ext uri="{FF2B5EF4-FFF2-40B4-BE49-F238E27FC236}">
                <a16:creationId xmlns:a16="http://schemas.microsoft.com/office/drawing/2014/main" id="{10FF7396-2008-4FC9-B0F6-2E2CC552244B}"/>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4B1AF16-4B51-4605-B957-C29E52B797EF}"/>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7C1DE1E-C687-49BA-ACFC-E01B6973D2EE}"/>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4" name="Date Placeholder 3">
            <a:extLst>
              <a:ext uri="{FF2B5EF4-FFF2-40B4-BE49-F238E27FC236}">
                <a16:creationId xmlns:a16="http://schemas.microsoft.com/office/drawing/2014/main" id="{4BAACD2A-6828-48CA-BEB1-2026767A409D}"/>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3CDC745E-1F3B-40A9-A790-D4FC8EC35F11}" type="datetime4">
              <a:rPr lang="fr-FR" smtClean="0"/>
              <a:t>10 juillet 2023</a:t>
            </a:fld>
            <a:endParaRPr lang="fr-FR" cap="all" dirty="0"/>
          </a:p>
        </p:txBody>
      </p:sp>
      <p:sp>
        <p:nvSpPr>
          <p:cNvPr id="20" name="TextBox 36">
            <a:extLst>
              <a:ext uri="{FF2B5EF4-FFF2-40B4-BE49-F238E27FC236}">
                <a16:creationId xmlns:a16="http://schemas.microsoft.com/office/drawing/2014/main" id="{B087E12C-0E38-4C87-9538-15A5428D7F61}"/>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804FB0CF-95EE-4916-81B7-8328AB90B805}"/>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92064488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_3 Columns">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E23CA9D-785C-40D0-9447-3D928375D0EB}"/>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9" name="Rectangle: Rounded Corners 18">
            <a:extLst>
              <a:ext uri="{FF2B5EF4-FFF2-40B4-BE49-F238E27FC236}">
                <a16:creationId xmlns:a16="http://schemas.microsoft.com/office/drawing/2014/main" id="{6B25EC5A-26B6-4F29-9B5F-F0BC0F7E2615}"/>
              </a:ext>
            </a:extLst>
          </p:cNvPr>
          <p:cNvSpPr/>
          <p:nvPr userDrawn="1"/>
        </p:nvSpPr>
        <p:spPr>
          <a:xfrm>
            <a:off x="2" y="3718561"/>
            <a:ext cx="12191998" cy="3139440"/>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Picture 20">
            <a:extLst>
              <a:ext uri="{FF2B5EF4-FFF2-40B4-BE49-F238E27FC236}">
                <a16:creationId xmlns:a16="http://schemas.microsoft.com/office/drawing/2014/main" id="{525CD211-9DA3-4EB8-889F-FDB647D45469}"/>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3" name="Rectangle: Rounded Corners 22">
            <a:extLst>
              <a:ext uri="{FF2B5EF4-FFF2-40B4-BE49-F238E27FC236}">
                <a16:creationId xmlns:a16="http://schemas.microsoft.com/office/drawing/2014/main" id="{57906D9D-1607-4CAD-8DB7-3955061FA8E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C312285E-0BF5-4F9F-AC5C-D2E100B18572}"/>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7" name="Text Placeholder 6">
            <a:extLst>
              <a:ext uri="{FF2B5EF4-FFF2-40B4-BE49-F238E27FC236}">
                <a16:creationId xmlns:a16="http://schemas.microsoft.com/office/drawing/2014/main" id="{A29B152C-7EAE-406F-8BAE-F01B7639E922}"/>
              </a:ext>
            </a:extLst>
          </p:cNvPr>
          <p:cNvSpPr>
            <a:spLocks noGrp="1"/>
          </p:cNvSpPr>
          <p:nvPr>
            <p:ph type="body" sz="quarter" idx="12" hasCustomPrompt="1"/>
          </p:nvPr>
        </p:nvSpPr>
        <p:spPr>
          <a:xfrm>
            <a:off x="517524" y="1781175"/>
            <a:ext cx="3345816" cy="1937385"/>
          </a:xfrm>
        </p:spPr>
        <p:txBody>
          <a:bodyPr lIns="0" tIns="0" rIns="0" bIns="0">
            <a:noAutofit/>
          </a:bodyPr>
          <a:lstStyle>
            <a:lvl1pPr>
              <a:lnSpc>
                <a:spcPct val="100000"/>
              </a:lnSpc>
              <a:defRPr sz="2000"/>
            </a:lvl1pPr>
            <a:lvl2pPr>
              <a:defRPr sz="1600"/>
            </a:lvl2pPr>
            <a:lvl3pPr>
              <a:defRPr sz="1400"/>
            </a:lvl3pPr>
            <a:lvl4pPr>
              <a:defRPr sz="1200"/>
            </a:lvl4pPr>
            <a:lvl5pPr>
              <a:defRPr sz="1200"/>
            </a:lvl5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Text Placeholder 6">
            <a:extLst>
              <a:ext uri="{FF2B5EF4-FFF2-40B4-BE49-F238E27FC236}">
                <a16:creationId xmlns:a16="http://schemas.microsoft.com/office/drawing/2014/main" id="{FC72D7D0-B14D-4041-8292-C4D2C12FE430}"/>
              </a:ext>
            </a:extLst>
          </p:cNvPr>
          <p:cNvSpPr>
            <a:spLocks noGrp="1"/>
          </p:cNvSpPr>
          <p:nvPr>
            <p:ph type="body" sz="quarter" idx="13" hasCustomPrompt="1"/>
          </p:nvPr>
        </p:nvSpPr>
        <p:spPr>
          <a:xfrm>
            <a:off x="4422774" y="1781175"/>
            <a:ext cx="3345816" cy="1937385"/>
          </a:xfrm>
        </p:spPr>
        <p:txBody>
          <a:bodyPr lIns="0" tIns="0" rIns="0" bIns="0">
            <a:noAutofit/>
          </a:bodyPr>
          <a:lstStyle>
            <a:lvl1pPr>
              <a:lnSpc>
                <a:spcPct val="100000"/>
              </a:lnSpc>
              <a:defRPr sz="2000"/>
            </a:lvl1pPr>
            <a:lvl2pPr>
              <a:defRPr sz="1600"/>
            </a:lvl2pPr>
            <a:lvl3pPr>
              <a:defRPr sz="1400"/>
            </a:lvl3pPr>
            <a:lvl4pPr>
              <a:defRPr sz="1200"/>
            </a:lvl4pPr>
            <a:lvl5pPr>
              <a:defRPr sz="1200"/>
            </a:lvl5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6" name="Text Placeholder 6">
            <a:extLst>
              <a:ext uri="{FF2B5EF4-FFF2-40B4-BE49-F238E27FC236}">
                <a16:creationId xmlns:a16="http://schemas.microsoft.com/office/drawing/2014/main" id="{27F9B38E-073A-4FB0-A9D3-16C81F1AC388}"/>
              </a:ext>
            </a:extLst>
          </p:cNvPr>
          <p:cNvSpPr>
            <a:spLocks noGrp="1"/>
          </p:cNvSpPr>
          <p:nvPr>
            <p:ph type="body" sz="quarter" idx="14" hasCustomPrompt="1"/>
          </p:nvPr>
        </p:nvSpPr>
        <p:spPr>
          <a:xfrm>
            <a:off x="8328024" y="1781175"/>
            <a:ext cx="3345816" cy="1937385"/>
          </a:xfrm>
        </p:spPr>
        <p:txBody>
          <a:bodyPr lIns="0" tIns="0" rIns="0" bIns="0">
            <a:noAutofit/>
          </a:bodyPr>
          <a:lstStyle>
            <a:lvl1pPr>
              <a:lnSpc>
                <a:spcPct val="100000"/>
              </a:lnSpc>
              <a:defRPr sz="2000"/>
            </a:lvl1pPr>
            <a:lvl2pPr>
              <a:defRPr sz="1600"/>
            </a:lvl2pPr>
            <a:lvl3pPr>
              <a:defRPr sz="1400"/>
            </a:lvl3pPr>
            <a:lvl4pPr>
              <a:defRPr sz="1200"/>
            </a:lvl4pPr>
            <a:lvl5pPr>
              <a:defRPr sz="1200"/>
            </a:lvl5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 name="Content Placeholder 2">
            <a:extLst>
              <a:ext uri="{FF2B5EF4-FFF2-40B4-BE49-F238E27FC236}">
                <a16:creationId xmlns:a16="http://schemas.microsoft.com/office/drawing/2014/main" id="{C2E030CE-02AC-42F6-ACEF-AC1CC7580E60}"/>
              </a:ext>
            </a:extLst>
          </p:cNvPr>
          <p:cNvSpPr>
            <a:spLocks noGrp="1"/>
          </p:cNvSpPr>
          <p:nvPr>
            <p:ph sz="quarter" idx="15" hasCustomPrompt="1"/>
          </p:nvPr>
        </p:nvSpPr>
        <p:spPr>
          <a:xfrm>
            <a:off x="517524" y="3870325"/>
            <a:ext cx="3345816" cy="1433513"/>
          </a:xfrm>
          <a:prstGeom prst="roundRect">
            <a:avLst>
              <a:gd name="adj" fmla="val 4973"/>
            </a:avLst>
          </a:prstGeom>
          <a:solidFill>
            <a:schemeClr val="bg1">
              <a:lumMod val="95000"/>
            </a:schemeClr>
          </a:solidFill>
        </p:spPr>
        <p:txBody>
          <a:bodyPr anchor="ctr"/>
          <a:lstStyle>
            <a:lvl1pPr algn="ctr">
              <a:buFontTx/>
              <a:buNone/>
              <a:defRPr sz="1400">
                <a:solidFill>
                  <a:schemeClr val="tx1"/>
                </a:solidFill>
              </a:defRPr>
            </a:lvl1pPr>
            <a:lvl2pPr>
              <a:buFontTx/>
              <a:buNone/>
              <a:defRPr/>
            </a:lvl2pPr>
            <a:lvl3pPr>
              <a:buFontTx/>
              <a:buNone/>
              <a:defRPr/>
            </a:lvl3pPr>
            <a:lvl4pPr>
              <a:buFontTx/>
              <a:buNone/>
              <a:defRPr/>
            </a:lvl4pPr>
            <a:lvl5pPr>
              <a:buFontTx/>
              <a:buNone/>
              <a:defRPr/>
            </a:lvl5pPr>
          </a:lstStyle>
          <a:p>
            <a:pPr lvl="0"/>
            <a:r>
              <a:rPr lang="en-US" dirty="0"/>
              <a:t>Add your content here</a:t>
            </a:r>
            <a:endParaRPr lang="fr-FR" dirty="0"/>
          </a:p>
        </p:txBody>
      </p:sp>
      <p:sp>
        <p:nvSpPr>
          <p:cNvPr id="25" name="Content Placeholder 2">
            <a:extLst>
              <a:ext uri="{FF2B5EF4-FFF2-40B4-BE49-F238E27FC236}">
                <a16:creationId xmlns:a16="http://schemas.microsoft.com/office/drawing/2014/main" id="{D55A1FFF-07A2-4D39-BC28-9715E3754D1D}"/>
              </a:ext>
            </a:extLst>
          </p:cNvPr>
          <p:cNvSpPr>
            <a:spLocks noGrp="1"/>
          </p:cNvSpPr>
          <p:nvPr>
            <p:ph sz="quarter" idx="16" hasCustomPrompt="1"/>
          </p:nvPr>
        </p:nvSpPr>
        <p:spPr>
          <a:xfrm>
            <a:off x="4422774" y="3870325"/>
            <a:ext cx="3345816" cy="1433513"/>
          </a:xfrm>
          <a:prstGeom prst="roundRect">
            <a:avLst>
              <a:gd name="adj" fmla="val 4973"/>
            </a:avLst>
          </a:prstGeom>
          <a:solidFill>
            <a:schemeClr val="bg1">
              <a:lumMod val="95000"/>
            </a:schemeClr>
          </a:solidFill>
        </p:spPr>
        <p:txBody>
          <a:bodyPr anchor="ctr"/>
          <a:lstStyle>
            <a:lvl1pPr algn="ctr">
              <a:buFontTx/>
              <a:buNone/>
              <a:defRPr sz="1400">
                <a:solidFill>
                  <a:schemeClr val="tx1"/>
                </a:solidFill>
              </a:defRPr>
            </a:lvl1pPr>
            <a:lvl2pPr>
              <a:buFontTx/>
              <a:buNone/>
              <a:defRPr/>
            </a:lvl2pPr>
            <a:lvl3pPr>
              <a:buFontTx/>
              <a:buNone/>
              <a:defRPr/>
            </a:lvl3pPr>
            <a:lvl4pPr>
              <a:buFontTx/>
              <a:buNone/>
              <a:defRPr/>
            </a:lvl4pPr>
            <a:lvl5pPr>
              <a:buFontTx/>
              <a:buNone/>
              <a:defRPr/>
            </a:lvl5pPr>
          </a:lstStyle>
          <a:p>
            <a:pPr lvl="0"/>
            <a:r>
              <a:rPr lang="en-US" dirty="0"/>
              <a:t>Add your content here</a:t>
            </a:r>
            <a:endParaRPr lang="fr-FR" dirty="0"/>
          </a:p>
        </p:txBody>
      </p:sp>
      <p:sp>
        <p:nvSpPr>
          <p:cNvPr id="27" name="Content Placeholder 2">
            <a:extLst>
              <a:ext uri="{FF2B5EF4-FFF2-40B4-BE49-F238E27FC236}">
                <a16:creationId xmlns:a16="http://schemas.microsoft.com/office/drawing/2014/main" id="{BCE9DED9-A28A-47E9-9E5B-2B87668AE4D6}"/>
              </a:ext>
            </a:extLst>
          </p:cNvPr>
          <p:cNvSpPr>
            <a:spLocks noGrp="1"/>
          </p:cNvSpPr>
          <p:nvPr>
            <p:ph sz="quarter" idx="17" hasCustomPrompt="1"/>
          </p:nvPr>
        </p:nvSpPr>
        <p:spPr>
          <a:xfrm>
            <a:off x="8328024" y="3870325"/>
            <a:ext cx="3345816" cy="1433513"/>
          </a:xfrm>
          <a:prstGeom prst="roundRect">
            <a:avLst>
              <a:gd name="adj" fmla="val 4973"/>
            </a:avLst>
          </a:prstGeom>
          <a:solidFill>
            <a:schemeClr val="bg1">
              <a:lumMod val="95000"/>
            </a:schemeClr>
          </a:solidFill>
        </p:spPr>
        <p:txBody>
          <a:bodyPr anchor="ctr"/>
          <a:lstStyle>
            <a:lvl1pPr algn="ctr">
              <a:buFontTx/>
              <a:buNone/>
              <a:defRPr sz="1400">
                <a:solidFill>
                  <a:schemeClr val="tx1"/>
                </a:solidFill>
              </a:defRPr>
            </a:lvl1pPr>
            <a:lvl2pPr>
              <a:buFontTx/>
              <a:buNone/>
              <a:defRPr/>
            </a:lvl2pPr>
            <a:lvl3pPr>
              <a:buFontTx/>
              <a:buNone/>
              <a:defRPr/>
            </a:lvl3pPr>
            <a:lvl4pPr>
              <a:buFontTx/>
              <a:buNone/>
              <a:defRPr/>
            </a:lvl4pPr>
            <a:lvl5pPr>
              <a:buFontTx/>
              <a:buNone/>
              <a:defRPr/>
            </a:lvl5pPr>
          </a:lstStyle>
          <a:p>
            <a:pPr lvl="0"/>
            <a:r>
              <a:rPr lang="en-US" dirty="0"/>
              <a:t>Add your content here</a:t>
            </a:r>
            <a:endParaRPr lang="fr-FR" dirty="0"/>
          </a:p>
        </p:txBody>
      </p:sp>
      <p:sp>
        <p:nvSpPr>
          <p:cNvPr id="28" name="Text Placeholder 49">
            <a:extLst>
              <a:ext uri="{FF2B5EF4-FFF2-40B4-BE49-F238E27FC236}">
                <a16:creationId xmlns:a16="http://schemas.microsoft.com/office/drawing/2014/main" id="{7A8BD475-0814-437D-B244-284285EB8C44}"/>
              </a:ext>
            </a:extLst>
          </p:cNvPr>
          <p:cNvSpPr>
            <a:spLocks noGrp="1"/>
          </p:cNvSpPr>
          <p:nvPr>
            <p:ph type="body" sz="quarter" idx="20" hasCustomPrompt="1"/>
          </p:nvPr>
        </p:nvSpPr>
        <p:spPr>
          <a:xfrm>
            <a:off x="517524" y="5499735"/>
            <a:ext cx="3345816" cy="207650"/>
          </a:xfrm>
          <a:prstGeom prst="rect">
            <a:avLst/>
          </a:prstGeom>
        </p:spPr>
        <p:txBody>
          <a:bodyPr lIns="0" tIns="0" rIns="0" bIns="0" anchor="ctr">
            <a:noAutofit/>
          </a:bodyPr>
          <a:lstStyle>
            <a:lvl1pPr marL="0" indent="0" algn="ctr">
              <a:lnSpc>
                <a:spcPct val="100000"/>
              </a:lnSpc>
              <a:buFontTx/>
              <a:buNone/>
              <a:defRPr sz="1000" cap="none" baseline="0">
                <a:solidFill>
                  <a:schemeClr val="tx1"/>
                </a:solidFill>
              </a:defRPr>
            </a:lvl1pPr>
          </a:lstStyle>
          <a:p>
            <a:pPr lvl="0"/>
            <a:r>
              <a:rPr lang="en-US" dirty="0"/>
              <a:t>Add your text here</a:t>
            </a:r>
          </a:p>
        </p:txBody>
      </p:sp>
      <p:sp>
        <p:nvSpPr>
          <p:cNvPr id="30" name="Text Placeholder 49">
            <a:extLst>
              <a:ext uri="{FF2B5EF4-FFF2-40B4-BE49-F238E27FC236}">
                <a16:creationId xmlns:a16="http://schemas.microsoft.com/office/drawing/2014/main" id="{6F3B887A-5678-4CB1-8481-04965341EF19}"/>
              </a:ext>
            </a:extLst>
          </p:cNvPr>
          <p:cNvSpPr>
            <a:spLocks noGrp="1"/>
          </p:cNvSpPr>
          <p:nvPr>
            <p:ph type="body" sz="quarter" idx="21" hasCustomPrompt="1"/>
          </p:nvPr>
        </p:nvSpPr>
        <p:spPr>
          <a:xfrm>
            <a:off x="4422774" y="5499735"/>
            <a:ext cx="3345816" cy="207650"/>
          </a:xfrm>
          <a:prstGeom prst="rect">
            <a:avLst/>
          </a:prstGeom>
        </p:spPr>
        <p:txBody>
          <a:bodyPr lIns="0" tIns="0" rIns="0" bIns="0" anchor="ctr">
            <a:noAutofit/>
          </a:bodyPr>
          <a:lstStyle>
            <a:lvl1pPr marL="0" indent="0" algn="ctr">
              <a:lnSpc>
                <a:spcPct val="100000"/>
              </a:lnSpc>
              <a:buFontTx/>
              <a:buNone/>
              <a:defRPr sz="1000" cap="none" baseline="0">
                <a:solidFill>
                  <a:schemeClr val="tx1"/>
                </a:solidFill>
              </a:defRPr>
            </a:lvl1pPr>
          </a:lstStyle>
          <a:p>
            <a:pPr lvl="0"/>
            <a:r>
              <a:rPr lang="en-US" dirty="0"/>
              <a:t>Add your text here</a:t>
            </a:r>
          </a:p>
        </p:txBody>
      </p:sp>
      <p:sp>
        <p:nvSpPr>
          <p:cNvPr id="31" name="Text Placeholder 49">
            <a:extLst>
              <a:ext uri="{FF2B5EF4-FFF2-40B4-BE49-F238E27FC236}">
                <a16:creationId xmlns:a16="http://schemas.microsoft.com/office/drawing/2014/main" id="{8ECB27D3-A689-4E91-9F93-9132FA280618}"/>
              </a:ext>
            </a:extLst>
          </p:cNvPr>
          <p:cNvSpPr>
            <a:spLocks noGrp="1"/>
          </p:cNvSpPr>
          <p:nvPr>
            <p:ph type="body" sz="quarter" idx="22" hasCustomPrompt="1"/>
          </p:nvPr>
        </p:nvSpPr>
        <p:spPr>
          <a:xfrm>
            <a:off x="8328024" y="5499735"/>
            <a:ext cx="3345816" cy="207650"/>
          </a:xfrm>
          <a:prstGeom prst="rect">
            <a:avLst/>
          </a:prstGeom>
        </p:spPr>
        <p:txBody>
          <a:bodyPr lIns="0" tIns="0" rIns="0" bIns="0" anchor="ctr">
            <a:noAutofit/>
          </a:bodyPr>
          <a:lstStyle>
            <a:lvl1pPr marL="0" indent="0" algn="ctr">
              <a:lnSpc>
                <a:spcPct val="100000"/>
              </a:lnSpc>
              <a:buFontTx/>
              <a:buNone/>
              <a:defRPr sz="1000" cap="none" baseline="0">
                <a:solidFill>
                  <a:schemeClr val="tx1"/>
                </a:solidFill>
              </a:defRPr>
            </a:lvl1pPr>
          </a:lstStyle>
          <a:p>
            <a:pPr lvl="0"/>
            <a:r>
              <a:rPr lang="en-US" dirty="0"/>
              <a:t>Add your text here</a:t>
            </a:r>
          </a:p>
        </p:txBody>
      </p:sp>
      <p:sp>
        <p:nvSpPr>
          <p:cNvPr id="32" name="Rectangle 31">
            <a:extLst>
              <a:ext uri="{FF2B5EF4-FFF2-40B4-BE49-F238E27FC236}">
                <a16:creationId xmlns:a16="http://schemas.microsoft.com/office/drawing/2014/main" id="{6BEAFF40-307D-415D-B0CE-58FD5C11012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10">
            <a:extLst>
              <a:ext uri="{FF2B5EF4-FFF2-40B4-BE49-F238E27FC236}">
                <a16:creationId xmlns:a16="http://schemas.microsoft.com/office/drawing/2014/main" id="{BAB9F69B-2C13-4C35-9F9F-6015614A6C34}"/>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4" name="Straight Connector 33">
            <a:extLst>
              <a:ext uri="{FF2B5EF4-FFF2-40B4-BE49-F238E27FC236}">
                <a16:creationId xmlns:a16="http://schemas.microsoft.com/office/drawing/2014/main" id="{40C54297-AD32-4E95-BE5E-4B07509F802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Footer Placeholder 4">
            <a:extLst>
              <a:ext uri="{FF2B5EF4-FFF2-40B4-BE49-F238E27FC236}">
                <a16:creationId xmlns:a16="http://schemas.microsoft.com/office/drawing/2014/main" id="{F85C67AE-DC37-400A-8A87-5B5A43AC7EC6}"/>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6" name="TextBox 35">
            <a:extLst>
              <a:ext uri="{FF2B5EF4-FFF2-40B4-BE49-F238E27FC236}">
                <a16:creationId xmlns:a16="http://schemas.microsoft.com/office/drawing/2014/main" id="{D59337AD-ECED-4110-AA5B-08AD1D837DFD}"/>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7" name="Straight Connector 36">
            <a:extLst>
              <a:ext uri="{FF2B5EF4-FFF2-40B4-BE49-F238E27FC236}">
                <a16:creationId xmlns:a16="http://schemas.microsoft.com/office/drawing/2014/main" id="{567BD03B-D2D3-4094-8D7E-9C4E7D46FA3F}"/>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2970DB5-D9A0-4095-BF4C-43ED493ABB3B}"/>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E99459F-6375-4818-BDCA-BD116DF3F80C}"/>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3" name="Date Placeholder 3">
            <a:extLst>
              <a:ext uri="{FF2B5EF4-FFF2-40B4-BE49-F238E27FC236}">
                <a16:creationId xmlns:a16="http://schemas.microsoft.com/office/drawing/2014/main" id="{DDB65CD6-D4C6-4A37-90B6-5D5867934E5C}"/>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565F7A2B-DFD6-46CA-B4D1-2D90A3EFA3C8}" type="datetime4">
              <a:rPr lang="fr-FR" smtClean="0"/>
              <a:t>10 juillet 2023</a:t>
            </a:fld>
            <a:endParaRPr lang="fr-FR" cap="all" dirty="0"/>
          </a:p>
        </p:txBody>
      </p:sp>
      <p:sp>
        <p:nvSpPr>
          <p:cNvPr id="41" name="TextBox 36">
            <a:extLst>
              <a:ext uri="{FF2B5EF4-FFF2-40B4-BE49-F238E27FC236}">
                <a16:creationId xmlns:a16="http://schemas.microsoft.com/office/drawing/2014/main" id="{F53E1F6C-D4D4-4372-9EC5-4D62996C7B98}"/>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38" name="Footer Placeholder 4">
            <a:extLst>
              <a:ext uri="{FF2B5EF4-FFF2-40B4-BE49-F238E27FC236}">
                <a16:creationId xmlns:a16="http://schemas.microsoft.com/office/drawing/2014/main" id="{9D62E3F7-6F7D-4BBF-8D19-91F5D1365E48}"/>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4562847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_Footer only">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E23CA9D-785C-40D0-9447-3D928375D0EB}"/>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Rectangle 12">
            <a:extLst>
              <a:ext uri="{FF2B5EF4-FFF2-40B4-BE49-F238E27FC236}">
                <a16:creationId xmlns:a16="http://schemas.microsoft.com/office/drawing/2014/main" id="{443DC9A4-7CD8-4E6B-B42F-50798E88A57C}"/>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5" name="Image 10">
            <a:extLst>
              <a:ext uri="{FF2B5EF4-FFF2-40B4-BE49-F238E27FC236}">
                <a16:creationId xmlns:a16="http://schemas.microsoft.com/office/drawing/2014/main" id="{59D61FE9-5DBC-48E0-9DC6-389F61DEA04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6" name="Straight Connector 15">
            <a:extLst>
              <a:ext uri="{FF2B5EF4-FFF2-40B4-BE49-F238E27FC236}">
                <a16:creationId xmlns:a16="http://schemas.microsoft.com/office/drawing/2014/main" id="{33C33C57-8A00-433B-A845-E5DF1BBEA4A2}"/>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F3696535-1421-4135-ACFD-1D52F09952E7}"/>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19" name="TextBox 18">
            <a:extLst>
              <a:ext uri="{FF2B5EF4-FFF2-40B4-BE49-F238E27FC236}">
                <a16:creationId xmlns:a16="http://schemas.microsoft.com/office/drawing/2014/main" id="{FB746DD6-C8BF-44AF-A0D8-342AF3767B41}"/>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1" name="Straight Connector 20">
            <a:extLst>
              <a:ext uri="{FF2B5EF4-FFF2-40B4-BE49-F238E27FC236}">
                <a16:creationId xmlns:a16="http://schemas.microsoft.com/office/drawing/2014/main" id="{6ABC25E0-B72F-4BF1-8542-B94ADCCA2F67}"/>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AE9AECA-3F42-4C53-84AB-3FFE91FB57D2}"/>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E39C59C-49D3-415E-BDE6-17F2F366CB81}"/>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0" name="Date Placeholder 3">
            <a:extLst>
              <a:ext uri="{FF2B5EF4-FFF2-40B4-BE49-F238E27FC236}">
                <a16:creationId xmlns:a16="http://schemas.microsoft.com/office/drawing/2014/main" id="{DB512834-E4CD-42F8-B7E4-74895C2C4440}"/>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718EE7CA-3409-47DA-9705-1F76A60EA9AE}" type="datetime4">
              <a:rPr lang="fr-FR" smtClean="0"/>
              <a:t>10 juillet 2023</a:t>
            </a:fld>
            <a:endParaRPr lang="fr-FR" cap="all" dirty="0"/>
          </a:p>
        </p:txBody>
      </p:sp>
      <p:sp>
        <p:nvSpPr>
          <p:cNvPr id="18" name="TextBox 36">
            <a:extLst>
              <a:ext uri="{FF2B5EF4-FFF2-40B4-BE49-F238E27FC236}">
                <a16:creationId xmlns:a16="http://schemas.microsoft.com/office/drawing/2014/main" id="{7E0E3595-9ED4-4B1B-9F3E-E18726A7DC52}"/>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0" name="Footer Placeholder 4">
            <a:extLst>
              <a:ext uri="{FF2B5EF4-FFF2-40B4-BE49-F238E27FC236}">
                <a16:creationId xmlns:a16="http://schemas.microsoft.com/office/drawing/2014/main" id="{3B3221CF-5E3A-4DFE-B712-20F9EC51BACA}"/>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86230651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White bloc content layout">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C5190262-9A1F-48E5-8DFB-46DC492DDFBC}"/>
              </a:ext>
            </a:extLst>
          </p:cNvPr>
          <p:cNvSpPr/>
          <p:nvPr userDrawn="1"/>
        </p:nvSpPr>
        <p:spPr>
          <a:xfrm>
            <a:off x="2" y="1883121"/>
            <a:ext cx="12191998" cy="497487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5">
            <a:extLst>
              <a:ext uri="{FF2B5EF4-FFF2-40B4-BE49-F238E27FC236}">
                <a16:creationId xmlns:a16="http://schemas.microsoft.com/office/drawing/2014/main" id="{D4D2FF2E-64B9-42DF-985F-B1EBB5F72829}"/>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pic>
        <p:nvPicPr>
          <p:cNvPr id="16" name="Picture 15">
            <a:extLst>
              <a:ext uri="{FF2B5EF4-FFF2-40B4-BE49-F238E27FC236}">
                <a16:creationId xmlns:a16="http://schemas.microsoft.com/office/drawing/2014/main" id="{CBB44FE6-E495-4F41-8B41-29AD18C88CF2}"/>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Text Placeholder 6">
            <a:extLst>
              <a:ext uri="{FF2B5EF4-FFF2-40B4-BE49-F238E27FC236}">
                <a16:creationId xmlns:a16="http://schemas.microsoft.com/office/drawing/2014/main" id="{3AC759AA-590D-4ECB-9CA1-B51270E4E419}"/>
              </a:ext>
            </a:extLst>
          </p:cNvPr>
          <p:cNvSpPr>
            <a:spLocks noGrp="1"/>
          </p:cNvSpPr>
          <p:nvPr>
            <p:ph type="body" sz="quarter" idx="12" hasCustomPrompt="1"/>
          </p:nvPr>
        </p:nvSpPr>
        <p:spPr>
          <a:xfrm>
            <a:off x="517524" y="2038350"/>
            <a:ext cx="11156316" cy="4010024"/>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8" name="Rectangle: Rounded Corners 27">
            <a:extLst>
              <a:ext uri="{FF2B5EF4-FFF2-40B4-BE49-F238E27FC236}">
                <a16:creationId xmlns:a16="http://schemas.microsoft.com/office/drawing/2014/main" id="{672EC93F-BC0A-4680-9971-7386BD035C11}"/>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E16CD70B-CA38-45FB-A686-7F5B98A6AD1F}"/>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30" name="Rectangle 29">
            <a:extLst>
              <a:ext uri="{FF2B5EF4-FFF2-40B4-BE49-F238E27FC236}">
                <a16:creationId xmlns:a16="http://schemas.microsoft.com/office/drawing/2014/main" id="{5297D836-889A-4672-A9AA-CE03A777836D}"/>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1" name="Image 10">
            <a:extLst>
              <a:ext uri="{FF2B5EF4-FFF2-40B4-BE49-F238E27FC236}">
                <a16:creationId xmlns:a16="http://schemas.microsoft.com/office/drawing/2014/main" id="{B4D2D6D6-48C9-428E-998C-C521DFF524E1}"/>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2" name="Straight Connector 31">
            <a:extLst>
              <a:ext uri="{FF2B5EF4-FFF2-40B4-BE49-F238E27FC236}">
                <a16:creationId xmlns:a16="http://schemas.microsoft.com/office/drawing/2014/main" id="{1A8B29BA-D251-4D98-9508-C61432672008}"/>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3" name="Footer Placeholder 4">
            <a:extLst>
              <a:ext uri="{FF2B5EF4-FFF2-40B4-BE49-F238E27FC236}">
                <a16:creationId xmlns:a16="http://schemas.microsoft.com/office/drawing/2014/main" id="{66D4A727-90B5-42E0-8BEA-7EDEA584A28B}"/>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4" name="TextBox 33">
            <a:extLst>
              <a:ext uri="{FF2B5EF4-FFF2-40B4-BE49-F238E27FC236}">
                <a16:creationId xmlns:a16="http://schemas.microsoft.com/office/drawing/2014/main" id="{0CEC7EA9-8AA5-4276-9A18-A9937FE085A5}"/>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5" name="Straight Connector 34">
            <a:extLst>
              <a:ext uri="{FF2B5EF4-FFF2-40B4-BE49-F238E27FC236}">
                <a16:creationId xmlns:a16="http://schemas.microsoft.com/office/drawing/2014/main" id="{BD46229F-95E7-45DF-A0A1-F383364F1D82}"/>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426F598-E889-4747-B991-7A939811B06B}"/>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B4ECE17-5193-4311-B5DC-C08A0CED3B47}"/>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0" name="Date Placeholder 3">
            <a:extLst>
              <a:ext uri="{FF2B5EF4-FFF2-40B4-BE49-F238E27FC236}">
                <a16:creationId xmlns:a16="http://schemas.microsoft.com/office/drawing/2014/main" id="{31614EA4-6FBC-4828-8318-07BD1A5BCF15}"/>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5FB1BD84-F8C7-440E-B29A-B1D264F88CF8}" type="datetime4">
              <a:rPr lang="fr-FR" smtClean="0"/>
              <a:t>10 juillet 2023</a:t>
            </a:fld>
            <a:endParaRPr lang="fr-FR" cap="all" dirty="0"/>
          </a:p>
        </p:txBody>
      </p:sp>
      <p:sp>
        <p:nvSpPr>
          <p:cNvPr id="20" name="TextBox 36">
            <a:extLst>
              <a:ext uri="{FF2B5EF4-FFF2-40B4-BE49-F238E27FC236}">
                <a16:creationId xmlns:a16="http://schemas.microsoft.com/office/drawing/2014/main" id="{1217FA20-2C3F-4D34-AF0E-F32C2BE79221}"/>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1" name="Footer Placeholder 4">
            <a:extLst>
              <a:ext uri="{FF2B5EF4-FFF2-40B4-BE49-F238E27FC236}">
                <a16:creationId xmlns:a16="http://schemas.microsoft.com/office/drawing/2014/main" id="{DF5E3271-F486-40BF-94BF-8180195E3492}"/>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4078560987"/>
      </p:ext>
    </p:extLst>
  </p:cSld>
  <p:clrMapOvr>
    <a:overrideClrMapping bg1="lt1" tx1="dk1" bg2="lt2" tx2="dk2" accent1="accent1" accent2="accent2" accent3="accent3" accent4="accent4" accent5="accent5" accent6="accent6" hlink="hlink" folHlink="folHlink"/>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Divided Content layout">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070CD7B8-B543-4114-870B-F617AC6A0CA3}"/>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5">
            <a:extLst>
              <a:ext uri="{FF2B5EF4-FFF2-40B4-BE49-F238E27FC236}">
                <a16:creationId xmlns:a16="http://schemas.microsoft.com/office/drawing/2014/main" id="{E976527D-5F42-4388-B12E-1F03749A0B2C}"/>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Rectangle: Rounded Corners 27">
            <a:extLst>
              <a:ext uri="{FF2B5EF4-FFF2-40B4-BE49-F238E27FC236}">
                <a16:creationId xmlns:a16="http://schemas.microsoft.com/office/drawing/2014/main" id="{1DBC6760-7860-466F-99A2-B4DC5BD6F836}"/>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14053249-491D-4797-9E23-EC8C8C99A079}"/>
              </a:ext>
            </a:extLst>
          </p:cNvPr>
          <p:cNvSpPr>
            <a:spLocks noGrp="1"/>
          </p:cNvSpPr>
          <p:nvPr>
            <p:ph type="title" hasCustomPrompt="1"/>
          </p:nvPr>
        </p:nvSpPr>
        <p:spPr>
          <a:xfrm>
            <a:off x="518161" y="466725"/>
            <a:ext cx="4549776" cy="904875"/>
          </a:xfrm>
          <a:prstGeom prst="rect">
            <a:avLst/>
          </a:prstGeom>
        </p:spPr>
        <p:txBody>
          <a:bodyPr vert="horz" lIns="0" tIns="0" rIns="0" bIns="0" rtlCol="0" anchor="b">
            <a:noAutofit/>
          </a:bodyPr>
          <a:lstStyle/>
          <a:p>
            <a:r>
              <a:rPr lang="en-US" dirty="0"/>
              <a:t>CLICK TO EDIT TITLE</a:t>
            </a:r>
            <a:endParaRPr lang="fr-FR" dirty="0"/>
          </a:p>
        </p:txBody>
      </p:sp>
      <p:sp>
        <p:nvSpPr>
          <p:cNvPr id="30" name="Text Placeholder 6">
            <a:extLst>
              <a:ext uri="{FF2B5EF4-FFF2-40B4-BE49-F238E27FC236}">
                <a16:creationId xmlns:a16="http://schemas.microsoft.com/office/drawing/2014/main" id="{721ABC4B-8664-4706-8B70-074F6B41C605}"/>
              </a:ext>
            </a:extLst>
          </p:cNvPr>
          <p:cNvSpPr>
            <a:spLocks noGrp="1"/>
          </p:cNvSpPr>
          <p:nvPr>
            <p:ph type="body" sz="quarter" idx="17" hasCustomPrompt="1"/>
          </p:nvPr>
        </p:nvSpPr>
        <p:spPr>
          <a:xfrm>
            <a:off x="517524" y="2038350"/>
            <a:ext cx="4497628" cy="4010024"/>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1" name="Text Placeholder 6">
            <a:extLst>
              <a:ext uri="{FF2B5EF4-FFF2-40B4-BE49-F238E27FC236}">
                <a16:creationId xmlns:a16="http://schemas.microsoft.com/office/drawing/2014/main" id="{B1A7AA01-0F22-43A3-A322-82B2C8476A56}"/>
              </a:ext>
            </a:extLst>
          </p:cNvPr>
          <p:cNvSpPr>
            <a:spLocks noGrp="1"/>
          </p:cNvSpPr>
          <p:nvPr>
            <p:ph type="body" sz="quarter" idx="18" hasCustomPrompt="1"/>
          </p:nvPr>
        </p:nvSpPr>
        <p:spPr>
          <a:xfrm>
            <a:off x="6545580" y="2038350"/>
            <a:ext cx="4497628" cy="4010024"/>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5" name="Rectangle 34">
            <a:extLst>
              <a:ext uri="{FF2B5EF4-FFF2-40B4-BE49-F238E27FC236}">
                <a16:creationId xmlns:a16="http://schemas.microsoft.com/office/drawing/2014/main" id="{794F0F41-DD2F-4143-B72F-759132E759B9}"/>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6" name="Image 10">
            <a:extLst>
              <a:ext uri="{FF2B5EF4-FFF2-40B4-BE49-F238E27FC236}">
                <a16:creationId xmlns:a16="http://schemas.microsoft.com/office/drawing/2014/main" id="{1B1ECC01-25F7-4E7A-AEB6-787BBAD1A2F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7" name="Straight Connector 36">
            <a:extLst>
              <a:ext uri="{FF2B5EF4-FFF2-40B4-BE49-F238E27FC236}">
                <a16:creationId xmlns:a16="http://schemas.microsoft.com/office/drawing/2014/main" id="{318E9D48-836E-44A4-A031-249E6496CD25}"/>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9" name="Footer Placeholder 4">
            <a:extLst>
              <a:ext uri="{FF2B5EF4-FFF2-40B4-BE49-F238E27FC236}">
                <a16:creationId xmlns:a16="http://schemas.microsoft.com/office/drawing/2014/main" id="{8B151E81-C6A4-4981-88F7-81ABA2F204B8}"/>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40" name="TextBox 39">
            <a:extLst>
              <a:ext uri="{FF2B5EF4-FFF2-40B4-BE49-F238E27FC236}">
                <a16:creationId xmlns:a16="http://schemas.microsoft.com/office/drawing/2014/main" id="{46DA803F-2599-4087-9A93-9FB6B61F3CBB}"/>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41" name="Straight Connector 40">
            <a:extLst>
              <a:ext uri="{FF2B5EF4-FFF2-40B4-BE49-F238E27FC236}">
                <a16:creationId xmlns:a16="http://schemas.microsoft.com/office/drawing/2014/main" id="{F57ED97B-72BB-4C3D-8F7C-9898C0E5799F}"/>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FAD6242-8ECC-40F6-91D9-B82D53269E9B}"/>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74D7A0C-6CD3-452F-9437-DA28451506F8}"/>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6" name="Date Placeholder 3">
            <a:extLst>
              <a:ext uri="{FF2B5EF4-FFF2-40B4-BE49-F238E27FC236}">
                <a16:creationId xmlns:a16="http://schemas.microsoft.com/office/drawing/2014/main" id="{F302E58B-209C-4DA9-A3C9-ACFBE60B8E2D}"/>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36758120-0A8D-4498-8427-8D82B6533967}" type="datetime4">
              <a:rPr lang="fr-FR" smtClean="0"/>
              <a:t>10 juillet 2023</a:t>
            </a:fld>
            <a:endParaRPr lang="fr-FR" cap="all" dirty="0"/>
          </a:p>
        </p:txBody>
      </p:sp>
      <p:sp>
        <p:nvSpPr>
          <p:cNvPr id="20" name="TextBox 36">
            <a:extLst>
              <a:ext uri="{FF2B5EF4-FFF2-40B4-BE49-F238E27FC236}">
                <a16:creationId xmlns:a16="http://schemas.microsoft.com/office/drawing/2014/main" id="{9C0E4F92-BCBC-4377-8CF1-7741A4E919FC}"/>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1" name="Footer Placeholder 4">
            <a:extLst>
              <a:ext uri="{FF2B5EF4-FFF2-40B4-BE49-F238E27FC236}">
                <a16:creationId xmlns:a16="http://schemas.microsoft.com/office/drawing/2014/main" id="{3F2BB01C-8B32-4CD6-8D3A-75F94D6DF61A}"/>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631205885"/>
      </p:ext>
    </p:extLst>
  </p:cSld>
  <p:clrMapOvr>
    <a:overrideClrMapping bg1="lt1" tx1="dk1" bg2="lt2" tx2="dk2" accent1="accent1" accent2="accent2" accent3="accent3" accent4="accent4" accent5="accent5" accent6="accent6" hlink="hlink" folHlink="folHlink"/>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Divided Content layout 2">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0A9907FB-8FAF-45F2-AD2E-CE43BFFE01E7}"/>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5">
            <a:extLst>
              <a:ext uri="{FF2B5EF4-FFF2-40B4-BE49-F238E27FC236}">
                <a16:creationId xmlns:a16="http://schemas.microsoft.com/office/drawing/2014/main" id="{54A136DC-CDFF-4181-8EAC-6733D08E4D9F}"/>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Rectangle: Rounded Corners 24">
            <a:extLst>
              <a:ext uri="{FF2B5EF4-FFF2-40B4-BE49-F238E27FC236}">
                <a16:creationId xmlns:a16="http://schemas.microsoft.com/office/drawing/2014/main" id="{A58CA8D0-158D-42D3-8627-D266D6B53DD7}"/>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Title Placeholder 1">
            <a:extLst>
              <a:ext uri="{FF2B5EF4-FFF2-40B4-BE49-F238E27FC236}">
                <a16:creationId xmlns:a16="http://schemas.microsoft.com/office/drawing/2014/main" id="{500FE2B9-12D5-425D-8F4A-55CD37D277F1}"/>
              </a:ext>
            </a:extLst>
          </p:cNvPr>
          <p:cNvSpPr>
            <a:spLocks noGrp="1"/>
          </p:cNvSpPr>
          <p:nvPr>
            <p:ph type="title" hasCustomPrompt="1"/>
          </p:nvPr>
        </p:nvSpPr>
        <p:spPr>
          <a:xfrm>
            <a:off x="518161" y="466725"/>
            <a:ext cx="4549776" cy="904875"/>
          </a:xfrm>
          <a:prstGeom prst="rect">
            <a:avLst/>
          </a:prstGeom>
        </p:spPr>
        <p:txBody>
          <a:bodyPr vert="horz" lIns="0" tIns="0" rIns="0" bIns="0" rtlCol="0" anchor="b">
            <a:noAutofit/>
          </a:bodyPr>
          <a:lstStyle/>
          <a:p>
            <a:r>
              <a:rPr lang="en-US" dirty="0"/>
              <a:t>CLICK TO EDIT TITLE</a:t>
            </a:r>
            <a:endParaRPr lang="fr-FR" dirty="0"/>
          </a:p>
        </p:txBody>
      </p:sp>
      <p:sp>
        <p:nvSpPr>
          <p:cNvPr id="28" name="Text Placeholder 6">
            <a:extLst>
              <a:ext uri="{FF2B5EF4-FFF2-40B4-BE49-F238E27FC236}">
                <a16:creationId xmlns:a16="http://schemas.microsoft.com/office/drawing/2014/main" id="{150E01C0-18E1-464F-9517-19A78A14EBCF}"/>
              </a:ext>
            </a:extLst>
          </p:cNvPr>
          <p:cNvSpPr>
            <a:spLocks noGrp="1"/>
          </p:cNvSpPr>
          <p:nvPr>
            <p:ph type="body" sz="quarter" idx="17" hasCustomPrompt="1"/>
          </p:nvPr>
        </p:nvSpPr>
        <p:spPr>
          <a:xfrm>
            <a:off x="517524" y="20383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9" name="Text Placeholder 6">
            <a:extLst>
              <a:ext uri="{FF2B5EF4-FFF2-40B4-BE49-F238E27FC236}">
                <a16:creationId xmlns:a16="http://schemas.microsoft.com/office/drawing/2014/main" id="{483FD60D-43B7-4BA8-B1FD-8E9371C4A6D8}"/>
              </a:ext>
            </a:extLst>
          </p:cNvPr>
          <p:cNvSpPr>
            <a:spLocks noGrp="1"/>
          </p:cNvSpPr>
          <p:nvPr>
            <p:ph type="body" sz="quarter" idx="18" hasCustomPrompt="1"/>
          </p:nvPr>
        </p:nvSpPr>
        <p:spPr>
          <a:xfrm>
            <a:off x="6545580" y="20383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0" name="Text Placeholder 6">
            <a:extLst>
              <a:ext uri="{FF2B5EF4-FFF2-40B4-BE49-F238E27FC236}">
                <a16:creationId xmlns:a16="http://schemas.microsoft.com/office/drawing/2014/main" id="{D91E6EE0-34A3-4A97-BE61-7FD39EC59BBC}"/>
              </a:ext>
            </a:extLst>
          </p:cNvPr>
          <p:cNvSpPr>
            <a:spLocks noGrp="1"/>
          </p:cNvSpPr>
          <p:nvPr>
            <p:ph type="body" sz="quarter" idx="19" hasCustomPrompt="1"/>
          </p:nvPr>
        </p:nvSpPr>
        <p:spPr>
          <a:xfrm>
            <a:off x="517524" y="42100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2" name="Text Placeholder 6">
            <a:extLst>
              <a:ext uri="{FF2B5EF4-FFF2-40B4-BE49-F238E27FC236}">
                <a16:creationId xmlns:a16="http://schemas.microsoft.com/office/drawing/2014/main" id="{9DF54170-D2EA-42A1-A793-C43F59B14E5D}"/>
              </a:ext>
            </a:extLst>
          </p:cNvPr>
          <p:cNvSpPr>
            <a:spLocks noGrp="1"/>
          </p:cNvSpPr>
          <p:nvPr>
            <p:ph type="body" sz="quarter" idx="20" hasCustomPrompt="1"/>
          </p:nvPr>
        </p:nvSpPr>
        <p:spPr>
          <a:xfrm>
            <a:off x="6545580" y="42100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1" name="Rectangle 40">
            <a:extLst>
              <a:ext uri="{FF2B5EF4-FFF2-40B4-BE49-F238E27FC236}">
                <a16:creationId xmlns:a16="http://schemas.microsoft.com/office/drawing/2014/main" id="{A708669A-174A-4490-B665-F68F13A399AC}"/>
              </a:ext>
            </a:extLst>
          </p:cNvPr>
          <p:cNvSpPr/>
          <p:nvPr userDrawn="1"/>
        </p:nvSpPr>
        <p:spPr>
          <a:xfrm>
            <a:off x="0" y="6486525"/>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2" name="Image 10">
            <a:extLst>
              <a:ext uri="{FF2B5EF4-FFF2-40B4-BE49-F238E27FC236}">
                <a16:creationId xmlns:a16="http://schemas.microsoft.com/office/drawing/2014/main" id="{78576200-2F3F-476E-9E54-F429020C8F4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43" name="Straight Connector 42">
            <a:extLst>
              <a:ext uri="{FF2B5EF4-FFF2-40B4-BE49-F238E27FC236}">
                <a16:creationId xmlns:a16="http://schemas.microsoft.com/office/drawing/2014/main" id="{319DF93B-ED61-4385-BA01-1741CC548125}"/>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4" name="Footer Placeholder 4">
            <a:extLst>
              <a:ext uri="{FF2B5EF4-FFF2-40B4-BE49-F238E27FC236}">
                <a16:creationId xmlns:a16="http://schemas.microsoft.com/office/drawing/2014/main" id="{1E0ADC57-FED6-43E3-89BF-6BBAC98A112C}"/>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45" name="TextBox 44">
            <a:extLst>
              <a:ext uri="{FF2B5EF4-FFF2-40B4-BE49-F238E27FC236}">
                <a16:creationId xmlns:a16="http://schemas.microsoft.com/office/drawing/2014/main" id="{57EFC8C8-794A-468B-BD3C-48CC5DDDAB68}"/>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46" name="Straight Connector 45">
            <a:extLst>
              <a:ext uri="{FF2B5EF4-FFF2-40B4-BE49-F238E27FC236}">
                <a16:creationId xmlns:a16="http://schemas.microsoft.com/office/drawing/2014/main" id="{96453056-6B68-467F-B498-A6FD5314F29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A671E0B-766B-4A26-8923-49C494CF1A5E}"/>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5AC6B29-F122-4405-B59B-FBE9924F92FA}"/>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1" name="Date Placeholder 3">
            <a:extLst>
              <a:ext uri="{FF2B5EF4-FFF2-40B4-BE49-F238E27FC236}">
                <a16:creationId xmlns:a16="http://schemas.microsoft.com/office/drawing/2014/main" id="{35C0A271-D005-4FFF-A0A5-794C2585E876}"/>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2307B761-B2FD-4F8F-9F83-2F0DCC092F91}" type="datetime4">
              <a:rPr lang="fr-FR" smtClean="0"/>
              <a:t>10 juillet 2023</a:t>
            </a:fld>
            <a:endParaRPr lang="fr-FR" cap="all" dirty="0"/>
          </a:p>
        </p:txBody>
      </p:sp>
      <p:sp>
        <p:nvSpPr>
          <p:cNvPr id="22" name="TextBox 36">
            <a:extLst>
              <a:ext uri="{FF2B5EF4-FFF2-40B4-BE49-F238E27FC236}">
                <a16:creationId xmlns:a16="http://schemas.microsoft.com/office/drawing/2014/main" id="{40A4DDA8-EB7B-41BA-916F-DD55D66EBE9E}"/>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3" name="Footer Placeholder 4">
            <a:extLst>
              <a:ext uri="{FF2B5EF4-FFF2-40B4-BE49-F238E27FC236}">
                <a16:creationId xmlns:a16="http://schemas.microsoft.com/office/drawing/2014/main" id="{032CE9E3-8F0F-4F19-B20A-F15FC49D2CB6}"/>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70321660"/>
      </p:ext>
    </p:extLst>
  </p:cSld>
  <p:clrMapOvr>
    <a:overrideClrMapping bg1="lt1" tx1="dk1" bg2="lt2" tx2="dk2" accent1="accent1" accent2="accent2" accent3="accent3" accent4="accent4" accent5="accent5" accent6="accent6" hlink="hlink" folHlink="folHlink"/>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Divided content layout 3">
    <p:spTree>
      <p:nvGrpSpPr>
        <p:cNvPr id="1" name=""/>
        <p:cNvGrpSpPr/>
        <p:nvPr/>
      </p:nvGrpSpPr>
      <p:grpSpPr>
        <a:xfrm>
          <a:off x="0" y="0"/>
          <a:ext cx="0" cy="0"/>
          <a:chOff x="0" y="0"/>
          <a:chExt cx="0" cy="0"/>
        </a:xfrm>
      </p:grpSpPr>
      <p:pic>
        <p:nvPicPr>
          <p:cNvPr id="6" name="Image 35">
            <a:extLst>
              <a:ext uri="{FF2B5EF4-FFF2-40B4-BE49-F238E27FC236}">
                <a16:creationId xmlns:a16="http://schemas.microsoft.com/office/drawing/2014/main" id="{838215F0-FA0C-41E6-B8B1-1597AE90B665}"/>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4" name="Rectangle 3">
            <a:extLst>
              <a:ext uri="{FF2B5EF4-FFF2-40B4-BE49-F238E27FC236}">
                <a16:creationId xmlns:a16="http://schemas.microsoft.com/office/drawing/2014/main" id="{6A145952-F033-4A8C-88B4-4B793D81ACC5}"/>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9" name="Rectangle: Rounded Corners 18">
            <a:extLst>
              <a:ext uri="{FF2B5EF4-FFF2-40B4-BE49-F238E27FC236}">
                <a16:creationId xmlns:a16="http://schemas.microsoft.com/office/drawing/2014/main" id="{5DA7C9A6-5A61-4636-BB04-88957FCFC382}"/>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itle Placeholder 1">
            <a:extLst>
              <a:ext uri="{FF2B5EF4-FFF2-40B4-BE49-F238E27FC236}">
                <a16:creationId xmlns:a16="http://schemas.microsoft.com/office/drawing/2014/main" id="{27BC4081-6EFD-4DD1-B2AF-31592AECAD28}"/>
              </a:ext>
            </a:extLst>
          </p:cNvPr>
          <p:cNvSpPr>
            <a:spLocks noGrp="1"/>
          </p:cNvSpPr>
          <p:nvPr>
            <p:ph type="title" hasCustomPrompt="1"/>
          </p:nvPr>
        </p:nvSpPr>
        <p:spPr>
          <a:xfrm>
            <a:off x="518161" y="466725"/>
            <a:ext cx="4549776" cy="904875"/>
          </a:xfrm>
          <a:prstGeom prst="rect">
            <a:avLst/>
          </a:prstGeom>
        </p:spPr>
        <p:txBody>
          <a:bodyPr vert="horz" lIns="0" tIns="0" rIns="0" bIns="0" rtlCol="0" anchor="b">
            <a:noAutofit/>
          </a:bodyPr>
          <a:lstStyle/>
          <a:p>
            <a:r>
              <a:rPr lang="en-US" dirty="0"/>
              <a:t>CLICK TO EDIT TITLE</a:t>
            </a:r>
            <a:endParaRPr lang="fr-FR" dirty="0"/>
          </a:p>
        </p:txBody>
      </p:sp>
      <p:sp>
        <p:nvSpPr>
          <p:cNvPr id="23" name="Text Placeholder 6">
            <a:extLst>
              <a:ext uri="{FF2B5EF4-FFF2-40B4-BE49-F238E27FC236}">
                <a16:creationId xmlns:a16="http://schemas.microsoft.com/office/drawing/2014/main" id="{08B8D26C-2AFA-4905-96E9-D2DF8D88D1CE}"/>
              </a:ext>
            </a:extLst>
          </p:cNvPr>
          <p:cNvSpPr>
            <a:spLocks noGrp="1"/>
          </p:cNvSpPr>
          <p:nvPr>
            <p:ph type="body" sz="quarter" idx="12" hasCustomPrompt="1"/>
          </p:nvPr>
        </p:nvSpPr>
        <p:spPr>
          <a:xfrm>
            <a:off x="517524" y="1781175"/>
            <a:ext cx="4565017"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5" name="Rectangle 24">
            <a:extLst>
              <a:ext uri="{FF2B5EF4-FFF2-40B4-BE49-F238E27FC236}">
                <a16:creationId xmlns:a16="http://schemas.microsoft.com/office/drawing/2014/main" id="{F1D91B08-4C79-49A2-A7B0-C724808A0AE4}"/>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9" name="Image 10">
            <a:extLst>
              <a:ext uri="{FF2B5EF4-FFF2-40B4-BE49-F238E27FC236}">
                <a16:creationId xmlns:a16="http://schemas.microsoft.com/office/drawing/2014/main" id="{336857A6-85FF-4022-9F99-FD91EB99D42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0" name="Straight Connector 29">
            <a:extLst>
              <a:ext uri="{FF2B5EF4-FFF2-40B4-BE49-F238E27FC236}">
                <a16:creationId xmlns:a16="http://schemas.microsoft.com/office/drawing/2014/main" id="{83CE1C3E-9225-4BFB-96E3-B5492B76507D}"/>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Footer Placeholder 4">
            <a:extLst>
              <a:ext uri="{FF2B5EF4-FFF2-40B4-BE49-F238E27FC236}">
                <a16:creationId xmlns:a16="http://schemas.microsoft.com/office/drawing/2014/main" id="{B8A57271-A38E-4DFA-AD2C-80BF3F763F5B}"/>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2" name="TextBox 31">
            <a:extLst>
              <a:ext uri="{FF2B5EF4-FFF2-40B4-BE49-F238E27FC236}">
                <a16:creationId xmlns:a16="http://schemas.microsoft.com/office/drawing/2014/main" id="{300FF488-AE4C-424D-858C-8DF51079BF1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3" name="Straight Connector 32">
            <a:extLst>
              <a:ext uri="{FF2B5EF4-FFF2-40B4-BE49-F238E27FC236}">
                <a16:creationId xmlns:a16="http://schemas.microsoft.com/office/drawing/2014/main" id="{DF35393D-E97F-4DB4-85E1-542F2811D6E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4585E06-620E-4AD1-B6E6-5A42FD4A5EE5}"/>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35FEE4B-260F-4404-B761-DD8841E841F7}"/>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8" name="Date Placeholder 3">
            <a:extLst>
              <a:ext uri="{FF2B5EF4-FFF2-40B4-BE49-F238E27FC236}">
                <a16:creationId xmlns:a16="http://schemas.microsoft.com/office/drawing/2014/main" id="{810CCA47-177B-4680-9DE6-56D91F240EC7}"/>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0FA3A83E-FDBC-47BE-9BBA-048819C1FE9A}" type="datetime4">
              <a:rPr lang="fr-FR" smtClean="0"/>
              <a:t>10 juillet 2023</a:t>
            </a:fld>
            <a:endParaRPr lang="fr-FR" cap="all" dirty="0"/>
          </a:p>
        </p:txBody>
      </p:sp>
      <p:sp>
        <p:nvSpPr>
          <p:cNvPr id="20" name="TextBox 36">
            <a:extLst>
              <a:ext uri="{FF2B5EF4-FFF2-40B4-BE49-F238E27FC236}">
                <a16:creationId xmlns:a16="http://schemas.microsoft.com/office/drawing/2014/main" id="{74D24246-D3A9-4EE6-B3DF-7FE5900E9F74}"/>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1BD64F64-5AD7-478E-BC3A-1BC6A145A826}"/>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462322900"/>
      </p:ext>
    </p:extLst>
  </p:cSld>
  <p:clrMapOvr>
    <a:overrideClrMapping bg1="lt1" tx1="dk1" bg2="lt2" tx2="dk2" accent1="accent1" accent2="accent2" accent3="accent3" accent4="accent4" accent5="accent5" accent6="accent6" hlink="hlink" folHlink="folHlink"/>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_Content Layout 3">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976527D-5F42-4388-B12E-1F03749A0B2C}"/>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7" name="Rectangle: Rounded Corners 26">
            <a:extLst>
              <a:ext uri="{FF2B5EF4-FFF2-40B4-BE49-F238E27FC236}">
                <a16:creationId xmlns:a16="http://schemas.microsoft.com/office/drawing/2014/main" id="{B01E8944-464F-4A0D-BA18-687451A5CB9E}"/>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Title Placeholder 1">
            <a:extLst>
              <a:ext uri="{FF2B5EF4-FFF2-40B4-BE49-F238E27FC236}">
                <a16:creationId xmlns:a16="http://schemas.microsoft.com/office/drawing/2014/main" id="{51185F38-E3C7-468A-80B9-A4D5D74226CC}"/>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29" name="Text Placeholder 6">
            <a:extLst>
              <a:ext uri="{FF2B5EF4-FFF2-40B4-BE49-F238E27FC236}">
                <a16:creationId xmlns:a16="http://schemas.microsoft.com/office/drawing/2014/main" id="{DCAD86D2-4B3D-47F8-A768-EA591894FA20}"/>
              </a:ext>
            </a:extLst>
          </p:cNvPr>
          <p:cNvSpPr>
            <a:spLocks noGrp="1"/>
          </p:cNvSpPr>
          <p:nvPr>
            <p:ph type="body" sz="quarter" idx="12" hasCustomPrompt="1"/>
          </p:nvPr>
        </p:nvSpPr>
        <p:spPr>
          <a:xfrm>
            <a:off x="517524" y="1781175"/>
            <a:ext cx="11156316"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95796E68-D1D1-46BE-8391-A9E590E5CBEE}"/>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0">
            <a:extLst>
              <a:ext uri="{FF2B5EF4-FFF2-40B4-BE49-F238E27FC236}">
                <a16:creationId xmlns:a16="http://schemas.microsoft.com/office/drawing/2014/main" id="{1D1DA425-5DFE-4A1E-923E-DEF7F62F83B3}"/>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C00E3A18-A1D6-4B70-BFBB-7824E655618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523F5FD3-9BD3-4137-91A8-A405436E082C}"/>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1" name="TextBox 20">
            <a:extLst>
              <a:ext uri="{FF2B5EF4-FFF2-40B4-BE49-F238E27FC236}">
                <a16:creationId xmlns:a16="http://schemas.microsoft.com/office/drawing/2014/main" id="{B6778ABC-F2A8-4501-BAD8-A7D99798C1AC}"/>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3" name="Straight Connector 22">
            <a:extLst>
              <a:ext uri="{FF2B5EF4-FFF2-40B4-BE49-F238E27FC236}">
                <a16:creationId xmlns:a16="http://schemas.microsoft.com/office/drawing/2014/main" id="{55BF93A1-95BE-40A1-A679-F9E514695EAA}"/>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C8C615D-5ED6-4C6D-AAA2-5D599CFBD3C8}"/>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EFE718C-0BA1-4927-8DAB-BCEE9336C1C2}"/>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4" name="Date Placeholder 3">
            <a:extLst>
              <a:ext uri="{FF2B5EF4-FFF2-40B4-BE49-F238E27FC236}">
                <a16:creationId xmlns:a16="http://schemas.microsoft.com/office/drawing/2014/main" id="{EFCDAAE0-B78D-421F-B24C-807D6CC62C2A}"/>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E3551CB4-EB84-4F91-80B3-B13F4C07310A}" type="datetime4">
              <a:rPr lang="fr-FR" smtClean="0"/>
              <a:t>10 juillet 2023</a:t>
            </a:fld>
            <a:endParaRPr lang="fr-FR" cap="all" dirty="0"/>
          </a:p>
        </p:txBody>
      </p:sp>
      <p:sp>
        <p:nvSpPr>
          <p:cNvPr id="20" name="TextBox 36">
            <a:extLst>
              <a:ext uri="{FF2B5EF4-FFF2-40B4-BE49-F238E27FC236}">
                <a16:creationId xmlns:a16="http://schemas.microsoft.com/office/drawing/2014/main" id="{7BFC582F-71D9-4C7D-987F-F833818A5BFA}"/>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5D5E9C72-E14A-4D1C-899C-B36D15C8DE01}"/>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4258424880"/>
      </p:ext>
    </p:extLst>
  </p:cSld>
  <p:clrMapOvr>
    <a:overrideClrMapping bg1="lt1" tx1="dk1" bg2="lt2" tx2="dk2" accent1="accent1" accent2="accent2" accent3="accent3" accent4="accent4" accent5="accent5" accent6="accent6" hlink="hlink" folHlink="folHlink"/>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Content Layout 4">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54A136DC-CDFF-4181-8EAC-6733D08E4D9F}"/>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31" name="Freeform: Shape 30">
            <a:extLst>
              <a:ext uri="{FF2B5EF4-FFF2-40B4-BE49-F238E27FC236}">
                <a16:creationId xmlns:a16="http://schemas.microsoft.com/office/drawing/2014/main" id="{B5CA819D-CB0B-4ED7-A773-8A8E06BB629D}"/>
              </a:ext>
            </a:extLst>
          </p:cNvPr>
          <p:cNvSpPr/>
          <p:nvPr userDrawn="1"/>
        </p:nvSpPr>
        <p:spPr>
          <a:xfrm>
            <a:off x="5082541" y="483871"/>
            <a:ext cx="7109461" cy="6374131"/>
          </a:xfrm>
          <a:custGeom>
            <a:avLst/>
            <a:gdLst>
              <a:gd name="connsiteX0" fmla="*/ 4030980 w 7109461"/>
              <a:gd name="connsiteY0" fmla="*/ 0 h 6374131"/>
              <a:gd name="connsiteX1" fmla="*/ 6881313 w 7109461"/>
              <a:gd name="connsiteY1" fmla="*/ 1180647 h 6374131"/>
              <a:gd name="connsiteX2" fmla="*/ 7109461 w 7109461"/>
              <a:gd name="connsiteY2" fmla="*/ 1431672 h 6374131"/>
              <a:gd name="connsiteX3" fmla="*/ 7109461 w 7109461"/>
              <a:gd name="connsiteY3" fmla="*/ 6374131 h 6374131"/>
              <a:gd name="connsiteX4" fmla="*/ 755274 w 7109461"/>
              <a:gd name="connsiteY4" fmla="*/ 6374131 h 6374131"/>
              <a:gd name="connsiteX5" fmla="*/ 688428 w 7109461"/>
              <a:gd name="connsiteY5" fmla="*/ 6284740 h 6374131"/>
              <a:gd name="connsiteX6" fmla="*/ 0 w 7109461"/>
              <a:gd name="connsiteY6" fmla="*/ 4030980 h 6374131"/>
              <a:gd name="connsiteX7" fmla="*/ 4030980 w 7109461"/>
              <a:gd name="connsiteY7" fmla="*/ 0 h 637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9461" h="6374131">
                <a:moveTo>
                  <a:pt x="4030980" y="0"/>
                </a:moveTo>
                <a:cubicBezTo>
                  <a:pt x="5144105" y="0"/>
                  <a:pt x="6151849" y="451183"/>
                  <a:pt x="6881313" y="1180647"/>
                </a:cubicBezTo>
                <a:lnTo>
                  <a:pt x="7109461" y="1431672"/>
                </a:lnTo>
                <a:lnTo>
                  <a:pt x="7109461" y="6374131"/>
                </a:lnTo>
                <a:lnTo>
                  <a:pt x="755274" y="6374131"/>
                </a:lnTo>
                <a:lnTo>
                  <a:pt x="688428" y="6284740"/>
                </a:lnTo>
                <a:cubicBezTo>
                  <a:pt x="253791" y="5641391"/>
                  <a:pt x="0" y="4865824"/>
                  <a:pt x="0" y="4030980"/>
                </a:cubicBezTo>
                <a:cubicBezTo>
                  <a:pt x="0" y="1804731"/>
                  <a:pt x="1804731" y="0"/>
                  <a:pt x="40309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1" name="Rectangle: Rounded Corners 20">
            <a:extLst>
              <a:ext uri="{FF2B5EF4-FFF2-40B4-BE49-F238E27FC236}">
                <a16:creationId xmlns:a16="http://schemas.microsoft.com/office/drawing/2014/main" id="{D7F62181-6361-40E7-8FD5-E4CCB6B37BD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itle Placeholder 1">
            <a:extLst>
              <a:ext uri="{FF2B5EF4-FFF2-40B4-BE49-F238E27FC236}">
                <a16:creationId xmlns:a16="http://schemas.microsoft.com/office/drawing/2014/main" id="{620ABF00-DFDE-4009-AD3E-5D7CD8B793C3}"/>
              </a:ext>
            </a:extLst>
          </p:cNvPr>
          <p:cNvSpPr>
            <a:spLocks noGrp="1"/>
          </p:cNvSpPr>
          <p:nvPr>
            <p:ph type="title" hasCustomPrompt="1"/>
          </p:nvPr>
        </p:nvSpPr>
        <p:spPr>
          <a:xfrm>
            <a:off x="518160" y="466725"/>
            <a:ext cx="4565017" cy="904875"/>
          </a:xfrm>
          <a:prstGeom prst="rect">
            <a:avLst/>
          </a:prstGeom>
        </p:spPr>
        <p:txBody>
          <a:bodyPr vert="horz" lIns="0" tIns="0" rIns="0" bIns="0" rtlCol="0" anchor="b">
            <a:noAutofit/>
          </a:bodyPr>
          <a:lstStyle/>
          <a:p>
            <a:r>
              <a:rPr lang="en-US" dirty="0"/>
              <a:t>CLICK TO EDIT TITLE</a:t>
            </a:r>
            <a:endParaRPr lang="fr-FR" dirty="0"/>
          </a:p>
        </p:txBody>
      </p:sp>
      <p:sp>
        <p:nvSpPr>
          <p:cNvPr id="25" name="Text Placeholder 6">
            <a:extLst>
              <a:ext uri="{FF2B5EF4-FFF2-40B4-BE49-F238E27FC236}">
                <a16:creationId xmlns:a16="http://schemas.microsoft.com/office/drawing/2014/main" id="{2B5CE02A-90DB-4524-9722-B14B46F809A1}"/>
              </a:ext>
            </a:extLst>
          </p:cNvPr>
          <p:cNvSpPr>
            <a:spLocks noGrp="1"/>
          </p:cNvSpPr>
          <p:nvPr>
            <p:ph type="body" sz="quarter" idx="12" hasCustomPrompt="1"/>
          </p:nvPr>
        </p:nvSpPr>
        <p:spPr>
          <a:xfrm>
            <a:off x="517524" y="1781175"/>
            <a:ext cx="4565017"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6" name="Rectangle 35">
            <a:extLst>
              <a:ext uri="{FF2B5EF4-FFF2-40B4-BE49-F238E27FC236}">
                <a16:creationId xmlns:a16="http://schemas.microsoft.com/office/drawing/2014/main" id="{F94BE713-B685-44BA-AFA1-2C23AAE07C36}"/>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7" name="Image 10">
            <a:extLst>
              <a:ext uri="{FF2B5EF4-FFF2-40B4-BE49-F238E27FC236}">
                <a16:creationId xmlns:a16="http://schemas.microsoft.com/office/drawing/2014/main" id="{7910BC2D-4874-42BC-8E4B-42A04D41F61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8" name="Straight Connector 37">
            <a:extLst>
              <a:ext uri="{FF2B5EF4-FFF2-40B4-BE49-F238E27FC236}">
                <a16:creationId xmlns:a16="http://schemas.microsoft.com/office/drawing/2014/main" id="{16DDF283-4370-4F2B-83CE-849C0F29872D}"/>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9" name="Footer Placeholder 4">
            <a:extLst>
              <a:ext uri="{FF2B5EF4-FFF2-40B4-BE49-F238E27FC236}">
                <a16:creationId xmlns:a16="http://schemas.microsoft.com/office/drawing/2014/main" id="{DEA4153E-8F25-40B9-93E6-8AA088EDB8D5}"/>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40" name="TextBox 39">
            <a:extLst>
              <a:ext uri="{FF2B5EF4-FFF2-40B4-BE49-F238E27FC236}">
                <a16:creationId xmlns:a16="http://schemas.microsoft.com/office/drawing/2014/main" id="{E171B1C0-F1B7-41E4-94D1-8D6C7565A33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41" name="Straight Connector 40">
            <a:extLst>
              <a:ext uri="{FF2B5EF4-FFF2-40B4-BE49-F238E27FC236}">
                <a16:creationId xmlns:a16="http://schemas.microsoft.com/office/drawing/2014/main" id="{9B887D75-E774-48AF-A99D-68DEC002E4CD}"/>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25609DB-067C-4205-A386-2482F2770F98}"/>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EA41FC0-F9B2-4054-A52A-D6C4439437AA}"/>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6" name="Date Placeholder 3">
            <a:extLst>
              <a:ext uri="{FF2B5EF4-FFF2-40B4-BE49-F238E27FC236}">
                <a16:creationId xmlns:a16="http://schemas.microsoft.com/office/drawing/2014/main" id="{74016C04-2830-4E57-996F-6A4B859F3AEA}"/>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73871832-9B36-4C90-9922-C60E7843B240}" type="datetime4">
              <a:rPr lang="fr-FR" smtClean="0"/>
              <a:t>10 juillet 2023</a:t>
            </a:fld>
            <a:endParaRPr lang="fr-FR" cap="all" dirty="0"/>
          </a:p>
        </p:txBody>
      </p:sp>
      <p:sp>
        <p:nvSpPr>
          <p:cNvPr id="19" name="TextBox 36">
            <a:extLst>
              <a:ext uri="{FF2B5EF4-FFF2-40B4-BE49-F238E27FC236}">
                <a16:creationId xmlns:a16="http://schemas.microsoft.com/office/drawing/2014/main" id="{54DF71FC-E5D2-4EB0-8C66-50F149844FAF}"/>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0" name="Footer Placeholder 4">
            <a:extLst>
              <a:ext uri="{FF2B5EF4-FFF2-40B4-BE49-F238E27FC236}">
                <a16:creationId xmlns:a16="http://schemas.microsoft.com/office/drawing/2014/main" id="{59533A7C-E238-49F8-92BE-78409D950DB3}"/>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898222944"/>
      </p:ext>
    </p:extLst>
  </p:cSld>
  <p:clrMapOvr>
    <a:overrideClrMapping bg1="lt1" tx1="dk1" bg2="lt2" tx2="dk2" accent1="accent1" accent2="accent2" accent3="accent3" accent4="accent4" accent5="accent5" accent6="accent6" hlink="hlink" folHlink="folHlink"/>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_Picto Content Layout 2">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D4D2FF2E-64B9-42DF-985F-B1EBB5F72829}"/>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5" name="Rectangle: Rounded Corners 14">
            <a:extLst>
              <a:ext uri="{FF2B5EF4-FFF2-40B4-BE49-F238E27FC236}">
                <a16:creationId xmlns:a16="http://schemas.microsoft.com/office/drawing/2014/main" id="{D6FD76A4-BAD1-4AA0-AE50-CE28B1047E84}"/>
              </a:ext>
            </a:extLst>
          </p:cNvPr>
          <p:cNvSpPr/>
          <p:nvPr userDrawn="1"/>
        </p:nvSpPr>
        <p:spPr>
          <a:xfrm>
            <a:off x="2" y="1883121"/>
            <a:ext cx="12191998" cy="497487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Picture 15">
            <a:extLst>
              <a:ext uri="{FF2B5EF4-FFF2-40B4-BE49-F238E27FC236}">
                <a16:creationId xmlns:a16="http://schemas.microsoft.com/office/drawing/2014/main" id="{CBB44FE6-E495-4F41-8B41-29AD18C88CF2}"/>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Rectangle: Rounded Corners 27">
            <a:extLst>
              <a:ext uri="{FF2B5EF4-FFF2-40B4-BE49-F238E27FC236}">
                <a16:creationId xmlns:a16="http://schemas.microsoft.com/office/drawing/2014/main" id="{3067A0E1-8E1D-4C4B-AC30-9DDD40239663}"/>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64EC4731-8D00-4D02-A05D-872D6AA45758}"/>
              </a:ext>
            </a:extLst>
          </p:cNvPr>
          <p:cNvSpPr>
            <a:spLocks noGrp="1"/>
          </p:cNvSpPr>
          <p:nvPr>
            <p:ph type="title" hasCustomPrompt="1"/>
          </p:nvPr>
        </p:nvSpPr>
        <p:spPr>
          <a:xfrm>
            <a:off x="518160" y="466725"/>
            <a:ext cx="4975200" cy="904875"/>
          </a:xfrm>
          <a:prstGeom prst="rect">
            <a:avLst/>
          </a:prstGeom>
        </p:spPr>
        <p:txBody>
          <a:bodyPr vert="horz" lIns="0" tIns="0" rIns="0" bIns="0" rtlCol="0" anchor="b">
            <a:noAutofit/>
          </a:bodyPr>
          <a:lstStyle/>
          <a:p>
            <a:r>
              <a:rPr lang="en-US" dirty="0"/>
              <a:t>CLICK TO EDIT TITLE</a:t>
            </a:r>
            <a:endParaRPr lang="fr-FR" dirty="0"/>
          </a:p>
        </p:txBody>
      </p:sp>
      <p:sp>
        <p:nvSpPr>
          <p:cNvPr id="30" name="Text Placeholder 6">
            <a:extLst>
              <a:ext uri="{FF2B5EF4-FFF2-40B4-BE49-F238E27FC236}">
                <a16:creationId xmlns:a16="http://schemas.microsoft.com/office/drawing/2014/main" id="{38DE6AF6-AE87-4368-9B9C-1D92DD1561D9}"/>
              </a:ext>
            </a:extLst>
          </p:cNvPr>
          <p:cNvSpPr>
            <a:spLocks noGrp="1"/>
          </p:cNvSpPr>
          <p:nvPr>
            <p:ph type="body" sz="quarter" idx="12" hasCustomPrompt="1"/>
          </p:nvPr>
        </p:nvSpPr>
        <p:spPr>
          <a:xfrm>
            <a:off x="1866899" y="371799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2" name="Oval 1">
            <a:extLst>
              <a:ext uri="{FF2B5EF4-FFF2-40B4-BE49-F238E27FC236}">
                <a16:creationId xmlns:a16="http://schemas.microsoft.com/office/drawing/2014/main" id="{ED16C587-E7BB-4104-9B5A-C935780B2120}"/>
              </a:ext>
            </a:extLst>
          </p:cNvPr>
          <p:cNvSpPr/>
          <p:nvPr userDrawn="1"/>
        </p:nvSpPr>
        <p:spPr>
          <a:xfrm>
            <a:off x="1866899" y="229430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Picture Placeholder 18">
            <a:extLst>
              <a:ext uri="{FF2B5EF4-FFF2-40B4-BE49-F238E27FC236}">
                <a16:creationId xmlns:a16="http://schemas.microsoft.com/office/drawing/2014/main" id="{115BE547-098E-4D0E-B239-E7F61A1932F1}"/>
              </a:ext>
            </a:extLst>
          </p:cNvPr>
          <p:cNvSpPr>
            <a:spLocks noGrp="1"/>
          </p:cNvSpPr>
          <p:nvPr>
            <p:ph type="pic" sz="quarter" idx="36" hasCustomPrompt="1"/>
          </p:nvPr>
        </p:nvSpPr>
        <p:spPr>
          <a:xfrm>
            <a:off x="1987672" y="241508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53" name="Rectangle 52">
            <a:extLst>
              <a:ext uri="{FF2B5EF4-FFF2-40B4-BE49-F238E27FC236}">
                <a16:creationId xmlns:a16="http://schemas.microsoft.com/office/drawing/2014/main" id="{B61E808F-A17E-43BC-B253-55AE55C28644}"/>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Image 10">
            <a:extLst>
              <a:ext uri="{FF2B5EF4-FFF2-40B4-BE49-F238E27FC236}">
                <a16:creationId xmlns:a16="http://schemas.microsoft.com/office/drawing/2014/main" id="{41421D43-55FD-4F65-9581-4266E764522F}"/>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55" name="Straight Connector 54">
            <a:extLst>
              <a:ext uri="{FF2B5EF4-FFF2-40B4-BE49-F238E27FC236}">
                <a16:creationId xmlns:a16="http://schemas.microsoft.com/office/drawing/2014/main" id="{5FB682EB-F2BC-48BA-B94C-4BEBF9A2EF22}"/>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6" name="Footer Placeholder 4">
            <a:extLst>
              <a:ext uri="{FF2B5EF4-FFF2-40B4-BE49-F238E27FC236}">
                <a16:creationId xmlns:a16="http://schemas.microsoft.com/office/drawing/2014/main" id="{D41EBC75-8513-4B10-863C-EBD75F5749AF}"/>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57" name="TextBox 56">
            <a:extLst>
              <a:ext uri="{FF2B5EF4-FFF2-40B4-BE49-F238E27FC236}">
                <a16:creationId xmlns:a16="http://schemas.microsoft.com/office/drawing/2014/main" id="{5C57F27E-6E14-4ABB-90FF-3FABB2A7FF9A}"/>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60" name="Straight Connector 59">
            <a:extLst>
              <a:ext uri="{FF2B5EF4-FFF2-40B4-BE49-F238E27FC236}">
                <a16:creationId xmlns:a16="http://schemas.microsoft.com/office/drawing/2014/main" id="{0A7EBB42-4BAC-4B54-869F-4FC1A073C88A}"/>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03479C3-BA7B-4862-A940-694536C73595}"/>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EB088606-3FAC-436C-AE27-5163AD916B00}"/>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4" name="Date Placeholder 3">
            <a:extLst>
              <a:ext uri="{FF2B5EF4-FFF2-40B4-BE49-F238E27FC236}">
                <a16:creationId xmlns:a16="http://schemas.microsoft.com/office/drawing/2014/main" id="{B31325B1-4B20-4885-93F5-5264DF3925B8}"/>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2308B9B9-C0AE-4543-8084-653CDA958E15}" type="datetime4">
              <a:rPr lang="fr-FR" smtClean="0"/>
              <a:t>10 juillet 2023</a:t>
            </a:fld>
            <a:endParaRPr lang="fr-FR" cap="all" dirty="0"/>
          </a:p>
        </p:txBody>
      </p:sp>
      <p:sp>
        <p:nvSpPr>
          <p:cNvPr id="85" name="Oval 84">
            <a:extLst>
              <a:ext uri="{FF2B5EF4-FFF2-40B4-BE49-F238E27FC236}">
                <a16:creationId xmlns:a16="http://schemas.microsoft.com/office/drawing/2014/main" id="{D2BA5D57-1A89-485C-BBD0-49014C320E7D}"/>
              </a:ext>
            </a:extLst>
          </p:cNvPr>
          <p:cNvSpPr/>
          <p:nvPr userDrawn="1"/>
        </p:nvSpPr>
        <p:spPr>
          <a:xfrm>
            <a:off x="5441254" y="229430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Oval 85">
            <a:extLst>
              <a:ext uri="{FF2B5EF4-FFF2-40B4-BE49-F238E27FC236}">
                <a16:creationId xmlns:a16="http://schemas.microsoft.com/office/drawing/2014/main" id="{47FE6977-F779-4960-B51C-5615D781AA3E}"/>
              </a:ext>
            </a:extLst>
          </p:cNvPr>
          <p:cNvSpPr/>
          <p:nvPr userDrawn="1"/>
        </p:nvSpPr>
        <p:spPr>
          <a:xfrm>
            <a:off x="9015607" y="229430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Text Placeholder 6">
            <a:extLst>
              <a:ext uri="{FF2B5EF4-FFF2-40B4-BE49-F238E27FC236}">
                <a16:creationId xmlns:a16="http://schemas.microsoft.com/office/drawing/2014/main" id="{A048E72F-ACA6-43BD-B78C-77E132CED72B}"/>
              </a:ext>
            </a:extLst>
          </p:cNvPr>
          <p:cNvSpPr>
            <a:spLocks noGrp="1"/>
          </p:cNvSpPr>
          <p:nvPr>
            <p:ph type="body" sz="quarter" idx="37" hasCustomPrompt="1"/>
          </p:nvPr>
        </p:nvSpPr>
        <p:spPr>
          <a:xfrm>
            <a:off x="5441254" y="371799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88" name="Text Placeholder 6">
            <a:extLst>
              <a:ext uri="{FF2B5EF4-FFF2-40B4-BE49-F238E27FC236}">
                <a16:creationId xmlns:a16="http://schemas.microsoft.com/office/drawing/2014/main" id="{3472C4E7-737C-4A60-9902-19E614415C3F}"/>
              </a:ext>
            </a:extLst>
          </p:cNvPr>
          <p:cNvSpPr>
            <a:spLocks noGrp="1"/>
          </p:cNvSpPr>
          <p:nvPr>
            <p:ph type="body" sz="quarter" idx="38" hasCustomPrompt="1"/>
          </p:nvPr>
        </p:nvSpPr>
        <p:spPr>
          <a:xfrm>
            <a:off x="9015607" y="371799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90" name="Picture Placeholder 18">
            <a:extLst>
              <a:ext uri="{FF2B5EF4-FFF2-40B4-BE49-F238E27FC236}">
                <a16:creationId xmlns:a16="http://schemas.microsoft.com/office/drawing/2014/main" id="{BE4F0AE4-2899-4F70-959E-0BF1DC6CBA4F}"/>
              </a:ext>
            </a:extLst>
          </p:cNvPr>
          <p:cNvSpPr>
            <a:spLocks noGrp="1"/>
          </p:cNvSpPr>
          <p:nvPr>
            <p:ph type="pic" sz="quarter" idx="39" hasCustomPrompt="1"/>
          </p:nvPr>
        </p:nvSpPr>
        <p:spPr>
          <a:xfrm>
            <a:off x="5562027" y="241508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91" name="Picture Placeholder 18">
            <a:extLst>
              <a:ext uri="{FF2B5EF4-FFF2-40B4-BE49-F238E27FC236}">
                <a16:creationId xmlns:a16="http://schemas.microsoft.com/office/drawing/2014/main" id="{325A9DFC-8B2D-4E5F-834E-39D08A22B84E}"/>
              </a:ext>
            </a:extLst>
          </p:cNvPr>
          <p:cNvSpPr>
            <a:spLocks noGrp="1"/>
          </p:cNvSpPr>
          <p:nvPr>
            <p:ph type="pic" sz="quarter" idx="40" hasCustomPrompt="1"/>
          </p:nvPr>
        </p:nvSpPr>
        <p:spPr>
          <a:xfrm>
            <a:off x="9136380" y="241508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92" name="Text Placeholder 6">
            <a:extLst>
              <a:ext uri="{FF2B5EF4-FFF2-40B4-BE49-F238E27FC236}">
                <a16:creationId xmlns:a16="http://schemas.microsoft.com/office/drawing/2014/main" id="{08FD2F72-BFBA-4174-BECB-313E7B7080A7}"/>
              </a:ext>
            </a:extLst>
          </p:cNvPr>
          <p:cNvSpPr>
            <a:spLocks noGrp="1"/>
          </p:cNvSpPr>
          <p:nvPr>
            <p:ph type="body" sz="quarter" idx="41" hasCustomPrompt="1"/>
          </p:nvPr>
        </p:nvSpPr>
        <p:spPr>
          <a:xfrm>
            <a:off x="1866899" y="574491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93" name="Oval 92">
            <a:extLst>
              <a:ext uri="{FF2B5EF4-FFF2-40B4-BE49-F238E27FC236}">
                <a16:creationId xmlns:a16="http://schemas.microsoft.com/office/drawing/2014/main" id="{BA522FEB-ABE4-42B9-84C2-EF27291E5902}"/>
              </a:ext>
            </a:extLst>
          </p:cNvPr>
          <p:cNvSpPr/>
          <p:nvPr userDrawn="1"/>
        </p:nvSpPr>
        <p:spPr>
          <a:xfrm>
            <a:off x="1866899" y="432122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Picture Placeholder 18">
            <a:extLst>
              <a:ext uri="{FF2B5EF4-FFF2-40B4-BE49-F238E27FC236}">
                <a16:creationId xmlns:a16="http://schemas.microsoft.com/office/drawing/2014/main" id="{1651D6CB-7338-4284-A5B6-FE14AA37B330}"/>
              </a:ext>
            </a:extLst>
          </p:cNvPr>
          <p:cNvSpPr>
            <a:spLocks noGrp="1"/>
          </p:cNvSpPr>
          <p:nvPr>
            <p:ph type="pic" sz="quarter" idx="42" hasCustomPrompt="1"/>
          </p:nvPr>
        </p:nvSpPr>
        <p:spPr>
          <a:xfrm>
            <a:off x="1987672" y="444200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95" name="Oval 94">
            <a:extLst>
              <a:ext uri="{FF2B5EF4-FFF2-40B4-BE49-F238E27FC236}">
                <a16:creationId xmlns:a16="http://schemas.microsoft.com/office/drawing/2014/main" id="{ABC30B49-2803-478D-8549-CE44681D58D6}"/>
              </a:ext>
            </a:extLst>
          </p:cNvPr>
          <p:cNvSpPr/>
          <p:nvPr userDrawn="1"/>
        </p:nvSpPr>
        <p:spPr>
          <a:xfrm>
            <a:off x="5441254" y="432122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Oval 95">
            <a:extLst>
              <a:ext uri="{FF2B5EF4-FFF2-40B4-BE49-F238E27FC236}">
                <a16:creationId xmlns:a16="http://schemas.microsoft.com/office/drawing/2014/main" id="{C7543813-56BE-49BA-A20C-52B6A3C9B23D}"/>
              </a:ext>
            </a:extLst>
          </p:cNvPr>
          <p:cNvSpPr/>
          <p:nvPr userDrawn="1"/>
        </p:nvSpPr>
        <p:spPr>
          <a:xfrm>
            <a:off x="9015607" y="4321228"/>
            <a:ext cx="1309494" cy="130949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Text Placeholder 6">
            <a:extLst>
              <a:ext uri="{FF2B5EF4-FFF2-40B4-BE49-F238E27FC236}">
                <a16:creationId xmlns:a16="http://schemas.microsoft.com/office/drawing/2014/main" id="{16A2DFE3-C8A0-4A6B-BF58-46EE0F0CB0B1}"/>
              </a:ext>
            </a:extLst>
          </p:cNvPr>
          <p:cNvSpPr>
            <a:spLocks noGrp="1"/>
          </p:cNvSpPr>
          <p:nvPr>
            <p:ph type="body" sz="quarter" idx="43" hasCustomPrompt="1"/>
          </p:nvPr>
        </p:nvSpPr>
        <p:spPr>
          <a:xfrm>
            <a:off x="5441254" y="574491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98" name="Text Placeholder 6">
            <a:extLst>
              <a:ext uri="{FF2B5EF4-FFF2-40B4-BE49-F238E27FC236}">
                <a16:creationId xmlns:a16="http://schemas.microsoft.com/office/drawing/2014/main" id="{01669F45-4350-4AA0-AE32-E7985E483DE1}"/>
              </a:ext>
            </a:extLst>
          </p:cNvPr>
          <p:cNvSpPr>
            <a:spLocks noGrp="1"/>
          </p:cNvSpPr>
          <p:nvPr>
            <p:ph type="body" sz="quarter" idx="44" hasCustomPrompt="1"/>
          </p:nvPr>
        </p:nvSpPr>
        <p:spPr>
          <a:xfrm>
            <a:off x="9015607" y="5744918"/>
            <a:ext cx="1309494" cy="305362"/>
          </a:xfrm>
        </p:spPr>
        <p:txBody>
          <a:bodyPr lIns="0" tIns="0" rIns="0" bIns="0" anchor="ctr">
            <a:noAutofit/>
          </a:bodyPr>
          <a:lstStyle>
            <a:lvl1pPr algn="ctr">
              <a:lnSpc>
                <a:spcPct val="100000"/>
              </a:lnSpc>
              <a:buFontTx/>
              <a:buNone/>
              <a:defRPr sz="1400"/>
            </a:lvl1pPr>
            <a:lvl2pPr>
              <a:buNone/>
              <a:defRPr/>
            </a:lvl2pPr>
          </a:lstStyle>
          <a:p>
            <a:pPr lvl="0"/>
            <a:r>
              <a:rPr lang="en-US" dirty="0"/>
              <a:t>Add text</a:t>
            </a:r>
          </a:p>
        </p:txBody>
      </p:sp>
      <p:sp>
        <p:nvSpPr>
          <p:cNvPr id="99" name="Picture Placeholder 18">
            <a:extLst>
              <a:ext uri="{FF2B5EF4-FFF2-40B4-BE49-F238E27FC236}">
                <a16:creationId xmlns:a16="http://schemas.microsoft.com/office/drawing/2014/main" id="{636859D8-F1F1-484D-8375-69CB76C8692B}"/>
              </a:ext>
            </a:extLst>
          </p:cNvPr>
          <p:cNvSpPr>
            <a:spLocks noGrp="1"/>
          </p:cNvSpPr>
          <p:nvPr>
            <p:ph type="pic" sz="quarter" idx="45" hasCustomPrompt="1"/>
          </p:nvPr>
        </p:nvSpPr>
        <p:spPr>
          <a:xfrm>
            <a:off x="5562027" y="444200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100" name="Picture Placeholder 18">
            <a:extLst>
              <a:ext uri="{FF2B5EF4-FFF2-40B4-BE49-F238E27FC236}">
                <a16:creationId xmlns:a16="http://schemas.microsoft.com/office/drawing/2014/main" id="{2E3AC580-460A-48DB-8E6C-AF342358246F}"/>
              </a:ext>
            </a:extLst>
          </p:cNvPr>
          <p:cNvSpPr>
            <a:spLocks noGrp="1"/>
          </p:cNvSpPr>
          <p:nvPr>
            <p:ph type="pic" sz="quarter" idx="46" hasCustomPrompt="1"/>
          </p:nvPr>
        </p:nvSpPr>
        <p:spPr>
          <a:xfrm>
            <a:off x="9136380" y="4442001"/>
            <a:ext cx="1067948" cy="1067948"/>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37" name="TextBox 36">
            <a:extLst>
              <a:ext uri="{FF2B5EF4-FFF2-40B4-BE49-F238E27FC236}">
                <a16:creationId xmlns:a16="http://schemas.microsoft.com/office/drawing/2014/main" id="{ADAC3D0E-8761-4546-80AA-5DBA67133982}"/>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38" name="Footer Placeholder 4">
            <a:extLst>
              <a:ext uri="{FF2B5EF4-FFF2-40B4-BE49-F238E27FC236}">
                <a16:creationId xmlns:a16="http://schemas.microsoft.com/office/drawing/2014/main" id="{BB974DAE-9240-40B1-BCA8-D5EE3AE828D1}"/>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845799496"/>
      </p:ext>
    </p:extLst>
  </p:cSld>
  <p:clrMapOvr>
    <a:overrideClrMapping bg1="lt1" tx1="dk1" bg2="lt2" tx2="dk2" accent1="accent1" accent2="accent2" accent3="accent3" accent4="accent4" accent5="accent5" accent6="accent6" hlink="hlink" folHlink="folHlink"/>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_Picto Content Layout 5">
    <p:spTree>
      <p:nvGrpSpPr>
        <p:cNvPr id="1" name=""/>
        <p:cNvGrpSpPr/>
        <p:nvPr/>
      </p:nvGrpSpPr>
      <p:grpSpPr>
        <a:xfrm>
          <a:off x="0" y="0"/>
          <a:ext cx="0" cy="0"/>
          <a:chOff x="0" y="0"/>
          <a:chExt cx="0" cy="0"/>
        </a:xfrm>
      </p:grpSpPr>
      <p:sp>
        <p:nvSpPr>
          <p:cNvPr id="94" name="Rectangle 93">
            <a:extLst>
              <a:ext uri="{FF2B5EF4-FFF2-40B4-BE49-F238E27FC236}">
                <a16:creationId xmlns:a16="http://schemas.microsoft.com/office/drawing/2014/main" id="{9141EDD2-DC7C-4B54-9F6B-60BD05D43DFA}"/>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35">
            <a:extLst>
              <a:ext uri="{FF2B5EF4-FFF2-40B4-BE49-F238E27FC236}">
                <a16:creationId xmlns:a16="http://schemas.microsoft.com/office/drawing/2014/main" id="{838215F0-FA0C-41E6-B8B1-1597AE90B665}"/>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6" name="Rectangle: Rounded Corners 15">
            <a:extLst>
              <a:ext uri="{FF2B5EF4-FFF2-40B4-BE49-F238E27FC236}">
                <a16:creationId xmlns:a16="http://schemas.microsoft.com/office/drawing/2014/main" id="{8C5B54C6-EB7D-480C-B300-14DC134A30DA}"/>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86DACEC6-8BD8-4B29-98D4-2D54A54E912F}"/>
              </a:ext>
            </a:extLst>
          </p:cNvPr>
          <p:cNvSpPr>
            <a:spLocks noGrp="1"/>
          </p:cNvSpPr>
          <p:nvPr>
            <p:ph type="title" hasCustomPrompt="1"/>
          </p:nvPr>
        </p:nvSpPr>
        <p:spPr>
          <a:xfrm>
            <a:off x="518160" y="466725"/>
            <a:ext cx="5578476" cy="904875"/>
          </a:xfrm>
          <a:prstGeom prst="rect">
            <a:avLst/>
          </a:prstGeom>
        </p:spPr>
        <p:txBody>
          <a:bodyPr vert="horz" lIns="0" tIns="0" rIns="0" bIns="0" rtlCol="0" anchor="b">
            <a:noAutofit/>
          </a:bodyPr>
          <a:lstStyle/>
          <a:p>
            <a:r>
              <a:rPr lang="en-US" dirty="0"/>
              <a:t>CLICK TO EDIT TITLE</a:t>
            </a:r>
            <a:endParaRPr lang="fr-FR" dirty="0"/>
          </a:p>
        </p:txBody>
      </p:sp>
      <p:sp>
        <p:nvSpPr>
          <p:cNvPr id="21" name="Text Placeholder 6">
            <a:extLst>
              <a:ext uri="{FF2B5EF4-FFF2-40B4-BE49-F238E27FC236}">
                <a16:creationId xmlns:a16="http://schemas.microsoft.com/office/drawing/2014/main" id="{18DA0C75-F57D-4905-9F78-C57424395C8C}"/>
              </a:ext>
            </a:extLst>
          </p:cNvPr>
          <p:cNvSpPr>
            <a:spLocks noGrp="1"/>
          </p:cNvSpPr>
          <p:nvPr>
            <p:ph type="body" sz="quarter" idx="12" hasCustomPrompt="1"/>
          </p:nvPr>
        </p:nvSpPr>
        <p:spPr>
          <a:xfrm>
            <a:off x="1729104" y="246198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27" name="Oval 26">
            <a:extLst>
              <a:ext uri="{FF2B5EF4-FFF2-40B4-BE49-F238E27FC236}">
                <a16:creationId xmlns:a16="http://schemas.microsoft.com/office/drawing/2014/main" id="{D989C36A-54A9-4423-B62D-5D617747C16E}"/>
              </a:ext>
            </a:extLst>
          </p:cNvPr>
          <p:cNvSpPr/>
          <p:nvPr userDrawn="1"/>
        </p:nvSpPr>
        <p:spPr>
          <a:xfrm>
            <a:off x="517524" y="3149794"/>
            <a:ext cx="734400" cy="7344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D621186A-8314-4FAB-928F-73D1FBA6C544}"/>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0" name="Image 10">
            <a:extLst>
              <a:ext uri="{FF2B5EF4-FFF2-40B4-BE49-F238E27FC236}">
                <a16:creationId xmlns:a16="http://schemas.microsoft.com/office/drawing/2014/main" id="{5C1BA351-3F05-43D5-B8AE-205EF5A708D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51" name="Straight Connector 50">
            <a:extLst>
              <a:ext uri="{FF2B5EF4-FFF2-40B4-BE49-F238E27FC236}">
                <a16:creationId xmlns:a16="http://schemas.microsoft.com/office/drawing/2014/main" id="{BEA8C196-6E95-433D-854C-D4FAF5AB10A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2" name="Footer Placeholder 4">
            <a:extLst>
              <a:ext uri="{FF2B5EF4-FFF2-40B4-BE49-F238E27FC236}">
                <a16:creationId xmlns:a16="http://schemas.microsoft.com/office/drawing/2014/main" id="{8B98058E-369F-43F5-BF7B-532C2B24B90D}"/>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53" name="TextBox 52">
            <a:extLst>
              <a:ext uri="{FF2B5EF4-FFF2-40B4-BE49-F238E27FC236}">
                <a16:creationId xmlns:a16="http://schemas.microsoft.com/office/drawing/2014/main" id="{AAC89217-FFDB-4730-BCC3-2A48E2638FCD}"/>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54" name="Straight Connector 53">
            <a:extLst>
              <a:ext uri="{FF2B5EF4-FFF2-40B4-BE49-F238E27FC236}">
                <a16:creationId xmlns:a16="http://schemas.microsoft.com/office/drawing/2014/main" id="{531115C5-E4D5-4C5F-B389-5F5EEF082CC2}"/>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6C7AA9C9-5D84-42E1-9FA6-3735040A9727}"/>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6AC4A7AD-3F8E-491F-AB94-3FECED8B6E7D}"/>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6" name="Date Placeholder 3">
            <a:extLst>
              <a:ext uri="{FF2B5EF4-FFF2-40B4-BE49-F238E27FC236}">
                <a16:creationId xmlns:a16="http://schemas.microsoft.com/office/drawing/2014/main" id="{E3BA827C-4BE3-4000-86AC-8DD075D59B91}"/>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7B704F32-469B-40E6-8272-FD8D32E8C603}" type="datetime4">
              <a:rPr lang="fr-FR" smtClean="0"/>
              <a:t>10 juillet 2023</a:t>
            </a:fld>
            <a:endParaRPr lang="fr-FR" cap="all" dirty="0"/>
          </a:p>
        </p:txBody>
      </p:sp>
      <p:sp>
        <p:nvSpPr>
          <p:cNvPr id="77" name="Oval 76">
            <a:extLst>
              <a:ext uri="{FF2B5EF4-FFF2-40B4-BE49-F238E27FC236}">
                <a16:creationId xmlns:a16="http://schemas.microsoft.com/office/drawing/2014/main" id="{DDC0E4C5-D65C-4A02-AFA7-463308491AAF}"/>
              </a:ext>
            </a:extLst>
          </p:cNvPr>
          <p:cNvSpPr/>
          <p:nvPr userDrawn="1"/>
        </p:nvSpPr>
        <p:spPr>
          <a:xfrm>
            <a:off x="517523" y="210380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Oval 77">
            <a:extLst>
              <a:ext uri="{FF2B5EF4-FFF2-40B4-BE49-F238E27FC236}">
                <a16:creationId xmlns:a16="http://schemas.microsoft.com/office/drawing/2014/main" id="{066D7405-E49E-4F4B-86AC-0F8292198E79}"/>
              </a:ext>
            </a:extLst>
          </p:cNvPr>
          <p:cNvSpPr/>
          <p:nvPr userDrawn="1"/>
        </p:nvSpPr>
        <p:spPr>
          <a:xfrm>
            <a:off x="517523" y="334586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Oval 78">
            <a:extLst>
              <a:ext uri="{FF2B5EF4-FFF2-40B4-BE49-F238E27FC236}">
                <a16:creationId xmlns:a16="http://schemas.microsoft.com/office/drawing/2014/main" id="{F98876BB-1D08-4AFE-9ED3-D8C4CF917A3E}"/>
              </a:ext>
            </a:extLst>
          </p:cNvPr>
          <p:cNvSpPr/>
          <p:nvPr userDrawn="1"/>
        </p:nvSpPr>
        <p:spPr>
          <a:xfrm>
            <a:off x="517523" y="482414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Picture Placeholder 18">
            <a:extLst>
              <a:ext uri="{FF2B5EF4-FFF2-40B4-BE49-F238E27FC236}">
                <a16:creationId xmlns:a16="http://schemas.microsoft.com/office/drawing/2014/main" id="{123592B4-2DDB-460A-9A51-BC26730ACB38}"/>
              </a:ext>
            </a:extLst>
          </p:cNvPr>
          <p:cNvSpPr>
            <a:spLocks noGrp="1"/>
          </p:cNvSpPr>
          <p:nvPr>
            <p:ph type="pic" sz="quarter" idx="36" hasCustomPrompt="1"/>
          </p:nvPr>
        </p:nvSpPr>
        <p:spPr>
          <a:xfrm>
            <a:off x="579579" y="217674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0" name="Picture Placeholder 18">
            <a:extLst>
              <a:ext uri="{FF2B5EF4-FFF2-40B4-BE49-F238E27FC236}">
                <a16:creationId xmlns:a16="http://schemas.microsoft.com/office/drawing/2014/main" id="{CFC0FC8F-95C4-4A10-B918-674685D4EDF8}"/>
              </a:ext>
            </a:extLst>
          </p:cNvPr>
          <p:cNvSpPr>
            <a:spLocks noGrp="1"/>
          </p:cNvSpPr>
          <p:nvPr>
            <p:ph type="pic" sz="quarter" idx="37" hasCustomPrompt="1"/>
          </p:nvPr>
        </p:nvSpPr>
        <p:spPr>
          <a:xfrm>
            <a:off x="579579" y="341880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1" name="Picture Placeholder 18">
            <a:extLst>
              <a:ext uri="{FF2B5EF4-FFF2-40B4-BE49-F238E27FC236}">
                <a16:creationId xmlns:a16="http://schemas.microsoft.com/office/drawing/2014/main" id="{994589B7-DBDA-4302-B11F-87C9585D7B20}"/>
              </a:ext>
            </a:extLst>
          </p:cNvPr>
          <p:cNvSpPr>
            <a:spLocks noGrp="1"/>
          </p:cNvSpPr>
          <p:nvPr>
            <p:ph type="pic" sz="quarter" idx="38" hasCustomPrompt="1"/>
          </p:nvPr>
        </p:nvSpPr>
        <p:spPr>
          <a:xfrm>
            <a:off x="579579" y="489708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2" name="Text Placeholder 6">
            <a:extLst>
              <a:ext uri="{FF2B5EF4-FFF2-40B4-BE49-F238E27FC236}">
                <a16:creationId xmlns:a16="http://schemas.microsoft.com/office/drawing/2014/main" id="{5B2DDA0D-6C43-4B12-AFFB-D592CCEBE939}"/>
              </a:ext>
            </a:extLst>
          </p:cNvPr>
          <p:cNvSpPr>
            <a:spLocks noGrp="1"/>
          </p:cNvSpPr>
          <p:nvPr>
            <p:ph type="body" sz="quarter" idx="39" hasCustomPrompt="1"/>
          </p:nvPr>
        </p:nvSpPr>
        <p:spPr>
          <a:xfrm>
            <a:off x="4548266" y="246198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83" name="Oval 82">
            <a:extLst>
              <a:ext uri="{FF2B5EF4-FFF2-40B4-BE49-F238E27FC236}">
                <a16:creationId xmlns:a16="http://schemas.microsoft.com/office/drawing/2014/main" id="{5AE249BA-07B0-432D-B6BC-8F59AEB65C3F}"/>
              </a:ext>
            </a:extLst>
          </p:cNvPr>
          <p:cNvSpPr/>
          <p:nvPr userDrawn="1"/>
        </p:nvSpPr>
        <p:spPr>
          <a:xfrm>
            <a:off x="3336685" y="210380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4" name="Picture Placeholder 18">
            <a:extLst>
              <a:ext uri="{FF2B5EF4-FFF2-40B4-BE49-F238E27FC236}">
                <a16:creationId xmlns:a16="http://schemas.microsoft.com/office/drawing/2014/main" id="{73399B92-06E7-4F94-A5D0-C1480229E204}"/>
              </a:ext>
            </a:extLst>
          </p:cNvPr>
          <p:cNvSpPr>
            <a:spLocks noGrp="1"/>
          </p:cNvSpPr>
          <p:nvPr>
            <p:ph type="pic" sz="quarter" idx="40" hasCustomPrompt="1"/>
          </p:nvPr>
        </p:nvSpPr>
        <p:spPr>
          <a:xfrm>
            <a:off x="3398741" y="217674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5" name="Text Placeholder 6">
            <a:extLst>
              <a:ext uri="{FF2B5EF4-FFF2-40B4-BE49-F238E27FC236}">
                <a16:creationId xmlns:a16="http://schemas.microsoft.com/office/drawing/2014/main" id="{4C4EBBFC-AD20-4950-B230-1CB40CB423F5}"/>
              </a:ext>
            </a:extLst>
          </p:cNvPr>
          <p:cNvSpPr>
            <a:spLocks noGrp="1"/>
          </p:cNvSpPr>
          <p:nvPr>
            <p:ph type="body" sz="quarter" idx="41" hasCustomPrompt="1"/>
          </p:nvPr>
        </p:nvSpPr>
        <p:spPr>
          <a:xfrm>
            <a:off x="4548266" y="370404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86" name="Oval 85">
            <a:extLst>
              <a:ext uri="{FF2B5EF4-FFF2-40B4-BE49-F238E27FC236}">
                <a16:creationId xmlns:a16="http://schemas.microsoft.com/office/drawing/2014/main" id="{E35A0FA6-ED81-49A3-81CD-3B65C324C43A}"/>
              </a:ext>
            </a:extLst>
          </p:cNvPr>
          <p:cNvSpPr/>
          <p:nvPr userDrawn="1"/>
        </p:nvSpPr>
        <p:spPr>
          <a:xfrm>
            <a:off x="3336685" y="334586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Picture Placeholder 18">
            <a:extLst>
              <a:ext uri="{FF2B5EF4-FFF2-40B4-BE49-F238E27FC236}">
                <a16:creationId xmlns:a16="http://schemas.microsoft.com/office/drawing/2014/main" id="{54F41613-8AD3-47BA-A9DD-0987561252E9}"/>
              </a:ext>
            </a:extLst>
          </p:cNvPr>
          <p:cNvSpPr>
            <a:spLocks noGrp="1"/>
          </p:cNvSpPr>
          <p:nvPr>
            <p:ph type="pic" sz="quarter" idx="42" hasCustomPrompt="1"/>
          </p:nvPr>
        </p:nvSpPr>
        <p:spPr>
          <a:xfrm>
            <a:off x="3398741" y="341880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88" name="Text Placeholder 6">
            <a:extLst>
              <a:ext uri="{FF2B5EF4-FFF2-40B4-BE49-F238E27FC236}">
                <a16:creationId xmlns:a16="http://schemas.microsoft.com/office/drawing/2014/main" id="{8BE57991-0349-4478-99EF-87C71ED573F1}"/>
              </a:ext>
            </a:extLst>
          </p:cNvPr>
          <p:cNvSpPr>
            <a:spLocks noGrp="1"/>
          </p:cNvSpPr>
          <p:nvPr>
            <p:ph type="body" sz="quarter" idx="43" hasCustomPrompt="1"/>
          </p:nvPr>
        </p:nvSpPr>
        <p:spPr>
          <a:xfrm>
            <a:off x="4548266" y="518232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89" name="Oval 88">
            <a:extLst>
              <a:ext uri="{FF2B5EF4-FFF2-40B4-BE49-F238E27FC236}">
                <a16:creationId xmlns:a16="http://schemas.microsoft.com/office/drawing/2014/main" id="{929B9D91-8DE1-4F4B-894F-14B49574E0ED}"/>
              </a:ext>
            </a:extLst>
          </p:cNvPr>
          <p:cNvSpPr/>
          <p:nvPr userDrawn="1"/>
        </p:nvSpPr>
        <p:spPr>
          <a:xfrm>
            <a:off x="3336685" y="4824148"/>
            <a:ext cx="1021717" cy="10217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0" name="Picture Placeholder 18">
            <a:extLst>
              <a:ext uri="{FF2B5EF4-FFF2-40B4-BE49-F238E27FC236}">
                <a16:creationId xmlns:a16="http://schemas.microsoft.com/office/drawing/2014/main" id="{6DAF6334-8147-4BD7-BA60-30EB38A409AD}"/>
              </a:ext>
            </a:extLst>
          </p:cNvPr>
          <p:cNvSpPr>
            <a:spLocks noGrp="1"/>
          </p:cNvSpPr>
          <p:nvPr>
            <p:ph type="pic" sz="quarter" idx="44" hasCustomPrompt="1"/>
          </p:nvPr>
        </p:nvSpPr>
        <p:spPr>
          <a:xfrm>
            <a:off x="3398741" y="4897086"/>
            <a:ext cx="875841" cy="875841"/>
          </a:xfrm>
          <a:prstGeom prst="ellipse">
            <a:avLst/>
          </a:prstGeom>
          <a:noFill/>
          <a:ln>
            <a:noFill/>
          </a:ln>
        </p:spPr>
        <p:txBody>
          <a:bodyPr wrap="square" anchor="ctr">
            <a:noAutofit/>
          </a:bodyPr>
          <a:lstStyle>
            <a:lvl1pPr algn="ctr">
              <a:buFontTx/>
              <a:buNone/>
              <a:defRPr sz="700">
                <a:solidFill>
                  <a:schemeClr val="tx1">
                    <a:lumMod val="75000"/>
                    <a:lumOff val="25000"/>
                  </a:schemeClr>
                </a:solidFill>
              </a:defRPr>
            </a:lvl1pPr>
          </a:lstStyle>
          <a:p>
            <a:r>
              <a:rPr lang="fr-FR" dirty="0"/>
              <a:t>ADD ICON</a:t>
            </a:r>
          </a:p>
        </p:txBody>
      </p:sp>
      <p:sp>
        <p:nvSpPr>
          <p:cNvPr id="92" name="Text Placeholder 6">
            <a:extLst>
              <a:ext uri="{FF2B5EF4-FFF2-40B4-BE49-F238E27FC236}">
                <a16:creationId xmlns:a16="http://schemas.microsoft.com/office/drawing/2014/main" id="{2B374895-C9B9-40FB-A95F-DDE6BED53373}"/>
              </a:ext>
            </a:extLst>
          </p:cNvPr>
          <p:cNvSpPr>
            <a:spLocks noGrp="1"/>
          </p:cNvSpPr>
          <p:nvPr>
            <p:ph type="body" sz="quarter" idx="45" hasCustomPrompt="1"/>
          </p:nvPr>
        </p:nvSpPr>
        <p:spPr>
          <a:xfrm>
            <a:off x="1729104" y="370404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93" name="Text Placeholder 6">
            <a:extLst>
              <a:ext uri="{FF2B5EF4-FFF2-40B4-BE49-F238E27FC236}">
                <a16:creationId xmlns:a16="http://schemas.microsoft.com/office/drawing/2014/main" id="{9025A2CD-C5C5-43F8-AE9B-89C5018B0597}"/>
              </a:ext>
            </a:extLst>
          </p:cNvPr>
          <p:cNvSpPr>
            <a:spLocks noGrp="1"/>
          </p:cNvSpPr>
          <p:nvPr>
            <p:ph type="body" sz="quarter" idx="46" hasCustomPrompt="1"/>
          </p:nvPr>
        </p:nvSpPr>
        <p:spPr>
          <a:xfrm>
            <a:off x="1729104" y="5182325"/>
            <a:ext cx="1136016" cy="305362"/>
          </a:xfrm>
        </p:spPr>
        <p:txBody>
          <a:bodyPr lIns="0" tIns="0" rIns="0" bIns="0" anchor="ctr">
            <a:noAutofit/>
          </a:bodyPr>
          <a:lstStyle>
            <a:lvl1pPr>
              <a:lnSpc>
                <a:spcPct val="100000"/>
              </a:lnSpc>
              <a:buFontTx/>
              <a:buNone/>
              <a:defRPr sz="1400"/>
            </a:lvl1pPr>
            <a:lvl2pPr>
              <a:buNone/>
              <a:defRPr/>
            </a:lvl2pPr>
          </a:lstStyle>
          <a:p>
            <a:pPr lvl="0"/>
            <a:r>
              <a:rPr lang="en-US" dirty="0"/>
              <a:t>Add text</a:t>
            </a:r>
          </a:p>
        </p:txBody>
      </p:sp>
      <p:sp>
        <p:nvSpPr>
          <p:cNvPr id="3" name="Content Placeholder 2">
            <a:extLst>
              <a:ext uri="{FF2B5EF4-FFF2-40B4-BE49-F238E27FC236}">
                <a16:creationId xmlns:a16="http://schemas.microsoft.com/office/drawing/2014/main" id="{57424004-8E25-4745-97DC-9689D18C78F4}"/>
              </a:ext>
            </a:extLst>
          </p:cNvPr>
          <p:cNvSpPr>
            <a:spLocks noGrp="1"/>
          </p:cNvSpPr>
          <p:nvPr>
            <p:ph sz="quarter" idx="47" hasCustomPrompt="1"/>
          </p:nvPr>
        </p:nvSpPr>
        <p:spPr>
          <a:xfrm>
            <a:off x="6401040" y="503238"/>
            <a:ext cx="5425200" cy="5724000"/>
          </a:xfrm>
        </p:spPr>
        <p:txBody>
          <a:bodyPr anchor="ctr"/>
          <a:lstStyle>
            <a:lvl1pPr algn="ctr">
              <a:buNone/>
              <a:defRPr sz="1600" b="1">
                <a:solidFill>
                  <a:schemeClr val="bg1">
                    <a:lumMod val="75000"/>
                  </a:schemeClr>
                </a:solidFill>
              </a:defRPr>
            </a:lvl1pPr>
          </a:lstStyle>
          <a:p>
            <a:pPr lvl="0"/>
            <a:r>
              <a:rPr lang="en-US" dirty="0"/>
              <a:t>ADD CONTENT HERE</a:t>
            </a:r>
            <a:endParaRPr lang="fr-FR" dirty="0"/>
          </a:p>
        </p:txBody>
      </p:sp>
      <p:sp>
        <p:nvSpPr>
          <p:cNvPr id="38" name="TextBox 36">
            <a:extLst>
              <a:ext uri="{FF2B5EF4-FFF2-40B4-BE49-F238E27FC236}">
                <a16:creationId xmlns:a16="http://schemas.microsoft.com/office/drawing/2014/main" id="{CD83F6B0-0290-465A-8044-F0272796B4AD}"/>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39" name="Footer Placeholder 4">
            <a:extLst>
              <a:ext uri="{FF2B5EF4-FFF2-40B4-BE49-F238E27FC236}">
                <a16:creationId xmlns:a16="http://schemas.microsoft.com/office/drawing/2014/main" id="{6A5982AF-0107-4A7D-9A19-32C1DD81BA71}"/>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163399885"/>
      </p:ext>
    </p:extLst>
  </p:cSld>
  <p:clrMapOvr>
    <a:overrideClrMapping bg1="lt1" tx1="dk1" bg2="lt2" tx2="dk2" accent1="accent1" accent2="accent2" accent3="accent3" accent4="accent4" accent5="accent5" accent6="accent6" hlink="hlink" folHlink="folHlink"/>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_One text &amp; data">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D4D2FF2E-64B9-42DF-985F-B1EBB5F72829}"/>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5" name="Rectangle: Rounded Corners 14">
            <a:extLst>
              <a:ext uri="{FF2B5EF4-FFF2-40B4-BE49-F238E27FC236}">
                <a16:creationId xmlns:a16="http://schemas.microsoft.com/office/drawing/2014/main" id="{D6FD76A4-BAD1-4AA0-AE50-CE28B1047E84}"/>
              </a:ext>
            </a:extLst>
          </p:cNvPr>
          <p:cNvSpPr/>
          <p:nvPr userDrawn="1"/>
        </p:nvSpPr>
        <p:spPr>
          <a:xfrm>
            <a:off x="2" y="1883121"/>
            <a:ext cx="12191998" cy="497487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Picture 15">
            <a:extLst>
              <a:ext uri="{FF2B5EF4-FFF2-40B4-BE49-F238E27FC236}">
                <a16:creationId xmlns:a16="http://schemas.microsoft.com/office/drawing/2014/main" id="{CBB44FE6-E495-4F41-8B41-29AD18C88CF2}"/>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Rectangle: Rounded Corners 27">
            <a:extLst>
              <a:ext uri="{FF2B5EF4-FFF2-40B4-BE49-F238E27FC236}">
                <a16:creationId xmlns:a16="http://schemas.microsoft.com/office/drawing/2014/main" id="{3067A0E1-8E1D-4C4B-AC30-9DDD40239663}"/>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64EC4731-8D00-4D02-A05D-872D6AA45758}"/>
              </a:ext>
            </a:extLst>
          </p:cNvPr>
          <p:cNvSpPr>
            <a:spLocks noGrp="1"/>
          </p:cNvSpPr>
          <p:nvPr>
            <p:ph type="title" hasCustomPrompt="1"/>
          </p:nvPr>
        </p:nvSpPr>
        <p:spPr>
          <a:xfrm>
            <a:off x="518160" y="466725"/>
            <a:ext cx="4976284" cy="904875"/>
          </a:xfrm>
          <a:prstGeom prst="rect">
            <a:avLst/>
          </a:prstGeom>
        </p:spPr>
        <p:txBody>
          <a:bodyPr vert="horz" lIns="0" tIns="0" rIns="0" bIns="0" rtlCol="0" anchor="b">
            <a:noAutofit/>
          </a:bodyPr>
          <a:lstStyle/>
          <a:p>
            <a:r>
              <a:rPr lang="en-US" dirty="0"/>
              <a:t>CLICK TO EDIT TITLE</a:t>
            </a:r>
            <a:endParaRPr lang="fr-FR" dirty="0"/>
          </a:p>
        </p:txBody>
      </p:sp>
      <p:sp>
        <p:nvSpPr>
          <p:cNvPr id="30" name="Text Placeholder 6">
            <a:extLst>
              <a:ext uri="{FF2B5EF4-FFF2-40B4-BE49-F238E27FC236}">
                <a16:creationId xmlns:a16="http://schemas.microsoft.com/office/drawing/2014/main" id="{38DE6AF6-AE87-4368-9B9C-1D92DD1561D9}"/>
              </a:ext>
            </a:extLst>
          </p:cNvPr>
          <p:cNvSpPr>
            <a:spLocks noGrp="1"/>
          </p:cNvSpPr>
          <p:nvPr>
            <p:ph type="body" sz="quarter" idx="12" hasCustomPrompt="1"/>
          </p:nvPr>
        </p:nvSpPr>
        <p:spPr>
          <a:xfrm>
            <a:off x="517524" y="2038350"/>
            <a:ext cx="4976920" cy="4010024"/>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52" name="Oval 51">
            <a:extLst>
              <a:ext uri="{FF2B5EF4-FFF2-40B4-BE49-F238E27FC236}">
                <a16:creationId xmlns:a16="http://schemas.microsoft.com/office/drawing/2014/main" id="{C874CF62-0145-4E99-9209-6C8A629D40AE}"/>
              </a:ext>
            </a:extLst>
          </p:cNvPr>
          <p:cNvSpPr/>
          <p:nvPr userDrawn="1"/>
        </p:nvSpPr>
        <p:spPr>
          <a:xfrm>
            <a:off x="6048693" y="1002346"/>
            <a:ext cx="5046027" cy="50460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Text Placeholder 49">
            <a:extLst>
              <a:ext uri="{FF2B5EF4-FFF2-40B4-BE49-F238E27FC236}">
                <a16:creationId xmlns:a16="http://schemas.microsoft.com/office/drawing/2014/main" id="{F8F93B41-861C-4DD2-9E48-63DD06B4A399}"/>
              </a:ext>
            </a:extLst>
          </p:cNvPr>
          <p:cNvSpPr>
            <a:spLocks noGrp="1"/>
          </p:cNvSpPr>
          <p:nvPr>
            <p:ph type="body" sz="quarter" idx="13" hasCustomPrompt="1"/>
          </p:nvPr>
        </p:nvSpPr>
        <p:spPr>
          <a:xfrm>
            <a:off x="6887009" y="3306378"/>
            <a:ext cx="3369395" cy="678882"/>
          </a:xfrm>
          <a:prstGeom prst="rect">
            <a:avLst/>
          </a:prstGeom>
        </p:spPr>
        <p:txBody>
          <a:bodyPr lIns="0" tIns="0" rIns="0" bIns="0" anchor="ctr">
            <a:noAutofit/>
          </a:bodyPr>
          <a:lstStyle>
            <a:lvl1pPr marL="0" indent="0" algn="ctr">
              <a:lnSpc>
                <a:spcPct val="100000"/>
              </a:lnSpc>
              <a:buFontTx/>
              <a:buNone/>
              <a:defRPr sz="7200" b="1" cap="all" baseline="0">
                <a:solidFill>
                  <a:schemeClr val="bg1"/>
                </a:solidFill>
              </a:defRPr>
            </a:lvl1pPr>
          </a:lstStyle>
          <a:p>
            <a:pPr lvl="0"/>
            <a:r>
              <a:rPr lang="en-US" dirty="0"/>
              <a:t>data</a:t>
            </a:r>
          </a:p>
        </p:txBody>
      </p:sp>
      <p:sp>
        <p:nvSpPr>
          <p:cNvPr id="54" name="Text Placeholder 49">
            <a:extLst>
              <a:ext uri="{FF2B5EF4-FFF2-40B4-BE49-F238E27FC236}">
                <a16:creationId xmlns:a16="http://schemas.microsoft.com/office/drawing/2014/main" id="{51EDCA54-0575-4BD7-8E3A-B64D4E32D481}"/>
              </a:ext>
            </a:extLst>
          </p:cNvPr>
          <p:cNvSpPr>
            <a:spLocks noGrp="1"/>
          </p:cNvSpPr>
          <p:nvPr>
            <p:ph type="body" sz="quarter" idx="14" hasCustomPrompt="1"/>
          </p:nvPr>
        </p:nvSpPr>
        <p:spPr>
          <a:xfrm>
            <a:off x="6887009" y="3992880"/>
            <a:ext cx="3369394" cy="723900"/>
          </a:xfrm>
          <a:prstGeom prst="rect">
            <a:avLst/>
          </a:prstGeom>
        </p:spPr>
        <p:txBody>
          <a:bodyPr lIns="0" tIns="0" rIns="0" bIns="0" anchor="ctr">
            <a:noAutofit/>
          </a:bodyPr>
          <a:lstStyle>
            <a:lvl1pPr marL="0" indent="0" algn="ctr">
              <a:lnSpc>
                <a:spcPct val="100000"/>
              </a:lnSpc>
              <a:buFontTx/>
              <a:buNone/>
              <a:defRPr sz="4000" cap="none" baseline="0">
                <a:solidFill>
                  <a:schemeClr val="bg1"/>
                </a:solidFill>
              </a:defRPr>
            </a:lvl1pPr>
          </a:lstStyle>
          <a:p>
            <a:pPr lvl="0"/>
            <a:r>
              <a:rPr lang="en-US" dirty="0"/>
              <a:t>details</a:t>
            </a:r>
          </a:p>
        </p:txBody>
      </p:sp>
      <p:sp>
        <p:nvSpPr>
          <p:cNvPr id="68" name="Picture Placeholder 18">
            <a:extLst>
              <a:ext uri="{FF2B5EF4-FFF2-40B4-BE49-F238E27FC236}">
                <a16:creationId xmlns:a16="http://schemas.microsoft.com/office/drawing/2014/main" id="{2A0BE632-3CD3-486A-BF3E-EC98209A4D94}"/>
              </a:ext>
            </a:extLst>
          </p:cNvPr>
          <p:cNvSpPr>
            <a:spLocks noGrp="1"/>
          </p:cNvSpPr>
          <p:nvPr>
            <p:ph type="pic" sz="quarter" idx="45" hasCustomPrompt="1"/>
          </p:nvPr>
        </p:nvSpPr>
        <p:spPr>
          <a:xfrm>
            <a:off x="7876524" y="1653540"/>
            <a:ext cx="1390365" cy="1390365"/>
          </a:xfrm>
          <a:prstGeom prst="ellipse">
            <a:avLst/>
          </a:prstGeom>
          <a:noFill/>
          <a:ln>
            <a:noFill/>
          </a:ln>
        </p:spPr>
        <p:txBody>
          <a:bodyPr wrap="square" anchor="ctr">
            <a:noAutofit/>
          </a:bodyPr>
          <a:lstStyle>
            <a:lvl1pPr algn="ctr">
              <a:buFontTx/>
              <a:buNone/>
              <a:defRPr sz="1400">
                <a:solidFill>
                  <a:schemeClr val="bg1"/>
                </a:solidFill>
              </a:defRPr>
            </a:lvl1pPr>
          </a:lstStyle>
          <a:p>
            <a:r>
              <a:rPr lang="fr-FR" dirty="0"/>
              <a:t>ADD ICON</a:t>
            </a:r>
          </a:p>
        </p:txBody>
      </p:sp>
      <p:sp>
        <p:nvSpPr>
          <p:cNvPr id="33" name="Rectangle 32">
            <a:extLst>
              <a:ext uri="{FF2B5EF4-FFF2-40B4-BE49-F238E27FC236}">
                <a16:creationId xmlns:a16="http://schemas.microsoft.com/office/drawing/2014/main" id="{F56273B8-A12E-4077-9177-C2AADDA27A66}"/>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4" name="Image 10">
            <a:extLst>
              <a:ext uri="{FF2B5EF4-FFF2-40B4-BE49-F238E27FC236}">
                <a16:creationId xmlns:a16="http://schemas.microsoft.com/office/drawing/2014/main" id="{8D979B19-672E-4CA5-B696-3E24E6870C97}"/>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5" name="Straight Connector 34">
            <a:extLst>
              <a:ext uri="{FF2B5EF4-FFF2-40B4-BE49-F238E27FC236}">
                <a16:creationId xmlns:a16="http://schemas.microsoft.com/office/drawing/2014/main" id="{DB0D52D7-FBDF-4B57-8D2B-C458B46BA4A1}"/>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6" name="Footer Placeholder 4">
            <a:extLst>
              <a:ext uri="{FF2B5EF4-FFF2-40B4-BE49-F238E27FC236}">
                <a16:creationId xmlns:a16="http://schemas.microsoft.com/office/drawing/2014/main" id="{8BFCE66C-20D1-422B-99AF-1EFFA2F982B3}"/>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7" name="TextBox 36">
            <a:extLst>
              <a:ext uri="{FF2B5EF4-FFF2-40B4-BE49-F238E27FC236}">
                <a16:creationId xmlns:a16="http://schemas.microsoft.com/office/drawing/2014/main" id="{E2A4E45D-3DDC-4A84-AD4D-18E828C5A4E8}"/>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8" name="Straight Connector 37">
            <a:extLst>
              <a:ext uri="{FF2B5EF4-FFF2-40B4-BE49-F238E27FC236}">
                <a16:creationId xmlns:a16="http://schemas.microsoft.com/office/drawing/2014/main" id="{940A5961-1797-4616-AFEF-D6E80F09F0A6}"/>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911E092-1AFC-42DA-95C7-E5BA53D2616C}"/>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D5AC62F-C016-4363-9AAD-76E50271C1E7}"/>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4" name="Date Placeholder 3">
            <a:extLst>
              <a:ext uri="{FF2B5EF4-FFF2-40B4-BE49-F238E27FC236}">
                <a16:creationId xmlns:a16="http://schemas.microsoft.com/office/drawing/2014/main" id="{CBBB43B8-44DC-44D8-92D9-00972D3F6900}"/>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8AB13D62-AF5E-475E-8C71-0EED4EE44FFB}" type="datetime4">
              <a:rPr lang="fr-FR" smtClean="0"/>
              <a:t>10 juillet 2023</a:t>
            </a:fld>
            <a:endParaRPr lang="fr-FR" cap="all" dirty="0"/>
          </a:p>
        </p:txBody>
      </p:sp>
      <p:sp>
        <p:nvSpPr>
          <p:cNvPr id="24" name="TextBox 36">
            <a:extLst>
              <a:ext uri="{FF2B5EF4-FFF2-40B4-BE49-F238E27FC236}">
                <a16:creationId xmlns:a16="http://schemas.microsoft.com/office/drawing/2014/main" id="{0DF69A18-9057-483F-93F0-E41A2A5B52BF}"/>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5" name="Footer Placeholder 4">
            <a:extLst>
              <a:ext uri="{FF2B5EF4-FFF2-40B4-BE49-F238E27FC236}">
                <a16:creationId xmlns:a16="http://schemas.microsoft.com/office/drawing/2014/main" id="{010991AD-901E-4945-9EA5-F54577C96083}"/>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264551889"/>
      </p:ext>
    </p:extLst>
  </p:cSld>
  <p:clrMapOvr>
    <a:overrideClrMapping bg1="lt1" tx1="dk1" bg2="lt2" tx2="dk2" accent1="accent1" accent2="accent2" accent3="accent3" accent4="accent4" accent5="accent5" accent6="accent6" hlink="hlink" folHlink="folHlink"/>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1_2 Text &amp; Data">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D4D2FF2E-64B9-42DF-985F-B1EBB5F72829}"/>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5" name="Rectangle: Rounded Corners 14">
            <a:extLst>
              <a:ext uri="{FF2B5EF4-FFF2-40B4-BE49-F238E27FC236}">
                <a16:creationId xmlns:a16="http://schemas.microsoft.com/office/drawing/2014/main" id="{D6FD76A4-BAD1-4AA0-AE50-CE28B1047E84}"/>
              </a:ext>
            </a:extLst>
          </p:cNvPr>
          <p:cNvSpPr/>
          <p:nvPr userDrawn="1"/>
        </p:nvSpPr>
        <p:spPr>
          <a:xfrm>
            <a:off x="2" y="1883121"/>
            <a:ext cx="12191998" cy="497487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Picture 15">
            <a:extLst>
              <a:ext uri="{FF2B5EF4-FFF2-40B4-BE49-F238E27FC236}">
                <a16:creationId xmlns:a16="http://schemas.microsoft.com/office/drawing/2014/main" id="{CBB44FE6-E495-4F41-8B41-29AD18C88CF2}"/>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Rectangle: Rounded Corners 27">
            <a:extLst>
              <a:ext uri="{FF2B5EF4-FFF2-40B4-BE49-F238E27FC236}">
                <a16:creationId xmlns:a16="http://schemas.microsoft.com/office/drawing/2014/main" id="{3067A0E1-8E1D-4C4B-AC30-9DDD40239663}"/>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itle Placeholder 1">
            <a:extLst>
              <a:ext uri="{FF2B5EF4-FFF2-40B4-BE49-F238E27FC236}">
                <a16:creationId xmlns:a16="http://schemas.microsoft.com/office/drawing/2014/main" id="{64EC4731-8D00-4D02-A05D-872D6AA45758}"/>
              </a:ext>
            </a:extLst>
          </p:cNvPr>
          <p:cNvSpPr>
            <a:spLocks noGrp="1"/>
          </p:cNvSpPr>
          <p:nvPr>
            <p:ph type="title" hasCustomPrompt="1"/>
          </p:nvPr>
        </p:nvSpPr>
        <p:spPr>
          <a:xfrm>
            <a:off x="518160" y="466725"/>
            <a:ext cx="4496992" cy="904875"/>
          </a:xfrm>
          <a:prstGeom prst="rect">
            <a:avLst/>
          </a:prstGeom>
        </p:spPr>
        <p:txBody>
          <a:bodyPr vert="horz" lIns="0" tIns="0" rIns="0" bIns="0" rtlCol="0" anchor="b">
            <a:noAutofit/>
          </a:bodyPr>
          <a:lstStyle/>
          <a:p>
            <a:r>
              <a:rPr lang="en-US" dirty="0"/>
              <a:t>CLICK TO EDIT TITLE</a:t>
            </a:r>
            <a:endParaRPr lang="fr-FR" dirty="0"/>
          </a:p>
        </p:txBody>
      </p:sp>
      <p:sp>
        <p:nvSpPr>
          <p:cNvPr id="33" name="Rectangle 32">
            <a:extLst>
              <a:ext uri="{FF2B5EF4-FFF2-40B4-BE49-F238E27FC236}">
                <a16:creationId xmlns:a16="http://schemas.microsoft.com/office/drawing/2014/main" id="{F56273B8-A12E-4077-9177-C2AADDA27A66}"/>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4" name="Image 10">
            <a:extLst>
              <a:ext uri="{FF2B5EF4-FFF2-40B4-BE49-F238E27FC236}">
                <a16:creationId xmlns:a16="http://schemas.microsoft.com/office/drawing/2014/main" id="{8D979B19-672E-4CA5-B696-3E24E6870C97}"/>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5" name="Straight Connector 34">
            <a:extLst>
              <a:ext uri="{FF2B5EF4-FFF2-40B4-BE49-F238E27FC236}">
                <a16:creationId xmlns:a16="http://schemas.microsoft.com/office/drawing/2014/main" id="{DB0D52D7-FBDF-4B57-8D2B-C458B46BA4A1}"/>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6" name="Footer Placeholder 4">
            <a:extLst>
              <a:ext uri="{FF2B5EF4-FFF2-40B4-BE49-F238E27FC236}">
                <a16:creationId xmlns:a16="http://schemas.microsoft.com/office/drawing/2014/main" id="{8BFCE66C-20D1-422B-99AF-1EFFA2F982B3}"/>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a:p>
            <a:endParaRPr lang="fr-FR" dirty="0"/>
          </a:p>
        </p:txBody>
      </p:sp>
      <p:sp>
        <p:nvSpPr>
          <p:cNvPr id="37" name="TextBox 36">
            <a:extLst>
              <a:ext uri="{FF2B5EF4-FFF2-40B4-BE49-F238E27FC236}">
                <a16:creationId xmlns:a16="http://schemas.microsoft.com/office/drawing/2014/main" id="{E2A4E45D-3DDC-4A84-AD4D-18E828C5A4E8}"/>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8" name="Straight Connector 37">
            <a:extLst>
              <a:ext uri="{FF2B5EF4-FFF2-40B4-BE49-F238E27FC236}">
                <a16:creationId xmlns:a16="http://schemas.microsoft.com/office/drawing/2014/main" id="{940A5961-1797-4616-AFEF-D6E80F09F0A6}"/>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911E092-1AFC-42DA-95C7-E5BA53D2616C}"/>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D5AC62F-C016-4363-9AAD-76E50271C1E7}"/>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4" name="Date Placeholder 3">
            <a:extLst>
              <a:ext uri="{FF2B5EF4-FFF2-40B4-BE49-F238E27FC236}">
                <a16:creationId xmlns:a16="http://schemas.microsoft.com/office/drawing/2014/main" id="{CBBB43B8-44DC-44D8-92D9-00972D3F6900}"/>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D96FA527-81A3-4657-9EE6-CADE076F5EA9}" type="datetime4">
              <a:rPr lang="fr-FR" smtClean="0"/>
              <a:t>10 juillet 2023</a:t>
            </a:fld>
            <a:endParaRPr lang="fr-FR" cap="all" dirty="0"/>
          </a:p>
        </p:txBody>
      </p:sp>
      <p:sp>
        <p:nvSpPr>
          <p:cNvPr id="24" name="Oval 23">
            <a:extLst>
              <a:ext uri="{FF2B5EF4-FFF2-40B4-BE49-F238E27FC236}">
                <a16:creationId xmlns:a16="http://schemas.microsoft.com/office/drawing/2014/main" id="{548DAA79-4CF4-45E4-90F6-E71EDCAB3180}"/>
              </a:ext>
            </a:extLst>
          </p:cNvPr>
          <p:cNvSpPr/>
          <p:nvPr userDrawn="1"/>
        </p:nvSpPr>
        <p:spPr>
          <a:xfrm>
            <a:off x="8389428" y="739422"/>
            <a:ext cx="3263146" cy="3263146"/>
          </a:xfrm>
          <a:prstGeom prst="ellipse">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Oval 24">
            <a:extLst>
              <a:ext uri="{FF2B5EF4-FFF2-40B4-BE49-F238E27FC236}">
                <a16:creationId xmlns:a16="http://schemas.microsoft.com/office/drawing/2014/main" id="{5A707AF5-CAB6-4156-989D-1685F8A4C541}"/>
              </a:ext>
            </a:extLst>
          </p:cNvPr>
          <p:cNvSpPr/>
          <p:nvPr userDrawn="1"/>
        </p:nvSpPr>
        <p:spPr>
          <a:xfrm>
            <a:off x="5440277" y="2890004"/>
            <a:ext cx="3263146" cy="32631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Text Placeholder 49">
            <a:extLst>
              <a:ext uri="{FF2B5EF4-FFF2-40B4-BE49-F238E27FC236}">
                <a16:creationId xmlns:a16="http://schemas.microsoft.com/office/drawing/2014/main" id="{3FB6FCC2-6FF3-4CE7-988E-A293E7E5DA35}"/>
              </a:ext>
            </a:extLst>
          </p:cNvPr>
          <p:cNvSpPr>
            <a:spLocks noGrp="1"/>
          </p:cNvSpPr>
          <p:nvPr>
            <p:ph type="body" sz="quarter" idx="13" hasCustomPrompt="1"/>
          </p:nvPr>
        </p:nvSpPr>
        <p:spPr>
          <a:xfrm>
            <a:off x="6202450" y="4443621"/>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bg1"/>
                </a:solidFill>
              </a:defRPr>
            </a:lvl1pPr>
          </a:lstStyle>
          <a:p>
            <a:pPr lvl="0"/>
            <a:r>
              <a:rPr lang="en-US" dirty="0"/>
              <a:t>data</a:t>
            </a:r>
          </a:p>
        </p:txBody>
      </p:sp>
      <p:sp>
        <p:nvSpPr>
          <p:cNvPr id="27" name="Text Placeholder 49">
            <a:extLst>
              <a:ext uri="{FF2B5EF4-FFF2-40B4-BE49-F238E27FC236}">
                <a16:creationId xmlns:a16="http://schemas.microsoft.com/office/drawing/2014/main" id="{8866CDB3-C894-4BD3-AF30-4C75894BCDA3}"/>
              </a:ext>
            </a:extLst>
          </p:cNvPr>
          <p:cNvSpPr>
            <a:spLocks noGrp="1"/>
          </p:cNvSpPr>
          <p:nvPr>
            <p:ph type="body" sz="quarter" idx="14" hasCustomPrompt="1"/>
          </p:nvPr>
        </p:nvSpPr>
        <p:spPr>
          <a:xfrm>
            <a:off x="6202450" y="4977126"/>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bg1"/>
                </a:solidFill>
              </a:defRPr>
            </a:lvl1pPr>
          </a:lstStyle>
          <a:p>
            <a:pPr lvl="0"/>
            <a:r>
              <a:rPr lang="en-US" dirty="0"/>
              <a:t>details</a:t>
            </a:r>
          </a:p>
        </p:txBody>
      </p:sp>
      <p:sp>
        <p:nvSpPr>
          <p:cNvPr id="31" name="Text Placeholder 49">
            <a:extLst>
              <a:ext uri="{FF2B5EF4-FFF2-40B4-BE49-F238E27FC236}">
                <a16:creationId xmlns:a16="http://schemas.microsoft.com/office/drawing/2014/main" id="{96B94839-1995-440A-AC4F-B7CB7459FC68}"/>
              </a:ext>
            </a:extLst>
          </p:cNvPr>
          <p:cNvSpPr>
            <a:spLocks noGrp="1"/>
          </p:cNvSpPr>
          <p:nvPr>
            <p:ph type="body" sz="quarter" idx="19" hasCustomPrompt="1"/>
          </p:nvPr>
        </p:nvSpPr>
        <p:spPr>
          <a:xfrm>
            <a:off x="9151686" y="236804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accent1"/>
                </a:solidFill>
              </a:defRPr>
            </a:lvl1pPr>
          </a:lstStyle>
          <a:p>
            <a:pPr lvl="0"/>
            <a:r>
              <a:rPr lang="en-US" dirty="0"/>
              <a:t>data</a:t>
            </a:r>
          </a:p>
        </p:txBody>
      </p:sp>
      <p:sp>
        <p:nvSpPr>
          <p:cNvPr id="32" name="Text Placeholder 49">
            <a:extLst>
              <a:ext uri="{FF2B5EF4-FFF2-40B4-BE49-F238E27FC236}">
                <a16:creationId xmlns:a16="http://schemas.microsoft.com/office/drawing/2014/main" id="{CB676C49-5942-4D3B-89EC-CC16A36A6033}"/>
              </a:ext>
            </a:extLst>
          </p:cNvPr>
          <p:cNvSpPr>
            <a:spLocks noGrp="1"/>
          </p:cNvSpPr>
          <p:nvPr>
            <p:ph type="body" sz="quarter" idx="20" hasCustomPrompt="1"/>
          </p:nvPr>
        </p:nvSpPr>
        <p:spPr>
          <a:xfrm>
            <a:off x="9151686" y="290274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accent1"/>
                </a:solidFill>
              </a:defRPr>
            </a:lvl1pPr>
          </a:lstStyle>
          <a:p>
            <a:pPr lvl="0"/>
            <a:r>
              <a:rPr lang="en-US" dirty="0"/>
              <a:t>details</a:t>
            </a:r>
          </a:p>
        </p:txBody>
      </p:sp>
      <p:sp>
        <p:nvSpPr>
          <p:cNvPr id="42" name="Picture Placeholder 18">
            <a:extLst>
              <a:ext uri="{FF2B5EF4-FFF2-40B4-BE49-F238E27FC236}">
                <a16:creationId xmlns:a16="http://schemas.microsoft.com/office/drawing/2014/main" id="{A15BDF3C-B91F-4D05-B2C3-6B6B16621976}"/>
              </a:ext>
            </a:extLst>
          </p:cNvPr>
          <p:cNvSpPr>
            <a:spLocks noGrp="1"/>
          </p:cNvSpPr>
          <p:nvPr>
            <p:ph type="pic" sz="quarter" idx="42" hasCustomPrompt="1"/>
          </p:nvPr>
        </p:nvSpPr>
        <p:spPr>
          <a:xfrm>
            <a:off x="9623344" y="1431251"/>
            <a:ext cx="795600" cy="795600"/>
          </a:xfrm>
          <a:prstGeom prst="ellipse">
            <a:avLst/>
          </a:prstGeom>
          <a:noFill/>
          <a:ln>
            <a:noFill/>
          </a:ln>
        </p:spPr>
        <p:txBody>
          <a:bodyPr wrap="square" anchor="ctr">
            <a:noAutofit/>
          </a:bodyPr>
          <a:lstStyle>
            <a:lvl1pPr algn="ctr">
              <a:buFontTx/>
              <a:buNone/>
              <a:defRPr sz="700">
                <a:solidFill>
                  <a:schemeClr val="accent1"/>
                </a:solidFill>
              </a:defRPr>
            </a:lvl1pPr>
          </a:lstStyle>
          <a:p>
            <a:r>
              <a:rPr lang="fr-FR" dirty="0"/>
              <a:t>ADD ICON</a:t>
            </a:r>
          </a:p>
        </p:txBody>
      </p:sp>
      <p:sp>
        <p:nvSpPr>
          <p:cNvPr id="45" name="Picture Placeholder 18">
            <a:extLst>
              <a:ext uri="{FF2B5EF4-FFF2-40B4-BE49-F238E27FC236}">
                <a16:creationId xmlns:a16="http://schemas.microsoft.com/office/drawing/2014/main" id="{C2F9A645-3702-47C3-92D7-BCA855549F02}"/>
              </a:ext>
            </a:extLst>
          </p:cNvPr>
          <p:cNvSpPr>
            <a:spLocks noGrp="1"/>
          </p:cNvSpPr>
          <p:nvPr>
            <p:ph type="pic" sz="quarter" idx="45" hasCustomPrompt="1"/>
          </p:nvPr>
        </p:nvSpPr>
        <p:spPr>
          <a:xfrm>
            <a:off x="6673907" y="3505347"/>
            <a:ext cx="795600" cy="795600"/>
          </a:xfrm>
          <a:prstGeom prst="ellipse">
            <a:avLst/>
          </a:prstGeom>
          <a:noFill/>
          <a:ln>
            <a:noFill/>
          </a:ln>
        </p:spPr>
        <p:txBody>
          <a:bodyPr wrap="square" anchor="ctr">
            <a:noAutofit/>
          </a:bodyPr>
          <a:lstStyle>
            <a:lvl1pPr algn="ctr">
              <a:buFontTx/>
              <a:buNone/>
              <a:defRPr sz="700">
                <a:solidFill>
                  <a:schemeClr val="bg1"/>
                </a:solidFill>
              </a:defRPr>
            </a:lvl1pPr>
          </a:lstStyle>
          <a:p>
            <a:r>
              <a:rPr lang="fr-FR" dirty="0"/>
              <a:t>ADD ICON</a:t>
            </a:r>
          </a:p>
        </p:txBody>
      </p:sp>
      <p:sp>
        <p:nvSpPr>
          <p:cNvPr id="49" name="Text Placeholder 6">
            <a:extLst>
              <a:ext uri="{FF2B5EF4-FFF2-40B4-BE49-F238E27FC236}">
                <a16:creationId xmlns:a16="http://schemas.microsoft.com/office/drawing/2014/main" id="{C8055740-F45C-453C-A275-C53DE8D36574}"/>
              </a:ext>
            </a:extLst>
          </p:cNvPr>
          <p:cNvSpPr>
            <a:spLocks noGrp="1"/>
          </p:cNvSpPr>
          <p:nvPr>
            <p:ph type="body" sz="quarter" idx="17" hasCustomPrompt="1"/>
          </p:nvPr>
        </p:nvSpPr>
        <p:spPr>
          <a:xfrm>
            <a:off x="517524" y="20383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50" name="Text Placeholder 6">
            <a:extLst>
              <a:ext uri="{FF2B5EF4-FFF2-40B4-BE49-F238E27FC236}">
                <a16:creationId xmlns:a16="http://schemas.microsoft.com/office/drawing/2014/main" id="{6AB6C11E-4E59-492C-A58B-5BBB8E539B6D}"/>
              </a:ext>
            </a:extLst>
          </p:cNvPr>
          <p:cNvSpPr>
            <a:spLocks noGrp="1"/>
          </p:cNvSpPr>
          <p:nvPr>
            <p:ph type="body" sz="quarter" idx="46" hasCustomPrompt="1"/>
          </p:nvPr>
        </p:nvSpPr>
        <p:spPr>
          <a:xfrm>
            <a:off x="517524" y="4210050"/>
            <a:ext cx="4497628" cy="194310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1" name="TextBox 36">
            <a:extLst>
              <a:ext uri="{FF2B5EF4-FFF2-40B4-BE49-F238E27FC236}">
                <a16:creationId xmlns:a16="http://schemas.microsoft.com/office/drawing/2014/main" id="{1141FCE0-48D1-4A13-A10D-D0A6ECDBF0D9}"/>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39" name="Footer Placeholder 4">
            <a:extLst>
              <a:ext uri="{FF2B5EF4-FFF2-40B4-BE49-F238E27FC236}">
                <a16:creationId xmlns:a16="http://schemas.microsoft.com/office/drawing/2014/main" id="{7EF2AACC-231D-4C54-99D9-0770335A3F1A}"/>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816398914"/>
      </p:ext>
    </p:extLst>
  </p:cSld>
  <p:clrMapOvr>
    <a:overrideClrMapping bg1="lt1" tx1="dk1" bg2="lt2" tx2="dk2" accent1="accent1" accent2="accent2" accent3="accent3" accent4="accent4" accent5="accent5" accent6="accent6" hlink="hlink" folHlink="folHlink"/>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Content Layout 6">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A88897AF-9414-427C-B12A-AABC10181CC2}"/>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23" name="Frame 22">
            <a:extLst>
              <a:ext uri="{FF2B5EF4-FFF2-40B4-BE49-F238E27FC236}">
                <a16:creationId xmlns:a16="http://schemas.microsoft.com/office/drawing/2014/main" id="{C5A68853-0C5C-4E06-8897-52CD6ABA1036}"/>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0" name="Picture Placeholder 29">
            <a:extLst>
              <a:ext uri="{FF2B5EF4-FFF2-40B4-BE49-F238E27FC236}">
                <a16:creationId xmlns:a16="http://schemas.microsoft.com/office/drawing/2014/main" id="{E11163E3-E373-4796-A16E-C95E3B2CFF29}"/>
              </a:ext>
            </a:extLst>
          </p:cNvPr>
          <p:cNvSpPr>
            <a:spLocks noGrp="1"/>
          </p:cNvSpPr>
          <p:nvPr>
            <p:ph type="pic" sz="quarter" idx="18" hasCustomPrompt="1"/>
          </p:nvPr>
        </p:nvSpPr>
        <p:spPr>
          <a:xfrm>
            <a:off x="5448300" y="116601"/>
            <a:ext cx="6629144" cy="6322300"/>
          </a:xfrm>
          <a:custGeom>
            <a:avLst/>
            <a:gdLst>
              <a:gd name="connsiteX0" fmla="*/ 0 w 6629144"/>
              <a:gd name="connsiteY0" fmla="*/ 0 h 6322300"/>
              <a:gd name="connsiteX1" fmla="*/ 6629144 w 6629144"/>
              <a:gd name="connsiteY1" fmla="*/ 0 h 6322300"/>
              <a:gd name="connsiteX2" fmla="*/ 6629144 w 6629144"/>
              <a:gd name="connsiteY2" fmla="*/ 6322300 h 6322300"/>
              <a:gd name="connsiteX3" fmla="*/ 0 w 6629144"/>
              <a:gd name="connsiteY3" fmla="*/ 6322300 h 6322300"/>
              <a:gd name="connsiteX4" fmla="*/ 0 w 6629144"/>
              <a:gd name="connsiteY4" fmla="*/ 5973158 h 6322300"/>
              <a:gd name="connsiteX5" fmla="*/ 495297 w 6629144"/>
              <a:gd name="connsiteY5" fmla="*/ 5790279 h 6322300"/>
              <a:gd name="connsiteX6" fmla="*/ 0 w 6629144"/>
              <a:gd name="connsiteY6" fmla="*/ 5790279 h 6322300"/>
              <a:gd name="connsiteX7" fmla="*/ 0 w 6629144"/>
              <a:gd name="connsiteY7" fmla="*/ 5788899 h 6322300"/>
              <a:gd name="connsiteX8" fmla="*/ 495299 w 6629144"/>
              <a:gd name="connsiteY8" fmla="*/ 5788899 h 6322300"/>
              <a:gd name="connsiteX9" fmla="*/ 495299 w 6629144"/>
              <a:gd name="connsiteY9" fmla="*/ 5319221 h 6322300"/>
              <a:gd name="connsiteX10" fmla="*/ 495299 w 6629144"/>
              <a:gd name="connsiteY10" fmla="*/ 4249659 h 6322300"/>
              <a:gd name="connsiteX11" fmla="*/ 495299 w 6629144"/>
              <a:gd name="connsiteY11" fmla="*/ 3906759 h 6322300"/>
              <a:gd name="connsiteX12" fmla="*/ 495299 w 6629144"/>
              <a:gd name="connsiteY12" fmla="*/ 2367519 h 6322300"/>
              <a:gd name="connsiteX13" fmla="*/ 495299 w 6629144"/>
              <a:gd name="connsiteY13" fmla="*/ 1765141 h 6322300"/>
              <a:gd name="connsiteX14" fmla="*/ 0 w 6629144"/>
              <a:gd name="connsiteY14" fmla="*/ 1765141 h 63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29144" h="6322300">
                <a:moveTo>
                  <a:pt x="0" y="0"/>
                </a:moveTo>
                <a:lnTo>
                  <a:pt x="6629144" y="0"/>
                </a:lnTo>
                <a:lnTo>
                  <a:pt x="6629144" y="6322300"/>
                </a:lnTo>
                <a:lnTo>
                  <a:pt x="0" y="6322300"/>
                </a:lnTo>
                <a:lnTo>
                  <a:pt x="0" y="5973158"/>
                </a:lnTo>
                <a:lnTo>
                  <a:pt x="495297" y="5790279"/>
                </a:lnTo>
                <a:lnTo>
                  <a:pt x="0" y="5790279"/>
                </a:lnTo>
                <a:lnTo>
                  <a:pt x="0" y="5788899"/>
                </a:lnTo>
                <a:lnTo>
                  <a:pt x="495299" y="5788899"/>
                </a:lnTo>
                <a:lnTo>
                  <a:pt x="495299" y="5319221"/>
                </a:lnTo>
                <a:lnTo>
                  <a:pt x="495299" y="4249659"/>
                </a:lnTo>
                <a:lnTo>
                  <a:pt x="495299" y="3906759"/>
                </a:lnTo>
                <a:lnTo>
                  <a:pt x="495299" y="2367519"/>
                </a:lnTo>
                <a:lnTo>
                  <a:pt x="495299" y="1765141"/>
                </a:lnTo>
                <a:lnTo>
                  <a:pt x="0" y="1765141"/>
                </a:lnTo>
                <a:close/>
              </a:path>
            </a:pathLst>
          </a:custGeom>
          <a:solidFill>
            <a:schemeClr val="bg1"/>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79" name="Isosceles Triangle 78">
            <a:extLst>
              <a:ext uri="{FF2B5EF4-FFF2-40B4-BE49-F238E27FC236}">
                <a16:creationId xmlns:a16="http://schemas.microsoft.com/office/drawing/2014/main" id="{9CA68DD9-FFCC-4470-9E4F-DD1603D23E43}"/>
              </a:ext>
            </a:extLst>
          </p:cNvPr>
          <p:cNvSpPr/>
          <p:nvPr userDrawn="1"/>
        </p:nvSpPr>
        <p:spPr>
          <a:xfrm rot="10800000">
            <a:off x="5448298" y="5906880"/>
            <a:ext cx="495299" cy="182880"/>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9E7B2F22-FFC7-42ED-86CC-EE503216E589}"/>
              </a:ext>
            </a:extLst>
          </p:cNvPr>
          <p:cNvSpPr/>
          <p:nvPr userDrawn="1"/>
        </p:nvSpPr>
        <p:spPr>
          <a:xfrm>
            <a:off x="517524" y="1883121"/>
            <a:ext cx="5426075" cy="4022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Rounded Corners 20">
            <a:extLst>
              <a:ext uri="{FF2B5EF4-FFF2-40B4-BE49-F238E27FC236}">
                <a16:creationId xmlns:a16="http://schemas.microsoft.com/office/drawing/2014/main" id="{44FC20B3-3139-44AD-8ED1-55563B66A2B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le Placeholder 1">
            <a:extLst>
              <a:ext uri="{FF2B5EF4-FFF2-40B4-BE49-F238E27FC236}">
                <a16:creationId xmlns:a16="http://schemas.microsoft.com/office/drawing/2014/main" id="{0DF38D0B-D675-45BC-AC01-253C84F5A6E4}"/>
              </a:ext>
            </a:extLst>
          </p:cNvPr>
          <p:cNvSpPr>
            <a:spLocks noGrp="1"/>
          </p:cNvSpPr>
          <p:nvPr>
            <p:ph type="title" hasCustomPrompt="1"/>
          </p:nvPr>
        </p:nvSpPr>
        <p:spPr>
          <a:xfrm>
            <a:off x="518160" y="466725"/>
            <a:ext cx="4930135" cy="904875"/>
          </a:xfrm>
          <a:prstGeom prst="rect">
            <a:avLst/>
          </a:prstGeom>
        </p:spPr>
        <p:txBody>
          <a:bodyPr vert="horz" lIns="0" tIns="0" rIns="0" bIns="0" rtlCol="0" anchor="b">
            <a:noAutofit/>
          </a:bodyPr>
          <a:lstStyle/>
          <a:p>
            <a:r>
              <a:rPr lang="en-US" dirty="0"/>
              <a:t>CLICK TO EDIT TITLE</a:t>
            </a:r>
            <a:endParaRPr lang="fr-FR" dirty="0"/>
          </a:p>
        </p:txBody>
      </p:sp>
      <p:sp>
        <p:nvSpPr>
          <p:cNvPr id="27" name="Text Placeholder 6">
            <a:extLst>
              <a:ext uri="{FF2B5EF4-FFF2-40B4-BE49-F238E27FC236}">
                <a16:creationId xmlns:a16="http://schemas.microsoft.com/office/drawing/2014/main" id="{79552B41-3EA0-4039-A762-8678B0CC4BAF}"/>
              </a:ext>
            </a:extLst>
          </p:cNvPr>
          <p:cNvSpPr>
            <a:spLocks noGrp="1"/>
          </p:cNvSpPr>
          <p:nvPr>
            <p:ph type="body" sz="quarter" idx="12" hasCustomPrompt="1"/>
          </p:nvPr>
        </p:nvSpPr>
        <p:spPr>
          <a:xfrm>
            <a:off x="806160" y="2164080"/>
            <a:ext cx="4848804" cy="3460460"/>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9" name="Rectangle 18">
            <a:extLst>
              <a:ext uri="{FF2B5EF4-FFF2-40B4-BE49-F238E27FC236}">
                <a16:creationId xmlns:a16="http://schemas.microsoft.com/office/drawing/2014/main" id="{2D929196-2762-4454-AF35-DA72F2B6809B}"/>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10">
            <a:extLst>
              <a:ext uri="{FF2B5EF4-FFF2-40B4-BE49-F238E27FC236}">
                <a16:creationId xmlns:a16="http://schemas.microsoft.com/office/drawing/2014/main" id="{3915A2E3-BF85-42CB-BFFE-57681C616D9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9" name="Straight Connector 28">
            <a:extLst>
              <a:ext uri="{FF2B5EF4-FFF2-40B4-BE49-F238E27FC236}">
                <a16:creationId xmlns:a16="http://schemas.microsoft.com/office/drawing/2014/main" id="{9F28929C-0168-455F-BEF7-EDC2D251F0E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Footer Placeholder 4">
            <a:extLst>
              <a:ext uri="{FF2B5EF4-FFF2-40B4-BE49-F238E27FC236}">
                <a16:creationId xmlns:a16="http://schemas.microsoft.com/office/drawing/2014/main" id="{C2AFCCC8-6405-466F-A608-5E90767C663C}"/>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2" name="TextBox 31">
            <a:extLst>
              <a:ext uri="{FF2B5EF4-FFF2-40B4-BE49-F238E27FC236}">
                <a16:creationId xmlns:a16="http://schemas.microsoft.com/office/drawing/2014/main" id="{D2BCA3F8-1232-41E5-8DE3-836AB8B9E3CE}"/>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3" name="Straight Connector 32">
            <a:extLst>
              <a:ext uri="{FF2B5EF4-FFF2-40B4-BE49-F238E27FC236}">
                <a16:creationId xmlns:a16="http://schemas.microsoft.com/office/drawing/2014/main" id="{53B3400E-3183-4DEC-85CF-97A23621876F}"/>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001928F-6E84-4B56-8803-6C234AE6D861}"/>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7F9BCAE-AE0F-4A9D-9F93-B959CC166EC8}"/>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9" name="Date Placeholder 3">
            <a:extLst>
              <a:ext uri="{FF2B5EF4-FFF2-40B4-BE49-F238E27FC236}">
                <a16:creationId xmlns:a16="http://schemas.microsoft.com/office/drawing/2014/main" id="{6A22B97C-0820-4855-BDA9-E7CFF18DF0B9}"/>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BA8F3CC0-E13F-40A2-B27F-3AAD40CC642A}" type="datetime4">
              <a:rPr lang="fr-FR" smtClean="0"/>
              <a:t>10 juillet 2023</a:t>
            </a:fld>
            <a:endParaRPr lang="fr-FR" cap="all" dirty="0"/>
          </a:p>
        </p:txBody>
      </p:sp>
      <p:sp>
        <p:nvSpPr>
          <p:cNvPr id="22" name="Footer Placeholder 4">
            <a:extLst>
              <a:ext uri="{FF2B5EF4-FFF2-40B4-BE49-F238E27FC236}">
                <a16:creationId xmlns:a16="http://schemas.microsoft.com/office/drawing/2014/main" id="{471BED67-76C4-4740-98A8-2CEC0D7427FE}"/>
              </a:ext>
            </a:extLst>
          </p:cNvPr>
          <p:cNvSpPr txBox="1">
            <a:spLocks/>
          </p:cNvSpPr>
          <p:nvPr userDrawn="1"/>
        </p:nvSpPr>
        <p:spPr>
          <a:xfrm>
            <a:off x="8602980" y="655320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fr-FR" cap="all" baseline="0" dirty="0"/>
          </a:p>
        </p:txBody>
      </p:sp>
      <p:sp>
        <p:nvSpPr>
          <p:cNvPr id="26" name="TextBox 36">
            <a:extLst>
              <a:ext uri="{FF2B5EF4-FFF2-40B4-BE49-F238E27FC236}">
                <a16:creationId xmlns:a16="http://schemas.microsoft.com/office/drawing/2014/main" id="{CB58F9AF-2ABA-46E6-AD40-35433738178E}"/>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34" name="Footer Placeholder 4">
            <a:extLst>
              <a:ext uri="{FF2B5EF4-FFF2-40B4-BE49-F238E27FC236}">
                <a16:creationId xmlns:a16="http://schemas.microsoft.com/office/drawing/2014/main" id="{6C366DD5-9250-45B9-AB09-861BB03A6264}"/>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016880994"/>
      </p:ext>
    </p:extLst>
  </p:cSld>
  <p:clrMapOvr>
    <a:overrideClrMapping bg1="lt1" tx1="dk1" bg2="lt2" tx2="dk2" accent1="accent1" accent2="accent2" accent3="accent3" accent4="accent4" accent5="accent5" accent6="accent6" hlink="hlink" folHlink="folHlink"/>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Content Layout 6 bis">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A88897AF-9414-427C-B12A-AABC10181CC2}"/>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6" name="Rectangle 5">
            <a:extLst>
              <a:ext uri="{FF2B5EF4-FFF2-40B4-BE49-F238E27FC236}">
                <a16:creationId xmlns:a16="http://schemas.microsoft.com/office/drawing/2014/main" id="{EF276900-3C5E-4703-B3FC-C299E45846E7}"/>
              </a:ext>
            </a:extLst>
          </p:cNvPr>
          <p:cNvSpPr/>
          <p:nvPr userDrawn="1"/>
        </p:nvSpPr>
        <p:spPr>
          <a:xfrm>
            <a:off x="5448300" y="1"/>
            <a:ext cx="6743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rame 22">
            <a:extLst>
              <a:ext uri="{FF2B5EF4-FFF2-40B4-BE49-F238E27FC236}">
                <a16:creationId xmlns:a16="http://schemas.microsoft.com/office/drawing/2014/main" id="{C5A68853-0C5C-4E06-8897-52CD6ABA1036}"/>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3" name="Picture Placeholder 82">
            <a:extLst>
              <a:ext uri="{FF2B5EF4-FFF2-40B4-BE49-F238E27FC236}">
                <a16:creationId xmlns:a16="http://schemas.microsoft.com/office/drawing/2014/main" id="{89EF2235-41FA-4C1D-9899-F8AA9279E4DC}"/>
              </a:ext>
            </a:extLst>
          </p:cNvPr>
          <p:cNvSpPr>
            <a:spLocks noGrp="1"/>
          </p:cNvSpPr>
          <p:nvPr>
            <p:ph type="pic" sz="quarter" idx="18" hasCustomPrompt="1"/>
          </p:nvPr>
        </p:nvSpPr>
        <p:spPr>
          <a:xfrm>
            <a:off x="5018160" y="2399274"/>
            <a:ext cx="6312780" cy="3551946"/>
          </a:xfrm>
          <a:prstGeom prst="rect">
            <a:avLst/>
          </a:prstGeom>
          <a:no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pic>
        <p:nvPicPr>
          <p:cNvPr id="15" name="Picture 14">
            <a:extLst>
              <a:ext uri="{FF2B5EF4-FFF2-40B4-BE49-F238E27FC236}">
                <a16:creationId xmlns:a16="http://schemas.microsoft.com/office/drawing/2014/main" id="{3CF5F51F-3B42-4B16-BADD-4EB91629482B}"/>
              </a:ext>
            </a:extLst>
          </p:cNvPr>
          <p:cNvPicPr>
            <a:picLocks noChangeAspect="1"/>
          </p:cNvPicPr>
          <p:nvPr userDrawn="1"/>
        </p:nvPicPr>
        <p:blipFill rotWithShape="1">
          <a:blip r:embed="rId5" cstate="email">
            <a:alphaModFix/>
            <a:duotone>
              <a:prstClr val="black"/>
              <a:schemeClr val="accent1">
                <a:tint val="45000"/>
                <a:satMod val="400000"/>
              </a:schemeClr>
            </a:duotone>
            <a:extLst>
              <a:ext uri="{28A0092B-C50C-407E-A947-70E740481C1C}">
                <a14:useLocalDpi xmlns:a14="http://schemas.microsoft.com/office/drawing/2010/main"/>
              </a:ext>
            </a:extLst>
          </a:blip>
          <a:srcRect/>
          <a:stretch/>
        </p:blipFill>
        <p:spPr>
          <a:xfrm>
            <a:off x="5448299" y="3248148"/>
            <a:ext cx="6743700" cy="1854199"/>
          </a:xfrm>
          <a:prstGeom prst="rect">
            <a:avLst/>
          </a:prstGeom>
        </p:spPr>
      </p:pic>
      <p:sp>
        <p:nvSpPr>
          <p:cNvPr id="17" name="Rectangle: Rounded Corners 16">
            <a:extLst>
              <a:ext uri="{FF2B5EF4-FFF2-40B4-BE49-F238E27FC236}">
                <a16:creationId xmlns:a16="http://schemas.microsoft.com/office/drawing/2014/main" id="{2536C0CB-78B6-4D54-B4D9-47ABC537D975}"/>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Title Placeholder 1">
            <a:extLst>
              <a:ext uri="{FF2B5EF4-FFF2-40B4-BE49-F238E27FC236}">
                <a16:creationId xmlns:a16="http://schemas.microsoft.com/office/drawing/2014/main" id="{95BA551C-54F4-4C8F-8C7C-3941C2701E17}"/>
              </a:ext>
            </a:extLst>
          </p:cNvPr>
          <p:cNvSpPr>
            <a:spLocks noGrp="1"/>
          </p:cNvSpPr>
          <p:nvPr>
            <p:ph type="title" hasCustomPrompt="1"/>
          </p:nvPr>
        </p:nvSpPr>
        <p:spPr>
          <a:xfrm>
            <a:off x="518160" y="466725"/>
            <a:ext cx="4930139" cy="904875"/>
          </a:xfrm>
          <a:prstGeom prst="rect">
            <a:avLst/>
          </a:prstGeom>
        </p:spPr>
        <p:txBody>
          <a:bodyPr vert="horz" lIns="0" tIns="0" rIns="0" bIns="0" rtlCol="0" anchor="b">
            <a:noAutofit/>
          </a:bodyPr>
          <a:lstStyle/>
          <a:p>
            <a:r>
              <a:rPr lang="en-US" dirty="0"/>
              <a:t>CLICK TO EDIT TITLE</a:t>
            </a:r>
            <a:endParaRPr lang="fr-FR" dirty="0"/>
          </a:p>
        </p:txBody>
      </p:sp>
      <p:sp>
        <p:nvSpPr>
          <p:cNvPr id="21" name="Text Placeholder 6">
            <a:extLst>
              <a:ext uri="{FF2B5EF4-FFF2-40B4-BE49-F238E27FC236}">
                <a16:creationId xmlns:a16="http://schemas.microsoft.com/office/drawing/2014/main" id="{1631A823-4D44-44B2-8DD3-C84E37290179}"/>
              </a:ext>
            </a:extLst>
          </p:cNvPr>
          <p:cNvSpPr>
            <a:spLocks noGrp="1"/>
          </p:cNvSpPr>
          <p:nvPr>
            <p:ph type="body" sz="quarter" idx="12" hasCustomPrompt="1"/>
          </p:nvPr>
        </p:nvSpPr>
        <p:spPr>
          <a:xfrm>
            <a:off x="517524" y="1781175"/>
            <a:ext cx="4930139"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9" name="Rectangle 28">
            <a:extLst>
              <a:ext uri="{FF2B5EF4-FFF2-40B4-BE49-F238E27FC236}">
                <a16:creationId xmlns:a16="http://schemas.microsoft.com/office/drawing/2014/main" id="{41E9B766-C587-4895-93B1-B9EC50521D5B}"/>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0" name="Image 10">
            <a:extLst>
              <a:ext uri="{FF2B5EF4-FFF2-40B4-BE49-F238E27FC236}">
                <a16:creationId xmlns:a16="http://schemas.microsoft.com/office/drawing/2014/main" id="{EADACF0D-F6EF-4FD9-82EE-FF16403F9990}"/>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1" name="Straight Connector 30">
            <a:extLst>
              <a:ext uri="{FF2B5EF4-FFF2-40B4-BE49-F238E27FC236}">
                <a16:creationId xmlns:a16="http://schemas.microsoft.com/office/drawing/2014/main" id="{D6A7BA68-E079-4223-9345-1653CC8ABD83}"/>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2" name="Footer Placeholder 4">
            <a:extLst>
              <a:ext uri="{FF2B5EF4-FFF2-40B4-BE49-F238E27FC236}">
                <a16:creationId xmlns:a16="http://schemas.microsoft.com/office/drawing/2014/main" id="{D4270A50-D52B-4A71-8D32-488BB30F5B72}"/>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3" name="TextBox 32">
            <a:extLst>
              <a:ext uri="{FF2B5EF4-FFF2-40B4-BE49-F238E27FC236}">
                <a16:creationId xmlns:a16="http://schemas.microsoft.com/office/drawing/2014/main" id="{8336A9E0-CCBE-4059-8630-456FA3916757}"/>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4" name="Straight Connector 33">
            <a:extLst>
              <a:ext uri="{FF2B5EF4-FFF2-40B4-BE49-F238E27FC236}">
                <a16:creationId xmlns:a16="http://schemas.microsoft.com/office/drawing/2014/main" id="{030395A3-90C1-45EB-B8FC-75794C3D99A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75AA0D4-9DD8-4008-8CA9-32A71BCE7B89}"/>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4D9D2E6-6CD0-48D4-9EFA-D40542D8AA15}"/>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0" name="Date Placeholder 3">
            <a:extLst>
              <a:ext uri="{FF2B5EF4-FFF2-40B4-BE49-F238E27FC236}">
                <a16:creationId xmlns:a16="http://schemas.microsoft.com/office/drawing/2014/main" id="{C8D49829-3AC3-430A-98A5-EAE564C481E8}"/>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6024F005-DF26-4296-9B08-71772A47DB59}" type="datetime4">
              <a:rPr lang="fr-FR" smtClean="0"/>
              <a:t>10 juillet 2023</a:t>
            </a:fld>
            <a:endParaRPr lang="fr-FR" cap="all" dirty="0"/>
          </a:p>
        </p:txBody>
      </p:sp>
      <p:sp>
        <p:nvSpPr>
          <p:cNvPr id="22" name="TextBox 36">
            <a:extLst>
              <a:ext uri="{FF2B5EF4-FFF2-40B4-BE49-F238E27FC236}">
                <a16:creationId xmlns:a16="http://schemas.microsoft.com/office/drawing/2014/main" id="{E29573E5-BA66-43C4-B54D-882E919C9859}"/>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4" name="Footer Placeholder 4">
            <a:extLst>
              <a:ext uri="{FF2B5EF4-FFF2-40B4-BE49-F238E27FC236}">
                <a16:creationId xmlns:a16="http://schemas.microsoft.com/office/drawing/2014/main" id="{8B65C2DA-FA13-4FC1-842E-21E2BF91EA5E}"/>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153226772"/>
      </p:ext>
    </p:extLst>
  </p:cSld>
  <p:clrMapOvr>
    <a:overrideClrMapping bg1="lt1" tx1="dk1" bg2="lt2" tx2="dk2" accent1="accent1" accent2="accent2" accent3="accent3" accent4="accent4" accent5="accent5" accent6="accent6" hlink="hlink" folHlink="folHlink"/>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_Graphic and Chart Layout">
    <p:spTree>
      <p:nvGrpSpPr>
        <p:cNvPr id="1" name=""/>
        <p:cNvGrpSpPr/>
        <p:nvPr/>
      </p:nvGrpSpPr>
      <p:grpSpPr>
        <a:xfrm>
          <a:off x="0" y="0"/>
          <a:ext cx="0" cy="0"/>
          <a:chOff x="0" y="0"/>
          <a:chExt cx="0" cy="0"/>
        </a:xfrm>
      </p:grpSpPr>
      <p:pic>
        <p:nvPicPr>
          <p:cNvPr id="6" name="Image 35">
            <a:extLst>
              <a:ext uri="{FF2B5EF4-FFF2-40B4-BE49-F238E27FC236}">
                <a16:creationId xmlns:a16="http://schemas.microsoft.com/office/drawing/2014/main" id="{838215F0-FA0C-41E6-B8B1-1597AE90B665}"/>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41" name="Rectangle 40">
            <a:extLst>
              <a:ext uri="{FF2B5EF4-FFF2-40B4-BE49-F238E27FC236}">
                <a16:creationId xmlns:a16="http://schemas.microsoft.com/office/drawing/2014/main" id="{7157E559-A7B0-4E25-8416-F708A64B0B40}"/>
              </a:ext>
            </a:extLst>
          </p:cNvPr>
          <p:cNvSpPr/>
          <p:nvPr userDrawn="1"/>
        </p:nvSpPr>
        <p:spPr>
          <a:xfrm>
            <a:off x="6096000" y="1"/>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6" name="Rectangle: Rounded Corners 15">
            <a:extLst>
              <a:ext uri="{FF2B5EF4-FFF2-40B4-BE49-F238E27FC236}">
                <a16:creationId xmlns:a16="http://schemas.microsoft.com/office/drawing/2014/main" id="{8C5B54C6-EB7D-480C-B300-14DC134A30DA}"/>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86DACEC6-8BD8-4B29-98D4-2D54A54E912F}"/>
              </a:ext>
            </a:extLst>
          </p:cNvPr>
          <p:cNvSpPr>
            <a:spLocks noGrp="1"/>
          </p:cNvSpPr>
          <p:nvPr>
            <p:ph type="title" hasCustomPrompt="1"/>
          </p:nvPr>
        </p:nvSpPr>
        <p:spPr>
          <a:xfrm>
            <a:off x="518160" y="466725"/>
            <a:ext cx="5212716" cy="904875"/>
          </a:xfrm>
          <a:prstGeom prst="rect">
            <a:avLst/>
          </a:prstGeom>
        </p:spPr>
        <p:txBody>
          <a:bodyPr vert="horz" lIns="0" tIns="0" rIns="0" bIns="0" rtlCol="0" anchor="b">
            <a:noAutofit/>
          </a:bodyPr>
          <a:lstStyle/>
          <a:p>
            <a:r>
              <a:rPr lang="en-US" dirty="0"/>
              <a:t>CLICK TO EDIT TITLE</a:t>
            </a:r>
            <a:endParaRPr lang="fr-FR" dirty="0"/>
          </a:p>
        </p:txBody>
      </p:sp>
      <p:sp>
        <p:nvSpPr>
          <p:cNvPr id="19" name="Text Placeholder 6">
            <a:extLst>
              <a:ext uri="{FF2B5EF4-FFF2-40B4-BE49-F238E27FC236}">
                <a16:creationId xmlns:a16="http://schemas.microsoft.com/office/drawing/2014/main" id="{DD377998-82D1-48F9-9B73-D3B2B1B1AD2D}"/>
              </a:ext>
            </a:extLst>
          </p:cNvPr>
          <p:cNvSpPr>
            <a:spLocks noGrp="1"/>
          </p:cNvSpPr>
          <p:nvPr>
            <p:ph type="body" sz="quarter" idx="12" hasCustomPrompt="1"/>
          </p:nvPr>
        </p:nvSpPr>
        <p:spPr>
          <a:xfrm>
            <a:off x="517524" y="1781175"/>
            <a:ext cx="5212716"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1" name="Rectangle 20">
            <a:extLst>
              <a:ext uri="{FF2B5EF4-FFF2-40B4-BE49-F238E27FC236}">
                <a16:creationId xmlns:a16="http://schemas.microsoft.com/office/drawing/2014/main" id="{B11E5F02-8F5E-4B53-AA5B-280040AC5BB7}"/>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10">
            <a:extLst>
              <a:ext uri="{FF2B5EF4-FFF2-40B4-BE49-F238E27FC236}">
                <a16:creationId xmlns:a16="http://schemas.microsoft.com/office/drawing/2014/main" id="{0F868076-8F8D-43C3-836A-BC657F6D2F2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5" name="Straight Connector 24">
            <a:extLst>
              <a:ext uri="{FF2B5EF4-FFF2-40B4-BE49-F238E27FC236}">
                <a16:creationId xmlns:a16="http://schemas.microsoft.com/office/drawing/2014/main" id="{10232EE8-6C2C-43EF-9ADF-320B38F6E1BC}"/>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Footer Placeholder 4">
            <a:extLst>
              <a:ext uri="{FF2B5EF4-FFF2-40B4-BE49-F238E27FC236}">
                <a16:creationId xmlns:a16="http://schemas.microsoft.com/office/drawing/2014/main" id="{499ECD9F-F7FF-4A8C-80EC-CD46E1E55DC8}"/>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8" name="TextBox 27">
            <a:extLst>
              <a:ext uri="{FF2B5EF4-FFF2-40B4-BE49-F238E27FC236}">
                <a16:creationId xmlns:a16="http://schemas.microsoft.com/office/drawing/2014/main" id="{70D9017A-3EA0-4BC8-9807-2A323A0B33D0}"/>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9" name="Straight Connector 28">
            <a:extLst>
              <a:ext uri="{FF2B5EF4-FFF2-40B4-BE49-F238E27FC236}">
                <a16:creationId xmlns:a16="http://schemas.microsoft.com/office/drawing/2014/main" id="{D30A42F4-A503-4B86-B031-6BC94752200E}"/>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96086C5-1845-4AE5-A743-014A400FE3C2}"/>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8A0980D-C64F-4EED-BFC3-CE48123CBE86}"/>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Date Placeholder 3">
            <a:extLst>
              <a:ext uri="{FF2B5EF4-FFF2-40B4-BE49-F238E27FC236}">
                <a16:creationId xmlns:a16="http://schemas.microsoft.com/office/drawing/2014/main" id="{3E2A28AB-79F5-4096-BF46-1774D8F25A22}"/>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CD54FA98-80F0-4B1A-8C14-D0D18516ABA6}" type="datetime4">
              <a:rPr lang="fr-FR" smtClean="0"/>
              <a:t>10 juillet 2023</a:t>
            </a:fld>
            <a:endParaRPr lang="fr-FR" cap="all" dirty="0"/>
          </a:p>
        </p:txBody>
      </p:sp>
      <p:sp>
        <p:nvSpPr>
          <p:cNvPr id="20" name="TextBox 36">
            <a:extLst>
              <a:ext uri="{FF2B5EF4-FFF2-40B4-BE49-F238E27FC236}">
                <a16:creationId xmlns:a16="http://schemas.microsoft.com/office/drawing/2014/main" id="{1FBF1AB5-412B-4702-94B0-AEA9910F86D1}"/>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6C17C6F8-7BC2-4161-965D-EF31799F9B43}"/>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032066063"/>
      </p:ext>
    </p:extLst>
  </p:cSld>
  <p:clrMapOvr>
    <a:overrideClrMapping bg1="lt1" tx1="dk1" bg2="lt2" tx2="dk2" accent1="accent1" accent2="accent2" accent3="accent3" accent4="accent4" accent5="accent5" accent6="accent6" hlink="hlink" folHlink="folHlink"/>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_Content Layout 6 tier">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A88897AF-9414-427C-B12A-AABC10181CC2}"/>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0" name="Rectangle: Rounded Corners 9">
            <a:extLst>
              <a:ext uri="{FF2B5EF4-FFF2-40B4-BE49-F238E27FC236}">
                <a16:creationId xmlns:a16="http://schemas.microsoft.com/office/drawing/2014/main" id="{6EDDFD32-7493-41BD-9414-B3A0D730A983}"/>
              </a:ext>
            </a:extLst>
          </p:cNvPr>
          <p:cNvSpPr/>
          <p:nvPr userDrawn="1"/>
        </p:nvSpPr>
        <p:spPr>
          <a:xfrm>
            <a:off x="2" y="3429000"/>
            <a:ext cx="12191998" cy="342899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Picture 16">
            <a:extLst>
              <a:ext uri="{FF2B5EF4-FFF2-40B4-BE49-F238E27FC236}">
                <a16:creationId xmlns:a16="http://schemas.microsoft.com/office/drawing/2014/main" id="{9AD38BFC-2C67-4A0A-AB7E-D0C1EB70AFEF}"/>
              </a:ext>
            </a:extLst>
          </p:cNvPr>
          <p:cNvPicPr>
            <a:picLocks noChangeAspect="1"/>
          </p:cNvPicPr>
          <p:nvPr userDrawn="1"/>
        </p:nvPicPr>
        <p:blipFill rotWithShape="1">
          <a:blip r:embed="rId5" cstate="email">
            <a:alphaModFix amt="5000"/>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6680" y="4164330"/>
            <a:ext cx="11971020" cy="1854199"/>
          </a:xfrm>
          <a:prstGeom prst="rect">
            <a:avLst/>
          </a:prstGeom>
        </p:spPr>
      </p:pic>
      <p:sp>
        <p:nvSpPr>
          <p:cNvPr id="23" name="Frame 22">
            <a:extLst>
              <a:ext uri="{FF2B5EF4-FFF2-40B4-BE49-F238E27FC236}">
                <a16:creationId xmlns:a16="http://schemas.microsoft.com/office/drawing/2014/main" id="{C5A68853-0C5C-4E06-8897-52CD6ABA1036}"/>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3" name="Picture Placeholder 82">
            <a:extLst>
              <a:ext uri="{FF2B5EF4-FFF2-40B4-BE49-F238E27FC236}">
                <a16:creationId xmlns:a16="http://schemas.microsoft.com/office/drawing/2014/main" id="{89EF2235-41FA-4C1D-9899-F8AA9279E4DC}"/>
              </a:ext>
            </a:extLst>
          </p:cNvPr>
          <p:cNvSpPr>
            <a:spLocks noGrp="1"/>
          </p:cNvSpPr>
          <p:nvPr>
            <p:ph type="pic" sz="quarter" idx="18" hasCustomPrompt="1"/>
          </p:nvPr>
        </p:nvSpPr>
        <p:spPr>
          <a:xfrm>
            <a:off x="1714500" y="2331965"/>
            <a:ext cx="8763000" cy="3686564"/>
          </a:xfrm>
          <a:prstGeom prst="rect">
            <a:avLst/>
          </a:prstGeom>
          <a:noFill/>
        </p:spPr>
        <p:txBody>
          <a:bodyPr wrap="square" anchor="ctr">
            <a:noAutofit/>
          </a:bodyPr>
          <a:lstStyle>
            <a:lvl1pPr algn="ctr">
              <a:buFontTx/>
              <a:buNone/>
              <a:defRPr sz="1400">
                <a:solidFill>
                  <a:schemeClr val="tx1">
                    <a:lumMod val="75000"/>
                    <a:lumOff val="25000"/>
                  </a:schemeClr>
                </a:solidFill>
              </a:defRPr>
            </a:lvl1pPr>
          </a:lstStyle>
          <a:p>
            <a:r>
              <a:rPr lang="fr-FR" dirty="0"/>
              <a:t>ADD A PNG IMAGE HERE WITH TRANSPARENCY BACKGROUND</a:t>
            </a:r>
          </a:p>
        </p:txBody>
      </p:sp>
      <p:sp>
        <p:nvSpPr>
          <p:cNvPr id="21" name="Rectangle: Rounded Corners 20">
            <a:extLst>
              <a:ext uri="{FF2B5EF4-FFF2-40B4-BE49-F238E27FC236}">
                <a16:creationId xmlns:a16="http://schemas.microsoft.com/office/drawing/2014/main" id="{2ADBEE9A-46AB-4597-8673-F63332A62D34}"/>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le Placeholder 1">
            <a:extLst>
              <a:ext uri="{FF2B5EF4-FFF2-40B4-BE49-F238E27FC236}">
                <a16:creationId xmlns:a16="http://schemas.microsoft.com/office/drawing/2014/main" id="{3CEA4E01-C9E6-46B4-8C42-8958823E8B34}"/>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19" name="Rectangle 18">
            <a:extLst>
              <a:ext uri="{FF2B5EF4-FFF2-40B4-BE49-F238E27FC236}">
                <a16:creationId xmlns:a16="http://schemas.microsoft.com/office/drawing/2014/main" id="{70F9B4C1-0405-4A73-9FB1-A85FF266885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7" name="Image 10">
            <a:extLst>
              <a:ext uri="{FF2B5EF4-FFF2-40B4-BE49-F238E27FC236}">
                <a16:creationId xmlns:a16="http://schemas.microsoft.com/office/drawing/2014/main" id="{5D3E18FE-3535-4F31-80BF-220D82933488}"/>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8" name="Straight Connector 27">
            <a:extLst>
              <a:ext uri="{FF2B5EF4-FFF2-40B4-BE49-F238E27FC236}">
                <a16:creationId xmlns:a16="http://schemas.microsoft.com/office/drawing/2014/main" id="{2563224E-6581-47FA-A782-FDD5DA17C451}"/>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9" name="Footer Placeholder 4">
            <a:extLst>
              <a:ext uri="{FF2B5EF4-FFF2-40B4-BE49-F238E27FC236}">
                <a16:creationId xmlns:a16="http://schemas.microsoft.com/office/drawing/2014/main" id="{24CECD44-C61A-43A3-ABCF-C5AF8846B5BB}"/>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0" name="TextBox 29">
            <a:extLst>
              <a:ext uri="{FF2B5EF4-FFF2-40B4-BE49-F238E27FC236}">
                <a16:creationId xmlns:a16="http://schemas.microsoft.com/office/drawing/2014/main" id="{255A4A9C-C31F-4D3D-BAF5-3EB3FC8B83B7}"/>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1" name="Straight Connector 30">
            <a:extLst>
              <a:ext uri="{FF2B5EF4-FFF2-40B4-BE49-F238E27FC236}">
                <a16:creationId xmlns:a16="http://schemas.microsoft.com/office/drawing/2014/main" id="{FF676200-B941-49AA-BC9C-8096EA1003DD}"/>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8D78955-05AE-4BCF-AF5C-7195068CCEC2}"/>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020FBDB-32DA-4649-85ED-85D32820DB18}"/>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Date Placeholder 3">
            <a:extLst>
              <a:ext uri="{FF2B5EF4-FFF2-40B4-BE49-F238E27FC236}">
                <a16:creationId xmlns:a16="http://schemas.microsoft.com/office/drawing/2014/main" id="{B945A665-6D04-4F04-8899-0E9DD733260F}"/>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C4BD388D-EADC-4BC5-AAED-A293C20BE84B}" type="datetime4">
              <a:rPr lang="fr-FR" smtClean="0"/>
              <a:t>10 juillet 2023</a:t>
            </a:fld>
            <a:endParaRPr lang="fr-FR" cap="all" dirty="0"/>
          </a:p>
        </p:txBody>
      </p:sp>
      <p:sp>
        <p:nvSpPr>
          <p:cNvPr id="22" name="TextBox 36">
            <a:extLst>
              <a:ext uri="{FF2B5EF4-FFF2-40B4-BE49-F238E27FC236}">
                <a16:creationId xmlns:a16="http://schemas.microsoft.com/office/drawing/2014/main" id="{8FC078A3-F659-4AF1-B6FA-FDBBF3A10920}"/>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4" name="Footer Placeholder 4">
            <a:extLst>
              <a:ext uri="{FF2B5EF4-FFF2-40B4-BE49-F238E27FC236}">
                <a16:creationId xmlns:a16="http://schemas.microsoft.com/office/drawing/2014/main" id="{C46E6C8C-5D6E-4B71-A048-E646A72C186E}"/>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944456905"/>
      </p:ext>
    </p:extLst>
  </p:cSld>
  <p:clrMapOvr>
    <a:overrideClrMapping bg1="lt1" tx1="dk1" bg2="lt2" tx2="dk2" accent1="accent1" accent2="accent2" accent3="accent3" accent4="accent4" accent5="accent5" accent6="accent6" hlink="hlink" folHlink="folHlink"/>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Content Layout 7">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3C8F3596-C235-4792-A832-84D0EAA90F74}"/>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1" y="1838325"/>
            <a:ext cx="6094800" cy="4600573"/>
          </a:xfrm>
          <a:prstGeom prst="rect">
            <a:avLst/>
          </a:prstGeom>
          <a:solidFill>
            <a:schemeClr val="bg1">
              <a:lumMod val="75000"/>
            </a:schemeClr>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21" name="Picture Placeholder 20">
            <a:extLst>
              <a:ext uri="{FF2B5EF4-FFF2-40B4-BE49-F238E27FC236}">
                <a16:creationId xmlns:a16="http://schemas.microsoft.com/office/drawing/2014/main" id="{F26E286E-C53D-4729-BD67-8976FD9DBC00}"/>
              </a:ext>
            </a:extLst>
          </p:cNvPr>
          <p:cNvSpPr>
            <a:spLocks noGrp="1"/>
          </p:cNvSpPr>
          <p:nvPr>
            <p:ph type="pic" sz="quarter" idx="19" hasCustomPrompt="1"/>
          </p:nvPr>
        </p:nvSpPr>
        <p:spPr>
          <a:xfrm>
            <a:off x="6097200" y="1838325"/>
            <a:ext cx="6094800" cy="4600573"/>
          </a:xfrm>
          <a:prstGeom prst="rect">
            <a:avLst/>
          </a:prstGeom>
          <a:solidFill>
            <a:srgbClr val="D9D9D9"/>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5" name="Rectangle: Rounded Corners 14">
            <a:extLst>
              <a:ext uri="{FF2B5EF4-FFF2-40B4-BE49-F238E27FC236}">
                <a16:creationId xmlns:a16="http://schemas.microsoft.com/office/drawing/2014/main" id="{945C8138-21B6-4393-86AA-86243594B564}"/>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4AF3C714-8ED1-456E-8A6A-70948D319A6F}"/>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16" name="Rectangle 15">
            <a:extLst>
              <a:ext uri="{FF2B5EF4-FFF2-40B4-BE49-F238E27FC236}">
                <a16:creationId xmlns:a16="http://schemas.microsoft.com/office/drawing/2014/main" id="{AFD49EC6-FCE8-4DFF-AFFE-2229A25D7E4C}"/>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10">
            <a:extLst>
              <a:ext uri="{FF2B5EF4-FFF2-40B4-BE49-F238E27FC236}">
                <a16:creationId xmlns:a16="http://schemas.microsoft.com/office/drawing/2014/main" id="{8BAF561B-4E8D-4838-9637-B19563CBE7C7}"/>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5" name="Straight Connector 24">
            <a:extLst>
              <a:ext uri="{FF2B5EF4-FFF2-40B4-BE49-F238E27FC236}">
                <a16:creationId xmlns:a16="http://schemas.microsoft.com/office/drawing/2014/main" id="{5341C12E-C849-4BFB-8A75-9AA52500B459}"/>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Footer Placeholder 4">
            <a:extLst>
              <a:ext uri="{FF2B5EF4-FFF2-40B4-BE49-F238E27FC236}">
                <a16:creationId xmlns:a16="http://schemas.microsoft.com/office/drawing/2014/main" id="{188A0A8C-AAAF-4A75-9CAA-035A9FB78ADB}"/>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8" name="TextBox 27">
            <a:extLst>
              <a:ext uri="{FF2B5EF4-FFF2-40B4-BE49-F238E27FC236}">
                <a16:creationId xmlns:a16="http://schemas.microsoft.com/office/drawing/2014/main" id="{21C500DA-8C06-472C-B49E-1A28489241F2}"/>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9" name="Straight Connector 28">
            <a:extLst>
              <a:ext uri="{FF2B5EF4-FFF2-40B4-BE49-F238E27FC236}">
                <a16:creationId xmlns:a16="http://schemas.microsoft.com/office/drawing/2014/main" id="{4DDE6D45-BAF9-4319-95A3-5372E3454989}"/>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E81BDBA-7400-44B6-AE43-3760FCBC5B97}"/>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8F9E5E9-3A21-4EEC-B7AD-25E213856306}"/>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Date Placeholder 3">
            <a:extLst>
              <a:ext uri="{FF2B5EF4-FFF2-40B4-BE49-F238E27FC236}">
                <a16:creationId xmlns:a16="http://schemas.microsoft.com/office/drawing/2014/main" id="{2C898A96-77A4-4E13-93F3-65B2D56001A1}"/>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E95FF7BA-B24A-41F8-941E-16F2D1F78B0E}" type="datetime4">
              <a:rPr lang="fr-FR" smtClean="0"/>
              <a:t>10 juillet 2023</a:t>
            </a:fld>
            <a:endParaRPr lang="fr-FR" cap="all" dirty="0"/>
          </a:p>
        </p:txBody>
      </p:sp>
      <p:sp>
        <p:nvSpPr>
          <p:cNvPr id="20" name="TextBox 36">
            <a:extLst>
              <a:ext uri="{FF2B5EF4-FFF2-40B4-BE49-F238E27FC236}">
                <a16:creationId xmlns:a16="http://schemas.microsoft.com/office/drawing/2014/main" id="{95E1080A-1F79-4C0A-BE84-7E709E6BA457}"/>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778FF10C-748F-4FB4-B6D4-D626DB09741E}"/>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96208947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_Content Layout 8 bis">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3C8F3596-C235-4792-A832-84D0EAA90F74}"/>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1" y="1838325"/>
            <a:ext cx="4063979" cy="4600573"/>
          </a:xfrm>
          <a:prstGeom prst="rect">
            <a:avLst/>
          </a:prstGeom>
          <a:solidFill>
            <a:schemeClr val="bg1">
              <a:lumMod val="75000"/>
            </a:schemeClr>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21" name="Picture Placeholder 20">
            <a:extLst>
              <a:ext uri="{FF2B5EF4-FFF2-40B4-BE49-F238E27FC236}">
                <a16:creationId xmlns:a16="http://schemas.microsoft.com/office/drawing/2014/main" id="{F26E286E-C53D-4729-BD67-8976FD9DBC00}"/>
              </a:ext>
            </a:extLst>
          </p:cNvPr>
          <p:cNvSpPr>
            <a:spLocks noGrp="1"/>
          </p:cNvSpPr>
          <p:nvPr>
            <p:ph type="pic" sz="quarter" idx="19" hasCustomPrompt="1"/>
          </p:nvPr>
        </p:nvSpPr>
        <p:spPr>
          <a:xfrm>
            <a:off x="4063799" y="1838325"/>
            <a:ext cx="4064400" cy="4600573"/>
          </a:xfrm>
          <a:prstGeom prst="rect">
            <a:avLst/>
          </a:prstGeom>
          <a:solidFill>
            <a:srgbClr val="D9D9D9"/>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Picture Placeholder 18">
            <a:extLst>
              <a:ext uri="{FF2B5EF4-FFF2-40B4-BE49-F238E27FC236}">
                <a16:creationId xmlns:a16="http://schemas.microsoft.com/office/drawing/2014/main" id="{75962970-E4EF-4121-A943-81DF1A02B880}"/>
              </a:ext>
            </a:extLst>
          </p:cNvPr>
          <p:cNvSpPr>
            <a:spLocks noGrp="1"/>
          </p:cNvSpPr>
          <p:nvPr>
            <p:ph type="pic" sz="quarter" idx="20" hasCustomPrompt="1"/>
          </p:nvPr>
        </p:nvSpPr>
        <p:spPr>
          <a:xfrm>
            <a:off x="8128021" y="1838325"/>
            <a:ext cx="4063979" cy="4600573"/>
          </a:xfrm>
          <a:prstGeom prst="rect">
            <a:avLst/>
          </a:prstGeom>
          <a:solidFill>
            <a:schemeClr val="bg1">
              <a:lumMod val="75000"/>
            </a:schemeClr>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15" name="Rectangle: Rounded Corners 14">
            <a:extLst>
              <a:ext uri="{FF2B5EF4-FFF2-40B4-BE49-F238E27FC236}">
                <a16:creationId xmlns:a16="http://schemas.microsoft.com/office/drawing/2014/main" id="{566495D8-3E55-41FF-B807-1843BEFFB781}"/>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68BB0B2C-B9EE-4223-81F0-24AF68E8C3C8}"/>
              </a:ext>
            </a:extLst>
          </p:cNvPr>
          <p:cNvSpPr>
            <a:spLocks noGrp="1"/>
          </p:cNvSpPr>
          <p:nvPr>
            <p:ph type="title" hasCustomPrompt="1"/>
          </p:nvPr>
        </p:nvSpPr>
        <p:spPr>
          <a:xfrm>
            <a:off x="518160" y="466725"/>
            <a:ext cx="11155680" cy="904875"/>
          </a:xfrm>
          <a:prstGeom prst="rect">
            <a:avLst/>
          </a:prstGeom>
        </p:spPr>
        <p:txBody>
          <a:bodyPr vert="horz" lIns="0" tIns="0" rIns="0" bIns="0" rtlCol="0" anchor="b">
            <a:noAutofit/>
          </a:bodyPr>
          <a:lstStyle/>
          <a:p>
            <a:r>
              <a:rPr lang="en-US" dirty="0"/>
              <a:t>CLICK TO EDIT TITLE</a:t>
            </a:r>
            <a:endParaRPr lang="fr-FR" dirty="0"/>
          </a:p>
        </p:txBody>
      </p:sp>
      <p:sp>
        <p:nvSpPr>
          <p:cNvPr id="16" name="Rectangle 15">
            <a:extLst>
              <a:ext uri="{FF2B5EF4-FFF2-40B4-BE49-F238E27FC236}">
                <a16:creationId xmlns:a16="http://schemas.microsoft.com/office/drawing/2014/main" id="{5669D577-143F-4264-9090-BF92C2D1ECDB}"/>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 name="Image 10">
            <a:extLst>
              <a:ext uri="{FF2B5EF4-FFF2-40B4-BE49-F238E27FC236}">
                <a16:creationId xmlns:a16="http://schemas.microsoft.com/office/drawing/2014/main" id="{9B26A46A-96E2-4546-8468-6B04E959C59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3" name="Straight Connector 22">
            <a:extLst>
              <a:ext uri="{FF2B5EF4-FFF2-40B4-BE49-F238E27FC236}">
                <a16:creationId xmlns:a16="http://schemas.microsoft.com/office/drawing/2014/main" id="{88C29036-DB67-4922-8B44-04FCB92B5096}"/>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Footer Placeholder 4">
            <a:extLst>
              <a:ext uri="{FF2B5EF4-FFF2-40B4-BE49-F238E27FC236}">
                <a16:creationId xmlns:a16="http://schemas.microsoft.com/office/drawing/2014/main" id="{0D143D03-9327-46DC-8B5B-87CE41C79EAC}"/>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7" name="TextBox 26">
            <a:extLst>
              <a:ext uri="{FF2B5EF4-FFF2-40B4-BE49-F238E27FC236}">
                <a16:creationId xmlns:a16="http://schemas.microsoft.com/office/drawing/2014/main" id="{D848D218-8B4C-4FCD-B893-256C0A8C26E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9" name="Straight Connector 28">
            <a:extLst>
              <a:ext uri="{FF2B5EF4-FFF2-40B4-BE49-F238E27FC236}">
                <a16:creationId xmlns:a16="http://schemas.microsoft.com/office/drawing/2014/main" id="{C91DF1EE-26AE-4067-91EE-F1866AFC4D0B}"/>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2AD7F79-480C-4B28-97BF-1FED447B5C42}"/>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A225990-5EDE-4F7F-9AAC-42BDA93D3CCC}"/>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Date Placeholder 3">
            <a:extLst>
              <a:ext uri="{FF2B5EF4-FFF2-40B4-BE49-F238E27FC236}">
                <a16:creationId xmlns:a16="http://schemas.microsoft.com/office/drawing/2014/main" id="{BFA37C7A-DD75-496C-B76C-DD73468082E8}"/>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01232A6A-DE58-4F46-90F5-B58570AE3AC8}" type="datetime4">
              <a:rPr lang="fr-FR" smtClean="0"/>
              <a:t>10 juillet 2023</a:t>
            </a:fld>
            <a:endParaRPr lang="fr-FR" cap="all" dirty="0"/>
          </a:p>
        </p:txBody>
      </p:sp>
      <p:sp>
        <p:nvSpPr>
          <p:cNvPr id="24" name="TextBox 36">
            <a:extLst>
              <a:ext uri="{FF2B5EF4-FFF2-40B4-BE49-F238E27FC236}">
                <a16:creationId xmlns:a16="http://schemas.microsoft.com/office/drawing/2014/main" id="{D828F78E-E128-43DD-AD79-B2258598F10E}"/>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6" name="Footer Placeholder 4">
            <a:extLst>
              <a:ext uri="{FF2B5EF4-FFF2-40B4-BE49-F238E27FC236}">
                <a16:creationId xmlns:a16="http://schemas.microsoft.com/office/drawing/2014/main" id="{79197C68-DCE9-4C0D-96B1-7DD97FBAB070}"/>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9081051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_Content Layou 11">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54A136DC-CDFF-4181-8EAC-6733D08E4D9F}"/>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23" name="Rectangle 22">
            <a:extLst>
              <a:ext uri="{FF2B5EF4-FFF2-40B4-BE49-F238E27FC236}">
                <a16:creationId xmlns:a16="http://schemas.microsoft.com/office/drawing/2014/main" id="{E634D621-6B8B-47AC-B7BA-B90C7A3C8EF8}"/>
              </a:ext>
            </a:extLst>
          </p:cNvPr>
          <p:cNvSpPr/>
          <p:nvPr userDrawn="1"/>
        </p:nvSpPr>
        <p:spPr>
          <a:xfrm>
            <a:off x="5448300" y="1"/>
            <a:ext cx="6743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Picture Placeholder 82">
            <a:extLst>
              <a:ext uri="{FF2B5EF4-FFF2-40B4-BE49-F238E27FC236}">
                <a16:creationId xmlns:a16="http://schemas.microsoft.com/office/drawing/2014/main" id="{A3E2917D-7AC3-4B4B-8024-3AC4751A4223}"/>
              </a:ext>
            </a:extLst>
          </p:cNvPr>
          <p:cNvSpPr>
            <a:spLocks noGrp="1"/>
          </p:cNvSpPr>
          <p:nvPr>
            <p:ph type="pic" sz="quarter" idx="18" hasCustomPrompt="1"/>
          </p:nvPr>
        </p:nvSpPr>
        <p:spPr>
          <a:xfrm>
            <a:off x="6019800" y="876303"/>
            <a:ext cx="5562600" cy="5105398"/>
          </a:xfrm>
          <a:prstGeom prst="rect">
            <a:avLst/>
          </a:prstGeom>
          <a:noFill/>
        </p:spPr>
        <p:txBody>
          <a:bodyPr wrap="square" anchor="ctr">
            <a:noAutofit/>
          </a:bodyPr>
          <a:lstStyle>
            <a:lvl1pPr algn="ctr">
              <a:buFontTx/>
              <a:buNone/>
              <a:defRPr sz="1400">
                <a:solidFill>
                  <a:schemeClr val="tx1">
                    <a:lumMod val="75000"/>
                    <a:lumOff val="25000"/>
                  </a:schemeClr>
                </a:solidFill>
              </a:defRPr>
            </a:lvl1pPr>
          </a:lstStyle>
          <a:p>
            <a:r>
              <a:rPr lang="fr-FR" dirty="0"/>
              <a:t>ADD ILLUSTRATION OR PICTURE HERE</a:t>
            </a:r>
          </a:p>
        </p:txBody>
      </p:sp>
      <p:sp>
        <p:nvSpPr>
          <p:cNvPr id="16" name="Rectangle: Rounded Corners 15">
            <a:extLst>
              <a:ext uri="{FF2B5EF4-FFF2-40B4-BE49-F238E27FC236}">
                <a16:creationId xmlns:a16="http://schemas.microsoft.com/office/drawing/2014/main" id="{85255FAA-B3E1-4B30-B285-75ACE36D8FDD}"/>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Placeholder 1">
            <a:extLst>
              <a:ext uri="{FF2B5EF4-FFF2-40B4-BE49-F238E27FC236}">
                <a16:creationId xmlns:a16="http://schemas.microsoft.com/office/drawing/2014/main" id="{19DB6A23-A42E-4E90-B495-9548617F319C}"/>
              </a:ext>
            </a:extLst>
          </p:cNvPr>
          <p:cNvSpPr>
            <a:spLocks noGrp="1"/>
          </p:cNvSpPr>
          <p:nvPr>
            <p:ph type="title" hasCustomPrompt="1"/>
          </p:nvPr>
        </p:nvSpPr>
        <p:spPr>
          <a:xfrm>
            <a:off x="518161" y="466725"/>
            <a:ext cx="4549776" cy="904875"/>
          </a:xfrm>
          <a:prstGeom prst="rect">
            <a:avLst/>
          </a:prstGeom>
        </p:spPr>
        <p:txBody>
          <a:bodyPr vert="horz" lIns="0" tIns="0" rIns="0" bIns="0" rtlCol="0" anchor="b">
            <a:noAutofit/>
          </a:bodyPr>
          <a:lstStyle/>
          <a:p>
            <a:r>
              <a:rPr lang="en-US" dirty="0"/>
              <a:t>CLICK TO EDIT TITLE</a:t>
            </a:r>
            <a:endParaRPr lang="fr-FR" dirty="0"/>
          </a:p>
        </p:txBody>
      </p:sp>
      <p:sp>
        <p:nvSpPr>
          <p:cNvPr id="19" name="Text Placeholder 6">
            <a:extLst>
              <a:ext uri="{FF2B5EF4-FFF2-40B4-BE49-F238E27FC236}">
                <a16:creationId xmlns:a16="http://schemas.microsoft.com/office/drawing/2014/main" id="{578879B8-B7A9-4FAA-8817-823617A5C63E}"/>
              </a:ext>
            </a:extLst>
          </p:cNvPr>
          <p:cNvSpPr>
            <a:spLocks noGrp="1"/>
          </p:cNvSpPr>
          <p:nvPr>
            <p:ph type="body" sz="quarter" idx="12" hasCustomPrompt="1"/>
          </p:nvPr>
        </p:nvSpPr>
        <p:spPr>
          <a:xfrm>
            <a:off x="517525" y="1781175"/>
            <a:ext cx="4549776" cy="4267199"/>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1" name="Rectangle 20">
            <a:extLst>
              <a:ext uri="{FF2B5EF4-FFF2-40B4-BE49-F238E27FC236}">
                <a16:creationId xmlns:a16="http://schemas.microsoft.com/office/drawing/2014/main" id="{A207AD02-F926-4F4B-B1B3-C32376933D6C}"/>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10">
            <a:extLst>
              <a:ext uri="{FF2B5EF4-FFF2-40B4-BE49-F238E27FC236}">
                <a16:creationId xmlns:a16="http://schemas.microsoft.com/office/drawing/2014/main" id="{5E084A04-EDFD-4BFB-BDF1-50A70EF62D7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7" name="Straight Connector 26">
            <a:extLst>
              <a:ext uri="{FF2B5EF4-FFF2-40B4-BE49-F238E27FC236}">
                <a16:creationId xmlns:a16="http://schemas.microsoft.com/office/drawing/2014/main" id="{B1E4DD10-A579-43F3-A0A9-69F8C65BEC30}"/>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9" name="Footer Placeholder 4">
            <a:extLst>
              <a:ext uri="{FF2B5EF4-FFF2-40B4-BE49-F238E27FC236}">
                <a16:creationId xmlns:a16="http://schemas.microsoft.com/office/drawing/2014/main" id="{4FADDF44-279A-4CD5-A5CF-352B84A29293}"/>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0" name="TextBox 29">
            <a:extLst>
              <a:ext uri="{FF2B5EF4-FFF2-40B4-BE49-F238E27FC236}">
                <a16:creationId xmlns:a16="http://schemas.microsoft.com/office/drawing/2014/main" id="{77B87474-57BD-49CB-A7B6-93391A7F4290}"/>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1" name="Straight Connector 30">
            <a:extLst>
              <a:ext uri="{FF2B5EF4-FFF2-40B4-BE49-F238E27FC236}">
                <a16:creationId xmlns:a16="http://schemas.microsoft.com/office/drawing/2014/main" id="{2C703870-15A0-4E11-98CB-70CB178432D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6F8F680-25D8-4E10-8C33-8444D3C0C180}"/>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31567AE-CAE3-442E-800E-E54B603CF1E8}"/>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Date Placeholder 3">
            <a:extLst>
              <a:ext uri="{FF2B5EF4-FFF2-40B4-BE49-F238E27FC236}">
                <a16:creationId xmlns:a16="http://schemas.microsoft.com/office/drawing/2014/main" id="{BE33E676-0544-46CA-956E-C8A960824CA6}"/>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3A79A3D8-1C3D-415F-AA5D-FEC2F240A412}" type="datetime4">
              <a:rPr lang="fr-FR" smtClean="0"/>
              <a:t>10 juillet 2023</a:t>
            </a:fld>
            <a:endParaRPr lang="fr-FR" cap="all" dirty="0"/>
          </a:p>
        </p:txBody>
      </p:sp>
      <p:sp>
        <p:nvSpPr>
          <p:cNvPr id="22" name="TextBox 36">
            <a:extLst>
              <a:ext uri="{FF2B5EF4-FFF2-40B4-BE49-F238E27FC236}">
                <a16:creationId xmlns:a16="http://schemas.microsoft.com/office/drawing/2014/main" id="{C0FB5F04-7B38-41E4-8191-396DEBC6D16A}"/>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4" name="Footer Placeholder 4">
            <a:extLst>
              <a:ext uri="{FF2B5EF4-FFF2-40B4-BE49-F238E27FC236}">
                <a16:creationId xmlns:a16="http://schemas.microsoft.com/office/drawing/2014/main" id="{9C290DDD-078E-4949-BCAD-47BB69446EC6}"/>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783765927"/>
      </p:ext>
    </p:extLst>
  </p:cSld>
  <p:clrMapOvr>
    <a:overrideClrMapping bg1="lt1" tx1="dk1" bg2="lt2" tx2="dk2" accent1="accent1" accent2="accent2" accent3="accent3" accent4="accent4" accent5="accent5" accent6="accent6" hlink="hlink" folHlink="folHlink"/>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2_Content Layout 8">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5420672-F614-444A-85EB-E5E567EE0C95}"/>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3985260" y="116601"/>
            <a:ext cx="8092184" cy="6322297"/>
          </a:xfrm>
          <a:prstGeom prst="rect">
            <a:avLst/>
          </a:prstGeom>
          <a:solidFill>
            <a:schemeClr val="bg1"/>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6" name="Rectangle: Rounded Corners 15">
            <a:extLst>
              <a:ext uri="{FF2B5EF4-FFF2-40B4-BE49-F238E27FC236}">
                <a16:creationId xmlns:a16="http://schemas.microsoft.com/office/drawing/2014/main" id="{708A64D1-0195-4B98-872C-87D2DCAB4958}"/>
              </a:ext>
            </a:extLst>
          </p:cNvPr>
          <p:cNvSpPr/>
          <p:nvPr userDrawn="1"/>
        </p:nvSpPr>
        <p:spPr>
          <a:xfrm>
            <a:off x="518160" y="707000"/>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ext Placeholder 6">
            <a:extLst>
              <a:ext uri="{FF2B5EF4-FFF2-40B4-BE49-F238E27FC236}">
                <a16:creationId xmlns:a16="http://schemas.microsoft.com/office/drawing/2014/main" id="{14E9DF7B-DD7E-497B-A331-7EFB15EF47A9}"/>
              </a:ext>
            </a:extLst>
          </p:cNvPr>
          <p:cNvSpPr>
            <a:spLocks noGrp="1"/>
          </p:cNvSpPr>
          <p:nvPr>
            <p:ph type="body" sz="quarter" idx="12" hasCustomPrompt="1"/>
          </p:nvPr>
        </p:nvSpPr>
        <p:spPr>
          <a:xfrm>
            <a:off x="517524" y="933450"/>
            <a:ext cx="3054351" cy="4993006"/>
          </a:xfrm>
        </p:spPr>
        <p:txBody>
          <a:bodyPr lIns="0" tIns="0" rIns="0" bIns="0">
            <a:noAutofit/>
          </a:bodyPr>
          <a:lstStyle>
            <a:lvl1pPr>
              <a:lnSpc>
                <a:spcPct val="100000"/>
              </a:lnSpc>
              <a:defRPr/>
            </a:lvl1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C6551698-58A6-4932-85AB-B139F49975D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7" name="Image 10">
            <a:extLst>
              <a:ext uri="{FF2B5EF4-FFF2-40B4-BE49-F238E27FC236}">
                <a16:creationId xmlns:a16="http://schemas.microsoft.com/office/drawing/2014/main" id="{BB0D7D49-D3A1-44E3-89F1-C2C59E72F687}"/>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3" name="Straight Connector 22">
            <a:extLst>
              <a:ext uri="{FF2B5EF4-FFF2-40B4-BE49-F238E27FC236}">
                <a16:creationId xmlns:a16="http://schemas.microsoft.com/office/drawing/2014/main" id="{A8B1485C-1CAA-4608-A9BF-FD568ABF1BE9}"/>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Footer Placeholder 4">
            <a:extLst>
              <a:ext uri="{FF2B5EF4-FFF2-40B4-BE49-F238E27FC236}">
                <a16:creationId xmlns:a16="http://schemas.microsoft.com/office/drawing/2014/main" id="{5FA95F4A-B843-414D-8A99-05C941B0CF52}"/>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7" name="TextBox 26">
            <a:extLst>
              <a:ext uri="{FF2B5EF4-FFF2-40B4-BE49-F238E27FC236}">
                <a16:creationId xmlns:a16="http://schemas.microsoft.com/office/drawing/2014/main" id="{D9A9F12C-F38C-4A38-ACBF-D7271E10FF51}"/>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8" name="Straight Connector 27">
            <a:extLst>
              <a:ext uri="{FF2B5EF4-FFF2-40B4-BE49-F238E27FC236}">
                <a16:creationId xmlns:a16="http://schemas.microsoft.com/office/drawing/2014/main" id="{4D2DC23E-D445-41AA-9181-6AFCE905005C}"/>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A9EC46C-6F3E-469A-9D7A-8A403DA9549E}"/>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A1EA361-3302-489E-8048-E12625DD9DB5}"/>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4" name="Date Placeholder 3">
            <a:extLst>
              <a:ext uri="{FF2B5EF4-FFF2-40B4-BE49-F238E27FC236}">
                <a16:creationId xmlns:a16="http://schemas.microsoft.com/office/drawing/2014/main" id="{3B30A9B5-81A7-4EC5-B101-8069047A6848}"/>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690D92DB-7A92-422B-A963-D2BC10C54E08}" type="datetime4">
              <a:rPr lang="fr-FR" smtClean="0"/>
              <a:t>10 juillet 2023</a:t>
            </a:fld>
            <a:endParaRPr lang="fr-FR" cap="all" dirty="0"/>
          </a:p>
        </p:txBody>
      </p:sp>
      <p:sp>
        <p:nvSpPr>
          <p:cNvPr id="20" name="TextBox 36">
            <a:extLst>
              <a:ext uri="{FF2B5EF4-FFF2-40B4-BE49-F238E27FC236}">
                <a16:creationId xmlns:a16="http://schemas.microsoft.com/office/drawing/2014/main" id="{EB7943DA-40EE-497F-9178-EA0C266D9426}"/>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5A1B09F1-E329-4334-AE39-ED59B98B427E}"/>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6309012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1_Content Layout 8 RED">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3985260" y="116601"/>
            <a:ext cx="8092184" cy="6322297"/>
          </a:xfrm>
          <a:prstGeom prst="rect">
            <a:avLst/>
          </a:prstGeom>
          <a:solidFill>
            <a:schemeClr val="bg1"/>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Rectangle: Rounded Corners 12">
            <a:extLst>
              <a:ext uri="{FF2B5EF4-FFF2-40B4-BE49-F238E27FC236}">
                <a16:creationId xmlns:a16="http://schemas.microsoft.com/office/drawing/2014/main" id="{081A32C5-69BA-4B14-AFE1-1045357A7B4F}"/>
              </a:ext>
            </a:extLst>
          </p:cNvPr>
          <p:cNvSpPr/>
          <p:nvPr userDrawn="1"/>
        </p:nvSpPr>
        <p:spPr>
          <a:xfrm>
            <a:off x="518160" y="707000"/>
            <a:ext cx="288000"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ext Placeholder 6">
            <a:extLst>
              <a:ext uri="{FF2B5EF4-FFF2-40B4-BE49-F238E27FC236}">
                <a16:creationId xmlns:a16="http://schemas.microsoft.com/office/drawing/2014/main" id="{8BE1A40B-411D-498C-8957-B4A61DE5C018}"/>
              </a:ext>
            </a:extLst>
          </p:cNvPr>
          <p:cNvSpPr>
            <a:spLocks noGrp="1"/>
          </p:cNvSpPr>
          <p:nvPr>
            <p:ph type="body" sz="quarter" idx="12" hasCustomPrompt="1"/>
          </p:nvPr>
        </p:nvSpPr>
        <p:spPr>
          <a:xfrm>
            <a:off x="517524" y="931545"/>
            <a:ext cx="3054351" cy="4993005"/>
          </a:xfrm>
        </p:spPr>
        <p:txBody>
          <a:bodyPr lIns="0" tIns="0" rIns="0" bIns="0">
            <a:noAutofit/>
          </a:bodyPr>
          <a:lstStyle>
            <a:lvl1pPr>
              <a:lnSpc>
                <a:spcPct val="100000"/>
              </a:lnSpc>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add your text</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5" name="Rectangle 14">
            <a:extLst>
              <a:ext uri="{FF2B5EF4-FFF2-40B4-BE49-F238E27FC236}">
                <a16:creationId xmlns:a16="http://schemas.microsoft.com/office/drawing/2014/main" id="{7EE19F8D-1BFB-4758-AB3F-8A2BEA61C739}"/>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0">
            <a:extLst>
              <a:ext uri="{FF2B5EF4-FFF2-40B4-BE49-F238E27FC236}">
                <a16:creationId xmlns:a16="http://schemas.microsoft.com/office/drawing/2014/main" id="{A17775AC-FB4B-4D7B-B396-13D9DBEEBA0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1" name="Straight Connector 20">
            <a:extLst>
              <a:ext uri="{FF2B5EF4-FFF2-40B4-BE49-F238E27FC236}">
                <a16:creationId xmlns:a16="http://schemas.microsoft.com/office/drawing/2014/main" id="{36A2B310-9638-45AF-8B41-E2279736EA6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3" name="Footer Placeholder 4">
            <a:extLst>
              <a:ext uri="{FF2B5EF4-FFF2-40B4-BE49-F238E27FC236}">
                <a16:creationId xmlns:a16="http://schemas.microsoft.com/office/drawing/2014/main" id="{6467EFD4-0215-4CF7-AEBA-B21A8C2E79BF}"/>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5" name="TextBox 24">
            <a:extLst>
              <a:ext uri="{FF2B5EF4-FFF2-40B4-BE49-F238E27FC236}">
                <a16:creationId xmlns:a16="http://schemas.microsoft.com/office/drawing/2014/main" id="{A98D0FD0-9D8B-49F8-A214-E16833E4FA0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7" name="Straight Connector 26">
            <a:extLst>
              <a:ext uri="{FF2B5EF4-FFF2-40B4-BE49-F238E27FC236}">
                <a16:creationId xmlns:a16="http://schemas.microsoft.com/office/drawing/2014/main" id="{F7B3FBA2-1B8B-4A5B-A960-6615D8E542F1}"/>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41CAE57-5B67-46B6-B147-E377EA3932B7}"/>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8AAD0B7-3CDE-417D-AA5F-C2A2FC75C1FB}"/>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3" name="Date Placeholder 3">
            <a:extLst>
              <a:ext uri="{FF2B5EF4-FFF2-40B4-BE49-F238E27FC236}">
                <a16:creationId xmlns:a16="http://schemas.microsoft.com/office/drawing/2014/main" id="{32127E90-D26B-435B-83B7-FA89F8B3A93F}"/>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2AE90B14-EC1D-4A29-91F2-093648B7CA76}" type="datetime4">
              <a:rPr lang="fr-FR" smtClean="0"/>
              <a:t>10 juillet 2023</a:t>
            </a:fld>
            <a:endParaRPr lang="fr-FR" cap="all" dirty="0"/>
          </a:p>
        </p:txBody>
      </p:sp>
      <p:sp>
        <p:nvSpPr>
          <p:cNvPr id="20" name="TextBox 36">
            <a:extLst>
              <a:ext uri="{FF2B5EF4-FFF2-40B4-BE49-F238E27FC236}">
                <a16:creationId xmlns:a16="http://schemas.microsoft.com/office/drawing/2014/main" id="{DCB07297-34BE-41CD-9450-FE9DD10272BE}"/>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6119864E-7497-47C7-869E-A5774A757FD6}"/>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15023175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Content Layout 9">
    <p:spTree>
      <p:nvGrpSpPr>
        <p:cNvPr id="1" name=""/>
        <p:cNvGrpSpPr/>
        <p:nvPr/>
      </p:nvGrpSpPr>
      <p:grpSpPr>
        <a:xfrm>
          <a:off x="0" y="0"/>
          <a:ext cx="0" cy="0"/>
          <a:chOff x="0" y="0"/>
          <a:chExt cx="0" cy="0"/>
        </a:xfrm>
      </p:grpSpPr>
      <p:pic>
        <p:nvPicPr>
          <p:cNvPr id="30" name="Image 35">
            <a:extLst>
              <a:ext uri="{FF2B5EF4-FFF2-40B4-BE49-F238E27FC236}">
                <a16:creationId xmlns:a16="http://schemas.microsoft.com/office/drawing/2014/main" id="{44E9CE77-4425-48FB-BC08-FA25270276E3}"/>
              </a:ext>
            </a:extLst>
          </p:cNvPr>
          <p:cNvPicPr>
            <a:picLocks noChangeAspect="1"/>
          </p:cNvPicPr>
          <p:nvPr userDrawn="1"/>
        </p:nvPicPr>
        <p:blipFill>
          <a:blip r:embed="rId3" cstate="email">
            <a:alphaModFix/>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Oval 5">
            <a:extLst>
              <a:ext uri="{FF2B5EF4-FFF2-40B4-BE49-F238E27FC236}">
                <a16:creationId xmlns:a16="http://schemas.microsoft.com/office/drawing/2014/main" id="{4CEB5B67-FF4A-4297-B03D-F5D81F8F13C5}"/>
              </a:ext>
            </a:extLst>
          </p:cNvPr>
          <p:cNvSpPr/>
          <p:nvPr userDrawn="1"/>
        </p:nvSpPr>
        <p:spPr>
          <a:xfrm>
            <a:off x="4458123" y="619030"/>
            <a:ext cx="2635250" cy="2635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Oval 6">
            <a:extLst>
              <a:ext uri="{FF2B5EF4-FFF2-40B4-BE49-F238E27FC236}">
                <a16:creationId xmlns:a16="http://schemas.microsoft.com/office/drawing/2014/main" id="{12C3486E-E7DE-41C6-A509-3EB419514829}"/>
              </a:ext>
            </a:extLst>
          </p:cNvPr>
          <p:cNvSpPr/>
          <p:nvPr userDrawn="1"/>
        </p:nvSpPr>
        <p:spPr>
          <a:xfrm>
            <a:off x="8680450" y="695230"/>
            <a:ext cx="2635250" cy="26352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Oval 8">
            <a:extLst>
              <a:ext uri="{FF2B5EF4-FFF2-40B4-BE49-F238E27FC236}">
                <a16:creationId xmlns:a16="http://schemas.microsoft.com/office/drawing/2014/main" id="{5A8E946E-ACB5-46F1-990E-64804099E38F}"/>
              </a:ext>
            </a:extLst>
          </p:cNvPr>
          <p:cNvSpPr/>
          <p:nvPr userDrawn="1"/>
        </p:nvSpPr>
        <p:spPr>
          <a:xfrm>
            <a:off x="6569286" y="3324130"/>
            <a:ext cx="2635250" cy="2635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Oval 9">
            <a:extLst>
              <a:ext uri="{FF2B5EF4-FFF2-40B4-BE49-F238E27FC236}">
                <a16:creationId xmlns:a16="http://schemas.microsoft.com/office/drawing/2014/main" id="{1D86A6C4-8F2A-4E4B-8B81-A864765B1F6F}"/>
              </a:ext>
            </a:extLst>
          </p:cNvPr>
          <p:cNvSpPr/>
          <p:nvPr userDrawn="1"/>
        </p:nvSpPr>
        <p:spPr>
          <a:xfrm>
            <a:off x="2346960" y="3324130"/>
            <a:ext cx="2635250" cy="26352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Text Placeholder 49">
            <a:extLst>
              <a:ext uri="{FF2B5EF4-FFF2-40B4-BE49-F238E27FC236}">
                <a16:creationId xmlns:a16="http://schemas.microsoft.com/office/drawing/2014/main" id="{BB7A43A5-79E7-49A8-A781-C5374A9F01AB}"/>
              </a:ext>
            </a:extLst>
          </p:cNvPr>
          <p:cNvSpPr>
            <a:spLocks noGrp="1"/>
          </p:cNvSpPr>
          <p:nvPr>
            <p:ph type="body" sz="quarter" idx="12" hasCustomPrompt="1"/>
          </p:nvPr>
        </p:nvSpPr>
        <p:spPr>
          <a:xfrm>
            <a:off x="2795185" y="456379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bg1"/>
                </a:solidFill>
              </a:defRPr>
            </a:lvl1pPr>
          </a:lstStyle>
          <a:p>
            <a:pPr lvl="0"/>
            <a:r>
              <a:rPr lang="en-US" dirty="0"/>
              <a:t>data</a:t>
            </a:r>
          </a:p>
        </p:txBody>
      </p:sp>
      <p:sp>
        <p:nvSpPr>
          <p:cNvPr id="51" name="Text Placeholder 49">
            <a:extLst>
              <a:ext uri="{FF2B5EF4-FFF2-40B4-BE49-F238E27FC236}">
                <a16:creationId xmlns:a16="http://schemas.microsoft.com/office/drawing/2014/main" id="{98E29180-A420-4C7B-B04F-8E2BFE668791}"/>
              </a:ext>
            </a:extLst>
          </p:cNvPr>
          <p:cNvSpPr>
            <a:spLocks noGrp="1"/>
          </p:cNvSpPr>
          <p:nvPr>
            <p:ph type="body" sz="quarter" idx="13" hasCustomPrompt="1"/>
          </p:nvPr>
        </p:nvSpPr>
        <p:spPr>
          <a:xfrm>
            <a:off x="2795185" y="509730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bg1"/>
                </a:solidFill>
              </a:defRPr>
            </a:lvl1pPr>
          </a:lstStyle>
          <a:p>
            <a:pPr lvl="0"/>
            <a:r>
              <a:rPr lang="en-US" dirty="0"/>
              <a:t>details</a:t>
            </a:r>
          </a:p>
        </p:txBody>
      </p:sp>
      <p:sp>
        <p:nvSpPr>
          <p:cNvPr id="53" name="Text Placeholder 49">
            <a:extLst>
              <a:ext uri="{FF2B5EF4-FFF2-40B4-BE49-F238E27FC236}">
                <a16:creationId xmlns:a16="http://schemas.microsoft.com/office/drawing/2014/main" id="{5569805D-7AD3-4009-AA42-DD7FC7818B84}"/>
              </a:ext>
            </a:extLst>
          </p:cNvPr>
          <p:cNvSpPr>
            <a:spLocks noGrp="1"/>
          </p:cNvSpPr>
          <p:nvPr>
            <p:ph type="body" sz="quarter" idx="14" hasCustomPrompt="1"/>
          </p:nvPr>
        </p:nvSpPr>
        <p:spPr>
          <a:xfrm>
            <a:off x="7017426" y="456379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accent1"/>
                </a:solidFill>
              </a:defRPr>
            </a:lvl1pPr>
          </a:lstStyle>
          <a:p>
            <a:pPr lvl="0"/>
            <a:r>
              <a:rPr lang="en-US" dirty="0"/>
              <a:t>data</a:t>
            </a:r>
          </a:p>
        </p:txBody>
      </p:sp>
      <p:sp>
        <p:nvSpPr>
          <p:cNvPr id="54" name="Text Placeholder 49">
            <a:extLst>
              <a:ext uri="{FF2B5EF4-FFF2-40B4-BE49-F238E27FC236}">
                <a16:creationId xmlns:a16="http://schemas.microsoft.com/office/drawing/2014/main" id="{DDDF4B7A-89A3-4143-AC0E-12911F245D65}"/>
              </a:ext>
            </a:extLst>
          </p:cNvPr>
          <p:cNvSpPr>
            <a:spLocks noGrp="1"/>
          </p:cNvSpPr>
          <p:nvPr>
            <p:ph type="body" sz="quarter" idx="15" hasCustomPrompt="1"/>
          </p:nvPr>
        </p:nvSpPr>
        <p:spPr>
          <a:xfrm>
            <a:off x="7017426" y="509730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accent1"/>
                </a:solidFill>
              </a:defRPr>
            </a:lvl1pPr>
          </a:lstStyle>
          <a:p>
            <a:pPr lvl="0"/>
            <a:r>
              <a:rPr lang="en-US" dirty="0"/>
              <a:t>details</a:t>
            </a:r>
          </a:p>
        </p:txBody>
      </p:sp>
      <p:sp>
        <p:nvSpPr>
          <p:cNvPr id="55" name="Text Placeholder 49">
            <a:extLst>
              <a:ext uri="{FF2B5EF4-FFF2-40B4-BE49-F238E27FC236}">
                <a16:creationId xmlns:a16="http://schemas.microsoft.com/office/drawing/2014/main" id="{A4275B55-860C-494E-817B-498CABD296C0}"/>
              </a:ext>
            </a:extLst>
          </p:cNvPr>
          <p:cNvSpPr>
            <a:spLocks noGrp="1"/>
          </p:cNvSpPr>
          <p:nvPr>
            <p:ph type="body" sz="quarter" idx="16" hasCustomPrompt="1"/>
          </p:nvPr>
        </p:nvSpPr>
        <p:spPr>
          <a:xfrm>
            <a:off x="9128760" y="193370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bg1"/>
                </a:solidFill>
              </a:defRPr>
            </a:lvl1pPr>
          </a:lstStyle>
          <a:p>
            <a:pPr lvl="0"/>
            <a:r>
              <a:rPr lang="en-US" dirty="0"/>
              <a:t>data</a:t>
            </a:r>
          </a:p>
        </p:txBody>
      </p:sp>
      <p:sp>
        <p:nvSpPr>
          <p:cNvPr id="56" name="Text Placeholder 49">
            <a:extLst>
              <a:ext uri="{FF2B5EF4-FFF2-40B4-BE49-F238E27FC236}">
                <a16:creationId xmlns:a16="http://schemas.microsoft.com/office/drawing/2014/main" id="{1E876808-7AC3-457F-B8B3-E5A81DD68A18}"/>
              </a:ext>
            </a:extLst>
          </p:cNvPr>
          <p:cNvSpPr>
            <a:spLocks noGrp="1"/>
          </p:cNvSpPr>
          <p:nvPr>
            <p:ph type="body" sz="quarter" idx="17" hasCustomPrompt="1"/>
          </p:nvPr>
        </p:nvSpPr>
        <p:spPr>
          <a:xfrm>
            <a:off x="9128760" y="246840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bg1"/>
                </a:solidFill>
              </a:defRPr>
            </a:lvl1pPr>
          </a:lstStyle>
          <a:p>
            <a:pPr lvl="0"/>
            <a:r>
              <a:rPr lang="en-US" dirty="0"/>
              <a:t>details</a:t>
            </a:r>
          </a:p>
        </p:txBody>
      </p:sp>
      <p:sp>
        <p:nvSpPr>
          <p:cNvPr id="57" name="Text Placeholder 49">
            <a:extLst>
              <a:ext uri="{FF2B5EF4-FFF2-40B4-BE49-F238E27FC236}">
                <a16:creationId xmlns:a16="http://schemas.microsoft.com/office/drawing/2014/main" id="{2D0E67F7-9E98-4361-958F-E5F512D57876}"/>
              </a:ext>
            </a:extLst>
          </p:cNvPr>
          <p:cNvSpPr>
            <a:spLocks noGrp="1"/>
          </p:cNvSpPr>
          <p:nvPr>
            <p:ph type="body" sz="quarter" idx="18" hasCustomPrompt="1"/>
          </p:nvPr>
        </p:nvSpPr>
        <p:spPr>
          <a:xfrm>
            <a:off x="4906433" y="1933709"/>
            <a:ext cx="1738800" cy="583200"/>
          </a:xfrm>
          <a:prstGeom prst="rect">
            <a:avLst/>
          </a:prstGeom>
        </p:spPr>
        <p:txBody>
          <a:bodyPr lIns="0" tIns="0" rIns="0" bIns="0" anchor="ctr">
            <a:noAutofit/>
          </a:bodyPr>
          <a:lstStyle>
            <a:lvl1pPr marL="0" indent="0" algn="ctr">
              <a:lnSpc>
                <a:spcPct val="100000"/>
              </a:lnSpc>
              <a:buFontTx/>
              <a:buNone/>
              <a:defRPr sz="3600" b="1" cap="all" baseline="0">
                <a:solidFill>
                  <a:schemeClr val="accent1"/>
                </a:solidFill>
              </a:defRPr>
            </a:lvl1pPr>
          </a:lstStyle>
          <a:p>
            <a:pPr lvl="0"/>
            <a:r>
              <a:rPr lang="en-US" dirty="0"/>
              <a:t>data</a:t>
            </a:r>
          </a:p>
        </p:txBody>
      </p:sp>
      <p:sp>
        <p:nvSpPr>
          <p:cNvPr id="58" name="Text Placeholder 49">
            <a:extLst>
              <a:ext uri="{FF2B5EF4-FFF2-40B4-BE49-F238E27FC236}">
                <a16:creationId xmlns:a16="http://schemas.microsoft.com/office/drawing/2014/main" id="{F3BDA3F8-B4D2-4E0A-A5B5-52456A93C678}"/>
              </a:ext>
            </a:extLst>
          </p:cNvPr>
          <p:cNvSpPr>
            <a:spLocks noGrp="1"/>
          </p:cNvSpPr>
          <p:nvPr>
            <p:ph type="body" sz="quarter" idx="19" hasCustomPrompt="1"/>
          </p:nvPr>
        </p:nvSpPr>
        <p:spPr>
          <a:xfrm>
            <a:off x="4906433" y="2468404"/>
            <a:ext cx="1738800" cy="207650"/>
          </a:xfrm>
          <a:prstGeom prst="rect">
            <a:avLst/>
          </a:prstGeom>
        </p:spPr>
        <p:txBody>
          <a:bodyPr lIns="0" tIns="0" rIns="0" bIns="0" anchor="ctr">
            <a:noAutofit/>
          </a:bodyPr>
          <a:lstStyle>
            <a:lvl1pPr marL="0" indent="0" algn="ctr">
              <a:lnSpc>
                <a:spcPct val="100000"/>
              </a:lnSpc>
              <a:buFontTx/>
              <a:buNone/>
              <a:defRPr sz="1600" cap="none" baseline="0">
                <a:solidFill>
                  <a:schemeClr val="accent1"/>
                </a:solidFill>
              </a:defRPr>
            </a:lvl1pPr>
          </a:lstStyle>
          <a:p>
            <a:pPr lvl="0"/>
            <a:r>
              <a:rPr lang="en-US" dirty="0"/>
              <a:t>details</a:t>
            </a:r>
          </a:p>
        </p:txBody>
      </p:sp>
      <p:sp>
        <p:nvSpPr>
          <p:cNvPr id="60" name="Content Placeholder 59">
            <a:extLst>
              <a:ext uri="{FF2B5EF4-FFF2-40B4-BE49-F238E27FC236}">
                <a16:creationId xmlns:a16="http://schemas.microsoft.com/office/drawing/2014/main" id="{DB8EF69B-39D1-431A-B9EB-B8F6AEDA7C1F}"/>
              </a:ext>
            </a:extLst>
          </p:cNvPr>
          <p:cNvSpPr>
            <a:spLocks noGrp="1"/>
          </p:cNvSpPr>
          <p:nvPr>
            <p:ph sz="quarter" idx="20" hasCustomPrompt="1"/>
          </p:nvPr>
        </p:nvSpPr>
        <p:spPr>
          <a:xfrm>
            <a:off x="3266642" y="3625525"/>
            <a:ext cx="795600" cy="795600"/>
          </a:xfrm>
          <a:prstGeom prst="ellipse">
            <a:avLst/>
          </a:prstGeom>
        </p:spPr>
        <p:txBody>
          <a:bodyPr lIns="0" tIns="0" rIns="0" bIns="0" anchor="ctr">
            <a:noAutofit/>
          </a:bodyPr>
          <a:lstStyle>
            <a:lvl1pPr marL="0" indent="0" algn="ctr">
              <a:lnSpc>
                <a:spcPct val="100000"/>
              </a:lnSpc>
              <a:buFontTx/>
              <a:buNone/>
              <a:defRPr sz="1000" cap="all" baseline="0">
                <a:solidFill>
                  <a:schemeClr val="bg1"/>
                </a:solidFill>
              </a:defRPr>
            </a:lvl1pPr>
          </a:lstStyle>
          <a:p>
            <a:pPr lvl="0"/>
            <a:r>
              <a:rPr lang="en-US" dirty="0"/>
              <a:t>Drag &amp; Drop your icon here</a:t>
            </a:r>
            <a:endParaRPr lang="fr-FR" dirty="0"/>
          </a:p>
        </p:txBody>
      </p:sp>
      <p:sp>
        <p:nvSpPr>
          <p:cNvPr id="61" name="Content Placeholder 59">
            <a:extLst>
              <a:ext uri="{FF2B5EF4-FFF2-40B4-BE49-F238E27FC236}">
                <a16:creationId xmlns:a16="http://schemas.microsoft.com/office/drawing/2014/main" id="{8538F651-6260-493C-8B15-E3E81A1B586D}"/>
              </a:ext>
            </a:extLst>
          </p:cNvPr>
          <p:cNvSpPr>
            <a:spLocks noGrp="1"/>
          </p:cNvSpPr>
          <p:nvPr>
            <p:ph sz="quarter" idx="21" hasCustomPrompt="1"/>
          </p:nvPr>
        </p:nvSpPr>
        <p:spPr>
          <a:xfrm>
            <a:off x="5378091" y="996911"/>
            <a:ext cx="795600" cy="795600"/>
          </a:xfrm>
          <a:prstGeom prst="ellipse">
            <a:avLst/>
          </a:prstGeom>
        </p:spPr>
        <p:txBody>
          <a:bodyPr lIns="0" tIns="0" rIns="0" bIns="0" anchor="ctr">
            <a:noAutofit/>
          </a:bodyPr>
          <a:lstStyle>
            <a:lvl1pPr marL="0" indent="0" algn="ctr">
              <a:lnSpc>
                <a:spcPct val="100000"/>
              </a:lnSpc>
              <a:buFontTx/>
              <a:buNone/>
              <a:defRPr sz="1000" cap="all" baseline="0">
                <a:solidFill>
                  <a:schemeClr val="accent1"/>
                </a:solidFill>
              </a:defRPr>
            </a:lvl1pPr>
          </a:lstStyle>
          <a:p>
            <a:pPr lvl="0"/>
            <a:r>
              <a:rPr lang="en-US" dirty="0"/>
              <a:t>Drag &amp; Drop your icon here</a:t>
            </a:r>
            <a:endParaRPr lang="fr-FR" dirty="0"/>
          </a:p>
        </p:txBody>
      </p:sp>
      <p:sp>
        <p:nvSpPr>
          <p:cNvPr id="62" name="Content Placeholder 59">
            <a:extLst>
              <a:ext uri="{FF2B5EF4-FFF2-40B4-BE49-F238E27FC236}">
                <a16:creationId xmlns:a16="http://schemas.microsoft.com/office/drawing/2014/main" id="{E61E2FE1-CF90-4293-A459-0890535EF632}"/>
              </a:ext>
            </a:extLst>
          </p:cNvPr>
          <p:cNvSpPr>
            <a:spLocks noGrp="1"/>
          </p:cNvSpPr>
          <p:nvPr>
            <p:ph sz="quarter" idx="22" hasCustomPrompt="1"/>
          </p:nvPr>
        </p:nvSpPr>
        <p:spPr>
          <a:xfrm>
            <a:off x="7488968" y="3625525"/>
            <a:ext cx="795600" cy="795600"/>
          </a:xfrm>
          <a:prstGeom prst="ellipse">
            <a:avLst/>
          </a:prstGeom>
        </p:spPr>
        <p:txBody>
          <a:bodyPr lIns="0" tIns="0" rIns="0" bIns="0" anchor="ctr">
            <a:noAutofit/>
          </a:bodyPr>
          <a:lstStyle>
            <a:lvl1pPr marL="0" indent="0" algn="ctr">
              <a:lnSpc>
                <a:spcPct val="100000"/>
              </a:lnSpc>
              <a:buFontTx/>
              <a:buNone/>
              <a:defRPr sz="1000" cap="all" baseline="0">
                <a:solidFill>
                  <a:schemeClr val="accent1"/>
                </a:solidFill>
              </a:defRPr>
            </a:lvl1pPr>
          </a:lstStyle>
          <a:p>
            <a:pPr lvl="0"/>
            <a:r>
              <a:rPr lang="en-US" dirty="0"/>
              <a:t>Drag &amp; Drop your icon here</a:t>
            </a:r>
            <a:endParaRPr lang="fr-FR" dirty="0"/>
          </a:p>
        </p:txBody>
      </p:sp>
      <p:sp>
        <p:nvSpPr>
          <p:cNvPr id="63" name="Content Placeholder 59">
            <a:extLst>
              <a:ext uri="{FF2B5EF4-FFF2-40B4-BE49-F238E27FC236}">
                <a16:creationId xmlns:a16="http://schemas.microsoft.com/office/drawing/2014/main" id="{0A233117-1187-494D-B206-E70F2F2A99B1}"/>
              </a:ext>
            </a:extLst>
          </p:cNvPr>
          <p:cNvSpPr>
            <a:spLocks noGrp="1"/>
          </p:cNvSpPr>
          <p:nvPr>
            <p:ph sz="quarter" idx="23" hasCustomPrompt="1"/>
          </p:nvPr>
        </p:nvSpPr>
        <p:spPr>
          <a:xfrm>
            <a:off x="9600132" y="996911"/>
            <a:ext cx="795600" cy="795600"/>
          </a:xfrm>
          <a:prstGeom prst="ellipse">
            <a:avLst/>
          </a:prstGeom>
        </p:spPr>
        <p:txBody>
          <a:bodyPr lIns="0" tIns="0" rIns="0" bIns="0" anchor="ctr">
            <a:noAutofit/>
          </a:bodyPr>
          <a:lstStyle>
            <a:lvl1pPr marL="0" indent="0" algn="ctr">
              <a:lnSpc>
                <a:spcPct val="100000"/>
              </a:lnSpc>
              <a:buFontTx/>
              <a:buNone/>
              <a:defRPr sz="1000" cap="all" baseline="0">
                <a:solidFill>
                  <a:schemeClr val="bg1"/>
                </a:solidFill>
              </a:defRPr>
            </a:lvl1pPr>
          </a:lstStyle>
          <a:p>
            <a:pPr lvl="0"/>
            <a:r>
              <a:rPr lang="en-US" dirty="0"/>
              <a:t>Drag &amp; Drop your icon here</a:t>
            </a:r>
            <a:endParaRPr lang="fr-FR" dirty="0"/>
          </a:p>
        </p:txBody>
      </p:sp>
      <p:sp>
        <p:nvSpPr>
          <p:cNvPr id="32" name="Rectangle: Rounded Corners 31">
            <a:extLst>
              <a:ext uri="{FF2B5EF4-FFF2-40B4-BE49-F238E27FC236}">
                <a16:creationId xmlns:a16="http://schemas.microsoft.com/office/drawing/2014/main" id="{E4BBD109-2631-409C-BFAB-12DAEEF0B373}"/>
              </a:ext>
            </a:extLst>
          </p:cNvPr>
          <p:cNvSpPr/>
          <p:nvPr userDrawn="1"/>
        </p:nvSpPr>
        <p:spPr>
          <a:xfrm>
            <a:off x="518160" y="1554725"/>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Title Placeholder 1">
            <a:extLst>
              <a:ext uri="{FF2B5EF4-FFF2-40B4-BE49-F238E27FC236}">
                <a16:creationId xmlns:a16="http://schemas.microsoft.com/office/drawing/2014/main" id="{5F3852AA-0095-41C0-A72C-52F4C6B86A66}"/>
              </a:ext>
            </a:extLst>
          </p:cNvPr>
          <p:cNvSpPr>
            <a:spLocks noGrp="1"/>
          </p:cNvSpPr>
          <p:nvPr>
            <p:ph type="title" hasCustomPrompt="1"/>
          </p:nvPr>
        </p:nvSpPr>
        <p:spPr>
          <a:xfrm>
            <a:off x="518160" y="466725"/>
            <a:ext cx="4015825" cy="904875"/>
          </a:xfrm>
          <a:prstGeom prst="rect">
            <a:avLst/>
          </a:prstGeom>
        </p:spPr>
        <p:txBody>
          <a:bodyPr vert="horz" lIns="0" tIns="0" rIns="0" bIns="0" rtlCol="0" anchor="b">
            <a:noAutofit/>
          </a:bodyPr>
          <a:lstStyle/>
          <a:p>
            <a:r>
              <a:rPr lang="en-US" dirty="0"/>
              <a:t>CLICK TO EDIT TITLE</a:t>
            </a:r>
            <a:endParaRPr lang="fr-FR" dirty="0"/>
          </a:p>
        </p:txBody>
      </p:sp>
      <p:sp>
        <p:nvSpPr>
          <p:cNvPr id="31" name="Rectangle 30">
            <a:extLst>
              <a:ext uri="{FF2B5EF4-FFF2-40B4-BE49-F238E27FC236}">
                <a16:creationId xmlns:a16="http://schemas.microsoft.com/office/drawing/2014/main" id="{4E46BD4A-78A2-47FF-8E52-6FAB3C4DF850}"/>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4" name="Image 10">
            <a:extLst>
              <a:ext uri="{FF2B5EF4-FFF2-40B4-BE49-F238E27FC236}">
                <a16:creationId xmlns:a16="http://schemas.microsoft.com/office/drawing/2014/main" id="{1B0256C6-4CA7-4A20-885B-D6438946FF3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5" name="Straight Connector 34">
            <a:extLst>
              <a:ext uri="{FF2B5EF4-FFF2-40B4-BE49-F238E27FC236}">
                <a16:creationId xmlns:a16="http://schemas.microsoft.com/office/drawing/2014/main" id="{F9FEE423-0BB7-4622-911B-773914D6662B}"/>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6" name="Footer Placeholder 4">
            <a:extLst>
              <a:ext uri="{FF2B5EF4-FFF2-40B4-BE49-F238E27FC236}">
                <a16:creationId xmlns:a16="http://schemas.microsoft.com/office/drawing/2014/main" id="{C5D43B69-6892-4103-B11C-52BB6322676C}"/>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7" name="TextBox 36">
            <a:extLst>
              <a:ext uri="{FF2B5EF4-FFF2-40B4-BE49-F238E27FC236}">
                <a16:creationId xmlns:a16="http://schemas.microsoft.com/office/drawing/2014/main" id="{1E587A7B-775D-423B-AC0B-97CC29303784}"/>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8" name="Straight Connector 37">
            <a:extLst>
              <a:ext uri="{FF2B5EF4-FFF2-40B4-BE49-F238E27FC236}">
                <a16:creationId xmlns:a16="http://schemas.microsoft.com/office/drawing/2014/main" id="{1B0A4E24-99B3-4214-994C-CB090ABF2C51}"/>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C794A87-1729-412B-8A7F-09694417005B}"/>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31D3920-6CB3-43F7-ABA4-1B4B022D82B8}"/>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4" name="Date Placeholder 3">
            <a:extLst>
              <a:ext uri="{FF2B5EF4-FFF2-40B4-BE49-F238E27FC236}">
                <a16:creationId xmlns:a16="http://schemas.microsoft.com/office/drawing/2014/main" id="{B063B98E-1751-4FA7-81F6-B9D77CDA57FB}"/>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F4C07DE1-38DA-410D-ADA2-A5577802712F}" type="datetime4">
              <a:rPr lang="fr-FR" smtClean="0"/>
              <a:t>10 juillet 2023</a:t>
            </a:fld>
            <a:endParaRPr lang="fr-FR" cap="all" dirty="0"/>
          </a:p>
        </p:txBody>
      </p:sp>
      <p:sp>
        <p:nvSpPr>
          <p:cNvPr id="42" name="TextBox 36">
            <a:extLst>
              <a:ext uri="{FF2B5EF4-FFF2-40B4-BE49-F238E27FC236}">
                <a16:creationId xmlns:a16="http://schemas.microsoft.com/office/drawing/2014/main" id="{39B2112F-B471-4D66-87B7-671B19D7B187}"/>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39" name="Footer Placeholder 4">
            <a:extLst>
              <a:ext uri="{FF2B5EF4-FFF2-40B4-BE49-F238E27FC236}">
                <a16:creationId xmlns:a16="http://schemas.microsoft.com/office/drawing/2014/main" id="{D5F21831-1369-4D39-AEC0-7AC7C630B8E8}"/>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81908182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_Content Layout 10">
    <p:spTree>
      <p:nvGrpSpPr>
        <p:cNvPr id="1" name=""/>
        <p:cNvGrpSpPr/>
        <p:nvPr/>
      </p:nvGrpSpPr>
      <p:grpSpPr>
        <a:xfrm>
          <a:off x="0" y="0"/>
          <a:ext cx="0" cy="0"/>
          <a:chOff x="0" y="0"/>
          <a:chExt cx="0" cy="0"/>
        </a:xfrm>
      </p:grpSpPr>
      <p:pic>
        <p:nvPicPr>
          <p:cNvPr id="4" name="Image 7">
            <a:extLst>
              <a:ext uri="{FF2B5EF4-FFF2-40B4-BE49-F238E27FC236}">
                <a16:creationId xmlns:a16="http://schemas.microsoft.com/office/drawing/2014/main" id="{A831E942-1917-4680-B3D8-E1AD798A486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096000" y="0"/>
            <a:ext cx="6096000" cy="6857999"/>
          </a:xfrm>
          <a:prstGeom prst="rect">
            <a:avLst/>
          </a:prstGeom>
        </p:spPr>
      </p:pic>
      <p:sp>
        <p:nvSpPr>
          <p:cNvPr id="3" name="Subtitle 2">
            <a:extLst>
              <a:ext uri="{FF2B5EF4-FFF2-40B4-BE49-F238E27FC236}">
                <a16:creationId xmlns:a16="http://schemas.microsoft.com/office/drawing/2014/main" id="{6D9D2DD0-51E2-401B-8EBD-CDF2A1483A74}"/>
              </a:ext>
            </a:extLst>
          </p:cNvPr>
          <p:cNvSpPr>
            <a:spLocks noGrp="1"/>
          </p:cNvSpPr>
          <p:nvPr>
            <p:ph type="subTitle" idx="1" hasCustomPrompt="1"/>
          </p:nvPr>
        </p:nvSpPr>
        <p:spPr>
          <a:xfrm>
            <a:off x="1356360" y="3074670"/>
            <a:ext cx="3611880" cy="313200"/>
          </a:xfrm>
          <a:prstGeom prst="rect">
            <a:avLst/>
          </a:prstGeom>
        </p:spPr>
        <p:txBody>
          <a:bodyPr lIns="0" tIns="0" rIns="0" bIns="0" anchor="ctr">
            <a:noAutofit/>
          </a:bodyPr>
          <a:lstStyle>
            <a:lvl1pPr marL="0" indent="0" algn="l">
              <a:lnSpc>
                <a:spcPct val="100000"/>
              </a:lnSpc>
              <a:spcBef>
                <a:spcPts val="0"/>
              </a:spcBef>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 of the job</a:t>
            </a:r>
            <a:endParaRPr lang="fr-FR" dirty="0"/>
          </a:p>
        </p:txBody>
      </p:sp>
      <p:sp>
        <p:nvSpPr>
          <p:cNvPr id="2" name="Title 1">
            <a:extLst>
              <a:ext uri="{FF2B5EF4-FFF2-40B4-BE49-F238E27FC236}">
                <a16:creationId xmlns:a16="http://schemas.microsoft.com/office/drawing/2014/main" id="{2257D26D-2723-4584-B2A9-0E5ABB680FC1}"/>
              </a:ext>
            </a:extLst>
          </p:cNvPr>
          <p:cNvSpPr>
            <a:spLocks noGrp="1"/>
          </p:cNvSpPr>
          <p:nvPr>
            <p:ph type="ctrTitle" hasCustomPrompt="1"/>
          </p:nvPr>
        </p:nvSpPr>
        <p:spPr>
          <a:xfrm>
            <a:off x="1356360" y="2484120"/>
            <a:ext cx="3611880" cy="504000"/>
          </a:xfrm>
        </p:spPr>
        <p:txBody>
          <a:bodyPr lIns="0" tIns="0" rIns="0" bIns="0" anchor="b">
            <a:noAutofit/>
          </a:bodyPr>
          <a:lstStyle>
            <a:lvl1pPr algn="l">
              <a:lnSpc>
                <a:spcPct val="100000"/>
              </a:lnSpc>
              <a:defRPr sz="2800" b="1" cap="all" baseline="0">
                <a:solidFill>
                  <a:schemeClr val="accent1"/>
                </a:solidFill>
              </a:defRPr>
            </a:lvl1pPr>
          </a:lstStyle>
          <a:p>
            <a:r>
              <a:rPr lang="en-US" dirty="0"/>
              <a:t>Name</a:t>
            </a:r>
            <a:endParaRPr lang="fr-FR" dirty="0"/>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2" name="Rectangle: Rounded Corners 31">
            <a:extLst>
              <a:ext uri="{FF2B5EF4-FFF2-40B4-BE49-F238E27FC236}">
                <a16:creationId xmlns:a16="http://schemas.microsoft.com/office/drawing/2014/main" id="{8CE3C99F-AC08-41C4-819C-D0AE4DA21033}"/>
              </a:ext>
            </a:extLst>
          </p:cNvPr>
          <p:cNvSpPr/>
          <p:nvPr userDrawn="1"/>
        </p:nvSpPr>
        <p:spPr>
          <a:xfrm>
            <a:off x="1356360" y="3604260"/>
            <a:ext cx="288000" cy="457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Oval 5">
            <a:extLst>
              <a:ext uri="{FF2B5EF4-FFF2-40B4-BE49-F238E27FC236}">
                <a16:creationId xmlns:a16="http://schemas.microsoft.com/office/drawing/2014/main" id="{4CEB5B67-FF4A-4297-B03D-F5D81F8F13C5}"/>
              </a:ext>
            </a:extLst>
          </p:cNvPr>
          <p:cNvSpPr/>
          <p:nvPr userDrawn="1"/>
        </p:nvSpPr>
        <p:spPr>
          <a:xfrm>
            <a:off x="7239000" y="1523999"/>
            <a:ext cx="3810000" cy="381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aphic 15">
            <a:extLst>
              <a:ext uri="{FF2B5EF4-FFF2-40B4-BE49-F238E27FC236}">
                <a16:creationId xmlns:a16="http://schemas.microsoft.com/office/drawing/2014/main" id="{91C53F65-CA43-4E2B-BBAA-CB05F18DFBBE}"/>
              </a:ext>
            </a:extLst>
          </p:cNvPr>
          <p:cNvGrpSpPr/>
          <p:nvPr/>
        </p:nvGrpSpPr>
        <p:grpSpPr>
          <a:xfrm>
            <a:off x="1356360" y="3897048"/>
            <a:ext cx="242281" cy="242283"/>
            <a:chOff x="1394459" y="4317507"/>
            <a:chExt cx="533398" cy="533402"/>
          </a:xfrm>
          <a:noFill/>
        </p:grpSpPr>
        <p:sp>
          <p:nvSpPr>
            <p:cNvPr id="19" name="Freeform: Shape 18">
              <a:extLst>
                <a:ext uri="{FF2B5EF4-FFF2-40B4-BE49-F238E27FC236}">
                  <a16:creationId xmlns:a16="http://schemas.microsoft.com/office/drawing/2014/main" id="{D5118E7E-0CE9-4639-A2F5-7BCE6DB3494B}"/>
                </a:ext>
              </a:extLst>
            </p:cNvPr>
            <p:cNvSpPr/>
            <p:nvPr/>
          </p:nvSpPr>
          <p:spPr>
            <a:xfrm>
              <a:off x="1394459" y="4317507"/>
              <a:ext cx="533398" cy="533402"/>
            </a:xfrm>
            <a:custGeom>
              <a:avLst/>
              <a:gdLst>
                <a:gd name="connsiteX0" fmla="*/ 356112 w 533398"/>
                <a:gd name="connsiteY0" fmla="*/ 329443 h 533402"/>
                <a:gd name="connsiteX1" fmla="*/ 312639 w 533398"/>
                <a:gd name="connsiteY1" fmla="*/ 383736 h 533402"/>
                <a:gd name="connsiteX2" fmla="*/ 149629 w 533398"/>
                <a:gd name="connsiteY2" fmla="*/ 220782 h 533402"/>
                <a:gd name="connsiteX3" fmla="*/ 203969 w 533398"/>
                <a:gd name="connsiteY3" fmla="*/ 177310 h 533402"/>
                <a:gd name="connsiteX4" fmla="*/ 214637 w 533398"/>
                <a:gd name="connsiteY4" fmla="*/ 133495 h 533402"/>
                <a:gd name="connsiteX5" fmla="*/ 165107 w 533398"/>
                <a:gd name="connsiteY5" fmla="*/ 21957 h 533402"/>
                <a:gd name="connsiteX6" fmla="*/ 122054 w 533398"/>
                <a:gd name="connsiteY6" fmla="*/ 1193 h 533402"/>
                <a:gd name="connsiteX7" fmla="*/ 27756 w 533398"/>
                <a:gd name="connsiteY7" fmla="*/ 25653 h 533402"/>
                <a:gd name="connsiteX8" fmla="*/ 353 w 533398"/>
                <a:gd name="connsiteY8" fmla="*/ 66677 h 533402"/>
                <a:gd name="connsiteX9" fmla="*/ 466725 w 533398"/>
                <a:gd name="connsiteY9" fmla="*/ 533050 h 533402"/>
                <a:gd name="connsiteX10" fmla="*/ 507749 w 533398"/>
                <a:gd name="connsiteY10" fmla="*/ 505646 h 533402"/>
                <a:gd name="connsiteX11" fmla="*/ 532210 w 533398"/>
                <a:gd name="connsiteY11" fmla="*/ 411349 h 533402"/>
                <a:gd name="connsiteX12" fmla="*/ 511455 w 533398"/>
                <a:gd name="connsiteY12" fmla="*/ 368296 h 533402"/>
                <a:gd name="connsiteX13" fmla="*/ 399926 w 533398"/>
                <a:gd name="connsiteY13" fmla="*/ 318766 h 533402"/>
                <a:gd name="connsiteX14" fmla="*/ 356112 w 533398"/>
                <a:gd name="connsiteY14" fmla="*/ 329443 h 53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3398" h="533402">
                  <a:moveTo>
                    <a:pt x="356112" y="329443"/>
                  </a:moveTo>
                  <a:lnTo>
                    <a:pt x="312639" y="383736"/>
                  </a:lnTo>
                  <a:cubicBezTo>
                    <a:pt x="245321" y="344174"/>
                    <a:pt x="189214" y="288086"/>
                    <a:pt x="149629" y="220782"/>
                  </a:cubicBezTo>
                  <a:lnTo>
                    <a:pt x="203969" y="177310"/>
                  </a:lnTo>
                  <a:cubicBezTo>
                    <a:pt x="217065" y="166824"/>
                    <a:pt x="221446" y="148828"/>
                    <a:pt x="214637" y="133495"/>
                  </a:cubicBezTo>
                  <a:lnTo>
                    <a:pt x="165107" y="21957"/>
                  </a:lnTo>
                  <a:cubicBezTo>
                    <a:pt x="157772" y="5432"/>
                    <a:pt x="139552" y="-3355"/>
                    <a:pt x="122054" y="1193"/>
                  </a:cubicBezTo>
                  <a:lnTo>
                    <a:pt x="27756" y="25653"/>
                  </a:lnTo>
                  <a:cubicBezTo>
                    <a:pt x="9549" y="30412"/>
                    <a:pt x="-2223" y="48035"/>
                    <a:pt x="353" y="66677"/>
                  </a:cubicBezTo>
                  <a:cubicBezTo>
                    <a:pt x="34350" y="308774"/>
                    <a:pt x="224628" y="499052"/>
                    <a:pt x="466725" y="533050"/>
                  </a:cubicBezTo>
                  <a:cubicBezTo>
                    <a:pt x="485367" y="535625"/>
                    <a:pt x="502990" y="523853"/>
                    <a:pt x="507749" y="505646"/>
                  </a:cubicBezTo>
                  <a:lnTo>
                    <a:pt x="532210" y="411349"/>
                  </a:lnTo>
                  <a:cubicBezTo>
                    <a:pt x="536746" y="393854"/>
                    <a:pt x="527968" y="375643"/>
                    <a:pt x="511455" y="368296"/>
                  </a:cubicBezTo>
                  <a:lnTo>
                    <a:pt x="399926" y="318766"/>
                  </a:lnTo>
                  <a:cubicBezTo>
                    <a:pt x="384593" y="311948"/>
                    <a:pt x="366589" y="316335"/>
                    <a:pt x="356112" y="329443"/>
                  </a:cubicBezTo>
                  <a:close/>
                </a:path>
              </a:pathLst>
            </a:custGeom>
            <a:noFill/>
            <a:ln w="12700" cap="sq">
              <a:solidFill>
                <a:schemeClr val="accent1"/>
              </a:solidFill>
              <a:prstDash val="solid"/>
              <a:miter/>
            </a:ln>
          </p:spPr>
          <p:txBody>
            <a:bodyPr rtlCol="0" anchor="ctr"/>
            <a:lstStyle/>
            <a:p>
              <a:endParaRPr lang="fr-FR"/>
            </a:p>
          </p:txBody>
        </p:sp>
        <p:sp>
          <p:nvSpPr>
            <p:cNvPr id="21" name="Freeform: Shape 20">
              <a:extLst>
                <a:ext uri="{FF2B5EF4-FFF2-40B4-BE49-F238E27FC236}">
                  <a16:creationId xmlns:a16="http://schemas.microsoft.com/office/drawing/2014/main" id="{B67BC331-66EC-43AA-8FC6-B31F2CAF8BBD}"/>
                </a:ext>
              </a:extLst>
            </p:cNvPr>
            <p:cNvSpPr/>
            <p:nvPr/>
          </p:nvSpPr>
          <p:spPr>
            <a:xfrm>
              <a:off x="1689735" y="4327035"/>
              <a:ext cx="228600" cy="228600"/>
            </a:xfrm>
            <a:custGeom>
              <a:avLst/>
              <a:gdLst>
                <a:gd name="connsiteX0" fmla="*/ 0 w 228600"/>
                <a:gd name="connsiteY0" fmla="*/ 0 h 228600"/>
                <a:gd name="connsiteX1" fmla="*/ 228600 w 228600"/>
                <a:gd name="connsiteY1" fmla="*/ 228600 h 228600"/>
              </a:gdLst>
              <a:ahLst/>
              <a:cxnLst>
                <a:cxn ang="0">
                  <a:pos x="connsiteX0" y="connsiteY0"/>
                </a:cxn>
                <a:cxn ang="0">
                  <a:pos x="connsiteX1" y="connsiteY1"/>
                </a:cxn>
              </a:cxnLst>
              <a:rect l="l" t="t" r="r" b="b"/>
              <a:pathLst>
                <a:path w="228600" h="228600">
                  <a:moveTo>
                    <a:pt x="0" y="0"/>
                  </a:moveTo>
                  <a:cubicBezTo>
                    <a:pt x="126252" y="0"/>
                    <a:pt x="228600" y="102348"/>
                    <a:pt x="228600" y="228600"/>
                  </a:cubicBezTo>
                </a:path>
              </a:pathLst>
            </a:custGeom>
            <a:noFill/>
            <a:ln w="12700" cap="sq">
              <a:solidFill>
                <a:schemeClr val="accent1"/>
              </a:solidFill>
              <a:prstDash val="solid"/>
              <a:miter/>
            </a:ln>
          </p:spPr>
          <p:txBody>
            <a:bodyPr rtlCol="0" anchor="ctr"/>
            <a:lstStyle/>
            <a:p>
              <a:endParaRPr lang="fr-FR"/>
            </a:p>
          </p:txBody>
        </p:sp>
        <p:sp>
          <p:nvSpPr>
            <p:cNvPr id="23" name="Freeform: Shape 22">
              <a:extLst>
                <a:ext uri="{FF2B5EF4-FFF2-40B4-BE49-F238E27FC236}">
                  <a16:creationId xmlns:a16="http://schemas.microsoft.com/office/drawing/2014/main" id="{EB9E2FFF-BF72-4565-AEF2-A92F66328584}"/>
                </a:ext>
              </a:extLst>
            </p:cNvPr>
            <p:cNvSpPr/>
            <p:nvPr/>
          </p:nvSpPr>
          <p:spPr>
            <a:xfrm>
              <a:off x="1689735" y="4441335"/>
              <a:ext cx="114300" cy="114300"/>
            </a:xfrm>
            <a:custGeom>
              <a:avLst/>
              <a:gdLst>
                <a:gd name="connsiteX0" fmla="*/ 114300 w 114300"/>
                <a:gd name="connsiteY0" fmla="*/ 114300 h 114300"/>
                <a:gd name="connsiteX1" fmla="*/ 0 w 114300"/>
                <a:gd name="connsiteY1" fmla="*/ 0 h 114300"/>
              </a:gdLst>
              <a:ahLst/>
              <a:cxnLst>
                <a:cxn ang="0">
                  <a:pos x="connsiteX0" y="connsiteY0"/>
                </a:cxn>
                <a:cxn ang="0">
                  <a:pos x="connsiteX1" y="connsiteY1"/>
                </a:cxn>
              </a:cxnLst>
              <a:rect l="l" t="t" r="r" b="b"/>
              <a:pathLst>
                <a:path w="114300" h="114300">
                  <a:moveTo>
                    <a:pt x="114300" y="114300"/>
                  </a:moveTo>
                  <a:cubicBezTo>
                    <a:pt x="114300" y="51174"/>
                    <a:pt x="63126" y="0"/>
                    <a:pt x="0" y="0"/>
                  </a:cubicBezTo>
                </a:path>
              </a:pathLst>
            </a:custGeom>
            <a:noFill/>
            <a:ln w="12700" cap="sq">
              <a:solidFill>
                <a:schemeClr val="accent1"/>
              </a:solidFill>
              <a:prstDash val="solid"/>
              <a:miter/>
            </a:ln>
          </p:spPr>
          <p:txBody>
            <a:bodyPr rtlCol="0" anchor="ctr"/>
            <a:lstStyle/>
            <a:p>
              <a:endParaRPr lang="fr-FR"/>
            </a:p>
          </p:txBody>
        </p:sp>
      </p:grpSp>
      <p:grpSp>
        <p:nvGrpSpPr>
          <p:cNvPr id="28" name="Graphic 26">
            <a:extLst>
              <a:ext uri="{FF2B5EF4-FFF2-40B4-BE49-F238E27FC236}">
                <a16:creationId xmlns:a16="http://schemas.microsoft.com/office/drawing/2014/main" id="{746E715C-5B44-41D5-ABE4-C724D5E6DE26}"/>
              </a:ext>
            </a:extLst>
          </p:cNvPr>
          <p:cNvGrpSpPr/>
          <p:nvPr/>
        </p:nvGrpSpPr>
        <p:grpSpPr>
          <a:xfrm>
            <a:off x="1356361" y="4364225"/>
            <a:ext cx="237956" cy="237986"/>
            <a:chOff x="5838759" y="3171827"/>
            <a:chExt cx="514415" cy="514480"/>
          </a:xfrm>
          <a:noFill/>
        </p:grpSpPr>
        <p:sp>
          <p:nvSpPr>
            <p:cNvPr id="29" name="Freeform: Shape 28">
              <a:extLst>
                <a:ext uri="{FF2B5EF4-FFF2-40B4-BE49-F238E27FC236}">
                  <a16:creationId xmlns:a16="http://schemas.microsoft.com/office/drawing/2014/main" id="{921DEC96-018D-4E37-ADCE-C6CC518158DC}"/>
                </a:ext>
              </a:extLst>
            </p:cNvPr>
            <p:cNvSpPr/>
            <p:nvPr/>
          </p:nvSpPr>
          <p:spPr>
            <a:xfrm>
              <a:off x="5972175" y="3305175"/>
              <a:ext cx="247650" cy="247650"/>
            </a:xfrm>
            <a:custGeom>
              <a:avLst/>
              <a:gdLst>
                <a:gd name="connsiteX0" fmla="*/ 247650 w 247650"/>
                <a:gd name="connsiteY0" fmla="*/ 123825 h 247650"/>
                <a:gd name="connsiteX1" fmla="*/ 123825 w 247650"/>
                <a:gd name="connsiteY1" fmla="*/ 247650 h 247650"/>
                <a:gd name="connsiteX2" fmla="*/ 0 w 247650"/>
                <a:gd name="connsiteY2" fmla="*/ 123825 h 247650"/>
                <a:gd name="connsiteX3" fmla="*/ 123825 w 247650"/>
                <a:gd name="connsiteY3" fmla="*/ 0 h 247650"/>
                <a:gd name="connsiteX4" fmla="*/ 247650 w 247650"/>
                <a:gd name="connsiteY4" fmla="*/ 123825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247650">
                  <a:moveTo>
                    <a:pt x="247650" y="123825"/>
                  </a:moveTo>
                  <a:cubicBezTo>
                    <a:pt x="247650" y="192212"/>
                    <a:pt x="192212" y="247650"/>
                    <a:pt x="123825" y="247650"/>
                  </a:cubicBezTo>
                  <a:cubicBezTo>
                    <a:pt x="55438" y="247650"/>
                    <a:pt x="0" y="192212"/>
                    <a:pt x="0" y="123825"/>
                  </a:cubicBezTo>
                  <a:cubicBezTo>
                    <a:pt x="0" y="55438"/>
                    <a:pt x="55438" y="0"/>
                    <a:pt x="123825" y="0"/>
                  </a:cubicBezTo>
                  <a:cubicBezTo>
                    <a:pt x="192212" y="0"/>
                    <a:pt x="247650" y="55438"/>
                    <a:pt x="247650" y="123825"/>
                  </a:cubicBezTo>
                  <a:close/>
                </a:path>
              </a:pathLst>
            </a:custGeom>
            <a:noFill/>
            <a:ln w="19050" cap="sq">
              <a:solidFill>
                <a:schemeClr val="accent1"/>
              </a:solidFill>
              <a:prstDash val="solid"/>
              <a:miter/>
            </a:ln>
          </p:spPr>
          <p:txBody>
            <a:bodyPr rtlCol="0" anchor="ctr"/>
            <a:lstStyle/>
            <a:p>
              <a:endParaRPr lang="fr-FR"/>
            </a:p>
          </p:txBody>
        </p:sp>
        <p:sp>
          <p:nvSpPr>
            <p:cNvPr id="33" name="Freeform: Shape 32">
              <a:extLst>
                <a:ext uri="{FF2B5EF4-FFF2-40B4-BE49-F238E27FC236}">
                  <a16:creationId xmlns:a16="http://schemas.microsoft.com/office/drawing/2014/main" id="{90B8CFC5-9C04-4022-8ED3-8EB3158B5EBA}"/>
                </a:ext>
              </a:extLst>
            </p:cNvPr>
            <p:cNvSpPr/>
            <p:nvPr/>
          </p:nvSpPr>
          <p:spPr>
            <a:xfrm>
              <a:off x="5838759" y="3171827"/>
              <a:ext cx="514415" cy="514480"/>
            </a:xfrm>
            <a:custGeom>
              <a:avLst/>
              <a:gdLst>
                <a:gd name="connsiteX0" fmla="*/ 360110 w 514415"/>
                <a:gd name="connsiteY0" fmla="*/ 492945 h 514480"/>
                <a:gd name="connsiteX1" fmla="*/ 21535 w 514415"/>
                <a:gd name="connsiteY1" fmla="*/ 360110 h 514480"/>
                <a:gd name="connsiteX2" fmla="*/ 154370 w 514415"/>
                <a:gd name="connsiteY2" fmla="*/ 21535 h 514480"/>
                <a:gd name="connsiteX3" fmla="*/ 492945 w 514415"/>
                <a:gd name="connsiteY3" fmla="*/ 154370 h 514480"/>
                <a:gd name="connsiteX4" fmla="*/ 514415 w 514415"/>
                <a:gd name="connsiteY4" fmla="*/ 257173 h 514480"/>
                <a:gd name="connsiteX5" fmla="*/ 514415 w 514415"/>
                <a:gd name="connsiteY5" fmla="*/ 304798 h 514480"/>
                <a:gd name="connsiteX6" fmla="*/ 447740 w 514415"/>
                <a:gd name="connsiteY6" fmla="*/ 371473 h 514480"/>
                <a:gd name="connsiteX7" fmla="*/ 381065 w 514415"/>
                <a:gd name="connsiteY7" fmla="*/ 304798 h 514480"/>
                <a:gd name="connsiteX8" fmla="*/ 381065 w 514415"/>
                <a:gd name="connsiteY8" fmla="*/ 152398 h 514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415" h="514480">
                  <a:moveTo>
                    <a:pt x="360110" y="492945"/>
                  </a:moveTo>
                  <a:cubicBezTo>
                    <a:pt x="229934" y="549758"/>
                    <a:pt x="78349" y="490286"/>
                    <a:pt x="21535" y="360110"/>
                  </a:cubicBezTo>
                  <a:cubicBezTo>
                    <a:pt x="-35278" y="229934"/>
                    <a:pt x="24194" y="78349"/>
                    <a:pt x="154370" y="21535"/>
                  </a:cubicBezTo>
                  <a:cubicBezTo>
                    <a:pt x="284546" y="-35278"/>
                    <a:pt x="436131" y="24194"/>
                    <a:pt x="492945" y="154370"/>
                  </a:cubicBezTo>
                  <a:cubicBezTo>
                    <a:pt x="507097" y="186796"/>
                    <a:pt x="514406" y="221793"/>
                    <a:pt x="514415" y="257173"/>
                  </a:cubicBezTo>
                  <a:lnTo>
                    <a:pt x="514415" y="304798"/>
                  </a:lnTo>
                  <a:cubicBezTo>
                    <a:pt x="514415" y="341621"/>
                    <a:pt x="484564" y="371473"/>
                    <a:pt x="447740" y="371473"/>
                  </a:cubicBezTo>
                  <a:cubicBezTo>
                    <a:pt x="410917" y="371473"/>
                    <a:pt x="381065" y="341621"/>
                    <a:pt x="381065" y="304798"/>
                  </a:cubicBezTo>
                  <a:lnTo>
                    <a:pt x="381065" y="152398"/>
                  </a:lnTo>
                </a:path>
              </a:pathLst>
            </a:custGeom>
            <a:noFill/>
            <a:ln w="19050" cap="sq">
              <a:solidFill>
                <a:schemeClr val="accent1"/>
              </a:solidFill>
              <a:prstDash val="solid"/>
              <a:miter/>
            </a:ln>
          </p:spPr>
          <p:txBody>
            <a:bodyPr rtlCol="0" anchor="ctr"/>
            <a:lstStyle/>
            <a:p>
              <a:endParaRPr lang="fr-FR"/>
            </a:p>
          </p:txBody>
        </p:sp>
      </p:grpSp>
      <p:sp>
        <p:nvSpPr>
          <p:cNvPr id="52" name="Text Placeholder 49">
            <a:extLst>
              <a:ext uri="{FF2B5EF4-FFF2-40B4-BE49-F238E27FC236}">
                <a16:creationId xmlns:a16="http://schemas.microsoft.com/office/drawing/2014/main" id="{2C89247E-22EA-4DE6-B13A-5E4302848857}"/>
              </a:ext>
            </a:extLst>
          </p:cNvPr>
          <p:cNvSpPr>
            <a:spLocks noGrp="1"/>
          </p:cNvSpPr>
          <p:nvPr>
            <p:ph type="body" sz="quarter" idx="24" hasCustomPrompt="1"/>
          </p:nvPr>
        </p:nvSpPr>
        <p:spPr>
          <a:xfrm>
            <a:off x="1786238" y="3925856"/>
            <a:ext cx="3151522" cy="184666"/>
          </a:xfrm>
          <a:prstGeom prst="rect">
            <a:avLst/>
          </a:prstGeom>
        </p:spPr>
        <p:txBody>
          <a:bodyPr wrap="square" lIns="0" tIns="0" rIns="0" bIns="0" anchor="ctr">
            <a:spAutoFit/>
          </a:bodyPr>
          <a:lstStyle>
            <a:lvl1pPr marL="0" indent="0" algn="l">
              <a:lnSpc>
                <a:spcPct val="100000"/>
              </a:lnSpc>
              <a:buFontTx/>
              <a:buNone/>
              <a:defRPr sz="1200" cap="none" baseline="0">
                <a:solidFill>
                  <a:schemeClr val="tx1">
                    <a:lumMod val="75000"/>
                    <a:lumOff val="25000"/>
                  </a:schemeClr>
                </a:solidFill>
              </a:defRPr>
            </a:lvl1pPr>
          </a:lstStyle>
          <a:p>
            <a:pPr lvl="0"/>
            <a:r>
              <a:rPr lang="en-US" dirty="0"/>
              <a:t>Phone number</a:t>
            </a:r>
          </a:p>
        </p:txBody>
      </p:sp>
      <p:sp>
        <p:nvSpPr>
          <p:cNvPr id="59" name="Text Placeholder 49">
            <a:extLst>
              <a:ext uri="{FF2B5EF4-FFF2-40B4-BE49-F238E27FC236}">
                <a16:creationId xmlns:a16="http://schemas.microsoft.com/office/drawing/2014/main" id="{7E44CDA6-AFB4-4F70-BF56-1CF156F91EF1}"/>
              </a:ext>
            </a:extLst>
          </p:cNvPr>
          <p:cNvSpPr>
            <a:spLocks noGrp="1"/>
          </p:cNvSpPr>
          <p:nvPr>
            <p:ph type="body" sz="quarter" idx="25" hasCustomPrompt="1"/>
          </p:nvPr>
        </p:nvSpPr>
        <p:spPr>
          <a:xfrm>
            <a:off x="1786238" y="4390885"/>
            <a:ext cx="3151522" cy="184666"/>
          </a:xfrm>
          <a:prstGeom prst="rect">
            <a:avLst/>
          </a:prstGeom>
        </p:spPr>
        <p:txBody>
          <a:bodyPr wrap="square" lIns="0" tIns="0" rIns="0" bIns="0" anchor="ctr">
            <a:spAutoFit/>
          </a:bodyPr>
          <a:lstStyle>
            <a:lvl1pPr marL="0" indent="0" algn="l">
              <a:lnSpc>
                <a:spcPct val="100000"/>
              </a:lnSpc>
              <a:buFontTx/>
              <a:buNone/>
              <a:defRPr sz="1200" cap="none" baseline="0">
                <a:solidFill>
                  <a:schemeClr val="tx1">
                    <a:lumMod val="75000"/>
                    <a:lumOff val="25000"/>
                  </a:schemeClr>
                </a:solidFill>
              </a:defRPr>
            </a:lvl1pPr>
          </a:lstStyle>
          <a:p>
            <a:pPr lvl="0"/>
            <a:r>
              <a:rPr lang="en-US" dirty="0"/>
              <a:t>Email</a:t>
            </a:r>
          </a:p>
        </p:txBody>
      </p:sp>
      <p:sp>
        <p:nvSpPr>
          <p:cNvPr id="64" name="Picture Placeholder 18">
            <a:extLst>
              <a:ext uri="{FF2B5EF4-FFF2-40B4-BE49-F238E27FC236}">
                <a16:creationId xmlns:a16="http://schemas.microsoft.com/office/drawing/2014/main" id="{615E5F1F-250B-4FB6-8B04-8F3DEF94E005}"/>
              </a:ext>
            </a:extLst>
          </p:cNvPr>
          <p:cNvSpPr>
            <a:spLocks noGrp="1"/>
          </p:cNvSpPr>
          <p:nvPr>
            <p:ph type="pic" sz="quarter" idx="18" hasCustomPrompt="1"/>
          </p:nvPr>
        </p:nvSpPr>
        <p:spPr>
          <a:xfrm>
            <a:off x="7513081" y="1798318"/>
            <a:ext cx="3261600" cy="3261600"/>
          </a:xfrm>
          <a:prstGeom prst="ellipse">
            <a:avLst/>
          </a:prstGeom>
          <a:solidFill>
            <a:schemeClr val="bg1">
              <a:lumMod val="75000"/>
            </a:schemeClr>
          </a:solidFill>
        </p:spPr>
        <p:txBody>
          <a:bodyPr wrap="square" anchor="ctr">
            <a:noAutofit/>
          </a:bodyPr>
          <a:lstStyle>
            <a:lvl1pPr algn="ctr">
              <a:buFontTx/>
              <a:buNone/>
              <a:defRPr sz="1400">
                <a:solidFill>
                  <a:schemeClr val="tx1">
                    <a:lumMod val="75000"/>
                    <a:lumOff val="25000"/>
                  </a:schemeClr>
                </a:solidFill>
              </a:defRPr>
            </a:lvl1pPr>
          </a:lstStyle>
          <a:p>
            <a:r>
              <a:rPr lang="fr-FR" dirty="0"/>
              <a:t>ADD A PICTURE HERE</a:t>
            </a:r>
          </a:p>
        </p:txBody>
      </p:sp>
      <p:sp>
        <p:nvSpPr>
          <p:cNvPr id="27" name="Rectangle 26">
            <a:extLst>
              <a:ext uri="{FF2B5EF4-FFF2-40B4-BE49-F238E27FC236}">
                <a16:creationId xmlns:a16="http://schemas.microsoft.com/office/drawing/2014/main" id="{5058B1A3-E3B6-442E-8C9D-535EED351269}"/>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0" name="Image 10">
            <a:extLst>
              <a:ext uri="{FF2B5EF4-FFF2-40B4-BE49-F238E27FC236}">
                <a16:creationId xmlns:a16="http://schemas.microsoft.com/office/drawing/2014/main" id="{C638F088-0C0B-4A8D-8DFD-6AFC386B178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31" name="Straight Connector 30">
            <a:extLst>
              <a:ext uri="{FF2B5EF4-FFF2-40B4-BE49-F238E27FC236}">
                <a16:creationId xmlns:a16="http://schemas.microsoft.com/office/drawing/2014/main" id="{507852C4-5ADF-4A3B-AE15-004332EC4AB4}"/>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4" name="Footer Placeholder 4">
            <a:extLst>
              <a:ext uri="{FF2B5EF4-FFF2-40B4-BE49-F238E27FC236}">
                <a16:creationId xmlns:a16="http://schemas.microsoft.com/office/drawing/2014/main" id="{5644F5DD-2BCE-46A7-8EE8-FB87B5D8DFD1}"/>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5" name="TextBox 34">
            <a:extLst>
              <a:ext uri="{FF2B5EF4-FFF2-40B4-BE49-F238E27FC236}">
                <a16:creationId xmlns:a16="http://schemas.microsoft.com/office/drawing/2014/main" id="{F9173C9B-53D9-469B-BCB2-88ADA99C6D2A}"/>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6" name="Straight Connector 35">
            <a:extLst>
              <a:ext uri="{FF2B5EF4-FFF2-40B4-BE49-F238E27FC236}">
                <a16:creationId xmlns:a16="http://schemas.microsoft.com/office/drawing/2014/main" id="{302E0B4C-538F-4933-BFEE-721395184BB2}"/>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281C858-A69F-46BB-8222-39A1A4205F83}"/>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656F5DF-D8A1-4FA2-80A8-CECCE460DFD8}"/>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2" name="Date Placeholder 3">
            <a:extLst>
              <a:ext uri="{FF2B5EF4-FFF2-40B4-BE49-F238E27FC236}">
                <a16:creationId xmlns:a16="http://schemas.microsoft.com/office/drawing/2014/main" id="{C23ECE0F-DE91-473C-ADF7-86CB5C274853}"/>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B74FCFEB-F538-491A-8C84-116DA4C8F1F7}" type="datetime4">
              <a:rPr lang="fr-FR" smtClean="0"/>
              <a:t>10 juillet 2023</a:t>
            </a:fld>
            <a:endParaRPr lang="fr-FR" cap="all" dirty="0"/>
          </a:p>
        </p:txBody>
      </p:sp>
      <p:sp>
        <p:nvSpPr>
          <p:cNvPr id="40" name="TextBox 36">
            <a:extLst>
              <a:ext uri="{FF2B5EF4-FFF2-40B4-BE49-F238E27FC236}">
                <a16:creationId xmlns:a16="http://schemas.microsoft.com/office/drawing/2014/main" id="{BA665FC3-A262-4BC2-8591-5D903BB4FA77}"/>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37" name="Footer Placeholder 4">
            <a:extLst>
              <a:ext uri="{FF2B5EF4-FFF2-40B4-BE49-F238E27FC236}">
                <a16:creationId xmlns:a16="http://schemas.microsoft.com/office/drawing/2014/main" id="{C61FC750-30C7-4E2F-B177-4C01C2BBE6DD}"/>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386514715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_Content Layout 12">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106680" y="116601"/>
            <a:ext cx="11970764" cy="6322297"/>
          </a:xfrm>
          <a:prstGeom prst="rect">
            <a:avLst/>
          </a:prstGeom>
          <a:solidFill>
            <a:schemeClr val="bg1"/>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13" name="Rectangle 12">
            <a:extLst>
              <a:ext uri="{FF2B5EF4-FFF2-40B4-BE49-F238E27FC236}">
                <a16:creationId xmlns:a16="http://schemas.microsoft.com/office/drawing/2014/main" id="{ED9C7E97-DB5C-4057-A4E9-AEC5B738DD02}"/>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5" name="Image 10">
            <a:extLst>
              <a:ext uri="{FF2B5EF4-FFF2-40B4-BE49-F238E27FC236}">
                <a16:creationId xmlns:a16="http://schemas.microsoft.com/office/drawing/2014/main" id="{A251A0B1-A3C3-4934-B86D-D944F1743D4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6" name="Straight Connector 15">
            <a:extLst>
              <a:ext uri="{FF2B5EF4-FFF2-40B4-BE49-F238E27FC236}">
                <a16:creationId xmlns:a16="http://schemas.microsoft.com/office/drawing/2014/main" id="{9C2F675B-2688-4CF0-9B2C-6FB4DF37CF06}"/>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DA21EBB2-DB4F-4EB6-B450-2B38BCC0D397}"/>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1" name="TextBox 20">
            <a:extLst>
              <a:ext uri="{FF2B5EF4-FFF2-40B4-BE49-F238E27FC236}">
                <a16:creationId xmlns:a16="http://schemas.microsoft.com/office/drawing/2014/main" id="{99FA8D27-60F0-4E2B-8BEA-4A12036754DC}"/>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3" name="Straight Connector 22">
            <a:extLst>
              <a:ext uri="{FF2B5EF4-FFF2-40B4-BE49-F238E27FC236}">
                <a16:creationId xmlns:a16="http://schemas.microsoft.com/office/drawing/2014/main" id="{FDBE8028-EC32-4D68-8D5B-DC2FD02AD626}"/>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F059068-53FD-4273-AB59-E72D1B5938E5}"/>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B883CA1-0D9A-440B-B713-781DBB749165}"/>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Date Placeholder 3">
            <a:extLst>
              <a:ext uri="{FF2B5EF4-FFF2-40B4-BE49-F238E27FC236}">
                <a16:creationId xmlns:a16="http://schemas.microsoft.com/office/drawing/2014/main" id="{8EAFC024-D972-42A8-A36A-63265267A6FB}"/>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CB43A86B-B18D-4519-8372-1BB9CD5668F1}" type="datetime4">
              <a:rPr lang="fr-FR" smtClean="0"/>
              <a:t>10 juillet 2023</a:t>
            </a:fld>
            <a:endParaRPr lang="fr-FR" cap="all" dirty="0"/>
          </a:p>
        </p:txBody>
      </p:sp>
      <p:sp>
        <p:nvSpPr>
          <p:cNvPr id="18" name="TextBox 36">
            <a:extLst>
              <a:ext uri="{FF2B5EF4-FFF2-40B4-BE49-F238E27FC236}">
                <a16:creationId xmlns:a16="http://schemas.microsoft.com/office/drawing/2014/main" id="{846E1963-342A-40BA-9420-4ABE99E6B374}"/>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0" name="Footer Placeholder 4">
            <a:extLst>
              <a:ext uri="{FF2B5EF4-FFF2-40B4-BE49-F238E27FC236}">
                <a16:creationId xmlns:a16="http://schemas.microsoft.com/office/drawing/2014/main" id="{59DB5CAD-9308-44EA-AF59-ADA4B43FB395}"/>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27569308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_Content Layout 13">
    <p:spTree>
      <p:nvGrpSpPr>
        <p:cNvPr id="1" name=""/>
        <p:cNvGrpSpPr/>
        <p:nvPr/>
      </p:nvGrpSpPr>
      <p:grpSpPr>
        <a:xfrm>
          <a:off x="0" y="0"/>
          <a:ext cx="0" cy="0"/>
          <a:chOff x="0" y="0"/>
          <a:chExt cx="0" cy="0"/>
        </a:xfrm>
      </p:grpSpPr>
      <p:pic>
        <p:nvPicPr>
          <p:cNvPr id="4" name="Image 16">
            <a:extLst>
              <a:ext uri="{FF2B5EF4-FFF2-40B4-BE49-F238E27FC236}">
                <a16:creationId xmlns:a16="http://schemas.microsoft.com/office/drawing/2014/main" id="{8EC4CE70-F98B-4C1A-8124-D286FB6840B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286" y="0"/>
            <a:ext cx="12192000"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Oval 5">
            <a:extLst>
              <a:ext uri="{FF2B5EF4-FFF2-40B4-BE49-F238E27FC236}">
                <a16:creationId xmlns:a16="http://schemas.microsoft.com/office/drawing/2014/main" id="{546983DE-E4DE-468E-B6E0-204F4EDFE317}"/>
              </a:ext>
            </a:extLst>
          </p:cNvPr>
          <p:cNvSpPr/>
          <p:nvPr userDrawn="1"/>
        </p:nvSpPr>
        <p:spPr>
          <a:xfrm>
            <a:off x="6217920" y="922020"/>
            <a:ext cx="4709160" cy="47091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itle 2">
            <a:extLst>
              <a:ext uri="{FF2B5EF4-FFF2-40B4-BE49-F238E27FC236}">
                <a16:creationId xmlns:a16="http://schemas.microsoft.com/office/drawing/2014/main" id="{A7FBE49B-8E33-4D02-899D-0EB9C373E5A8}"/>
              </a:ext>
            </a:extLst>
          </p:cNvPr>
          <p:cNvSpPr>
            <a:spLocks noGrp="1"/>
          </p:cNvSpPr>
          <p:nvPr>
            <p:ph type="title" hasCustomPrompt="1"/>
          </p:nvPr>
        </p:nvSpPr>
        <p:spPr>
          <a:xfrm>
            <a:off x="7041348" y="1926118"/>
            <a:ext cx="3204339" cy="2700966"/>
          </a:xfrm>
        </p:spPr>
        <p:txBody>
          <a:bodyPr lIns="0" tIns="0" rIns="0" bIns="0">
            <a:noAutofit/>
          </a:bodyPr>
          <a:lstStyle>
            <a:lvl1pPr>
              <a:lnSpc>
                <a:spcPct val="120000"/>
              </a:lnSpc>
              <a:defRPr sz="2400" b="1">
                <a:solidFill>
                  <a:schemeClr val="bg1"/>
                </a:solidFill>
              </a:defRPr>
            </a:lvl1pPr>
          </a:lstStyle>
          <a:p>
            <a:r>
              <a:rPr lang="en-US" dirty="0"/>
              <a:t>Leverage agile frameworks to provide a robust synopsis for high level overviews.</a:t>
            </a:r>
            <a:endParaRPr lang="fr-FR" dirty="0"/>
          </a:p>
        </p:txBody>
      </p:sp>
      <p:sp>
        <p:nvSpPr>
          <p:cNvPr id="15" name="Rectangle 14">
            <a:extLst>
              <a:ext uri="{FF2B5EF4-FFF2-40B4-BE49-F238E27FC236}">
                <a16:creationId xmlns:a16="http://schemas.microsoft.com/office/drawing/2014/main" id="{23386DC4-0D4E-4A0D-8DD7-EA8FE35BC683}"/>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0">
            <a:extLst>
              <a:ext uri="{FF2B5EF4-FFF2-40B4-BE49-F238E27FC236}">
                <a16:creationId xmlns:a16="http://schemas.microsoft.com/office/drawing/2014/main" id="{AE737FAF-4D24-4F7F-BD33-3F84A7877C6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9BEFE027-7C63-4EED-9303-CBE868F14D6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627221C4-EF28-457F-AC57-A4778D32CC56}"/>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1" name="TextBox 20">
            <a:extLst>
              <a:ext uri="{FF2B5EF4-FFF2-40B4-BE49-F238E27FC236}">
                <a16:creationId xmlns:a16="http://schemas.microsoft.com/office/drawing/2014/main" id="{E5B9A7C4-29EC-47E7-B344-B089B6B0AD7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5" name="Straight Connector 24">
            <a:extLst>
              <a:ext uri="{FF2B5EF4-FFF2-40B4-BE49-F238E27FC236}">
                <a16:creationId xmlns:a16="http://schemas.microsoft.com/office/drawing/2014/main" id="{C2DDF51B-383A-43F3-8B1F-1A54EC3472B9}"/>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D97D2E0-7356-4776-A70A-312E27DF02C0}"/>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50B6671-1E9B-40D8-93BB-1E1EA74F901B}"/>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2" name="Date Placeholder 3">
            <a:extLst>
              <a:ext uri="{FF2B5EF4-FFF2-40B4-BE49-F238E27FC236}">
                <a16:creationId xmlns:a16="http://schemas.microsoft.com/office/drawing/2014/main" id="{71F4B124-DE4B-4CF0-8AA6-9AB79331E042}"/>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80AB2CE0-8BB2-4188-BFD5-6584754E1D2F}" type="datetime4">
              <a:rPr lang="fr-FR" smtClean="0"/>
              <a:t>10 juillet 2023</a:t>
            </a:fld>
            <a:endParaRPr lang="fr-FR" cap="all" dirty="0"/>
          </a:p>
        </p:txBody>
      </p:sp>
      <p:sp>
        <p:nvSpPr>
          <p:cNvPr id="20" name="TextBox 36">
            <a:extLst>
              <a:ext uri="{FF2B5EF4-FFF2-40B4-BE49-F238E27FC236}">
                <a16:creationId xmlns:a16="http://schemas.microsoft.com/office/drawing/2014/main" id="{E62BE4AB-B9AC-43F6-80ED-63CA9497CE6D}"/>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CC4BAC22-CB97-41FE-BECB-3069C17CA234}"/>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12947405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1_Content Layout 13 bis">
    <p:spTree>
      <p:nvGrpSpPr>
        <p:cNvPr id="1" name=""/>
        <p:cNvGrpSpPr/>
        <p:nvPr/>
      </p:nvGrpSpPr>
      <p:grpSpPr>
        <a:xfrm>
          <a:off x="0" y="0"/>
          <a:ext cx="0" cy="0"/>
          <a:chOff x="0" y="0"/>
          <a:chExt cx="0" cy="0"/>
        </a:xfrm>
      </p:grpSpPr>
      <p:pic>
        <p:nvPicPr>
          <p:cNvPr id="2" name="Image 12">
            <a:extLst>
              <a:ext uri="{FF2B5EF4-FFF2-40B4-BE49-F238E27FC236}">
                <a16:creationId xmlns:a16="http://schemas.microsoft.com/office/drawing/2014/main" id="{8EA2D38C-77AC-43A4-A93A-0541B5B1AB2D}"/>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1999" cy="6858000"/>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Oval 5">
            <a:extLst>
              <a:ext uri="{FF2B5EF4-FFF2-40B4-BE49-F238E27FC236}">
                <a16:creationId xmlns:a16="http://schemas.microsoft.com/office/drawing/2014/main" id="{546983DE-E4DE-468E-B6E0-204F4EDFE317}"/>
              </a:ext>
            </a:extLst>
          </p:cNvPr>
          <p:cNvSpPr/>
          <p:nvPr userDrawn="1"/>
        </p:nvSpPr>
        <p:spPr>
          <a:xfrm>
            <a:off x="6217920" y="922020"/>
            <a:ext cx="4709160" cy="47091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le 2">
            <a:extLst>
              <a:ext uri="{FF2B5EF4-FFF2-40B4-BE49-F238E27FC236}">
                <a16:creationId xmlns:a16="http://schemas.microsoft.com/office/drawing/2014/main" id="{724C80B0-544F-4781-BA0F-9BA49A56BB78}"/>
              </a:ext>
            </a:extLst>
          </p:cNvPr>
          <p:cNvSpPr>
            <a:spLocks noGrp="1"/>
          </p:cNvSpPr>
          <p:nvPr>
            <p:ph type="title" hasCustomPrompt="1"/>
          </p:nvPr>
        </p:nvSpPr>
        <p:spPr>
          <a:xfrm>
            <a:off x="7041348" y="1926118"/>
            <a:ext cx="3204339" cy="2700966"/>
          </a:xfrm>
        </p:spPr>
        <p:txBody>
          <a:bodyPr lIns="0" tIns="0" rIns="0" bIns="0">
            <a:noAutofit/>
          </a:bodyPr>
          <a:lstStyle>
            <a:lvl1pPr>
              <a:lnSpc>
                <a:spcPct val="120000"/>
              </a:lnSpc>
              <a:defRPr sz="2400" b="1">
                <a:solidFill>
                  <a:schemeClr val="bg1"/>
                </a:solidFill>
              </a:defRPr>
            </a:lvl1pPr>
          </a:lstStyle>
          <a:p>
            <a:r>
              <a:rPr lang="en-US" dirty="0"/>
              <a:t>Leverage agile frameworks to provide a robust synopsis for high level overviews.</a:t>
            </a:r>
            <a:endParaRPr lang="fr-FR" dirty="0"/>
          </a:p>
        </p:txBody>
      </p:sp>
      <p:sp>
        <p:nvSpPr>
          <p:cNvPr id="15" name="Rectangle 14">
            <a:extLst>
              <a:ext uri="{FF2B5EF4-FFF2-40B4-BE49-F238E27FC236}">
                <a16:creationId xmlns:a16="http://schemas.microsoft.com/office/drawing/2014/main" id="{E98E15EB-D1AC-4831-A59E-8444BDA282C4}"/>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0">
            <a:extLst>
              <a:ext uri="{FF2B5EF4-FFF2-40B4-BE49-F238E27FC236}">
                <a16:creationId xmlns:a16="http://schemas.microsoft.com/office/drawing/2014/main" id="{C83D0521-9D0D-48D5-BE4C-30AB8C3B4CA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3313904B-3C05-4B65-9716-28F00D2797E3}"/>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F97FEA7A-C024-4176-82EA-6BA08C00EDBF}"/>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1" name="TextBox 20">
            <a:extLst>
              <a:ext uri="{FF2B5EF4-FFF2-40B4-BE49-F238E27FC236}">
                <a16:creationId xmlns:a16="http://schemas.microsoft.com/office/drawing/2014/main" id="{D946E794-3299-4F99-AB5F-1372C9B1F80E}"/>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3" name="Straight Connector 22">
            <a:extLst>
              <a:ext uri="{FF2B5EF4-FFF2-40B4-BE49-F238E27FC236}">
                <a16:creationId xmlns:a16="http://schemas.microsoft.com/office/drawing/2014/main" id="{F0B73F00-5C8A-4A9F-9373-75FD23EF5878}"/>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1ADABBB-3A4E-48EF-A86D-0F2FC2D8E350}"/>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B432F2E-A6BC-462F-B729-88265D170D0A}"/>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Date Placeholder 3">
            <a:extLst>
              <a:ext uri="{FF2B5EF4-FFF2-40B4-BE49-F238E27FC236}">
                <a16:creationId xmlns:a16="http://schemas.microsoft.com/office/drawing/2014/main" id="{9828782B-DB10-498B-A439-3251EDD37350}"/>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B4E03F7F-DFBE-420A-AC0C-94BEEAB60A86}" type="datetime4">
              <a:rPr lang="fr-FR" smtClean="0"/>
              <a:t>10 juillet 2023</a:t>
            </a:fld>
            <a:endParaRPr lang="fr-FR" cap="all" dirty="0"/>
          </a:p>
        </p:txBody>
      </p:sp>
      <p:sp>
        <p:nvSpPr>
          <p:cNvPr id="20" name="TextBox 36">
            <a:extLst>
              <a:ext uri="{FF2B5EF4-FFF2-40B4-BE49-F238E27FC236}">
                <a16:creationId xmlns:a16="http://schemas.microsoft.com/office/drawing/2014/main" id="{9957FE9F-CD60-451D-B9A4-DF5FFFBD8115}"/>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A2093621-F468-41F0-BFA2-B1EE85D7E315}"/>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6092713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1_Content Layout 13 tier">
    <p:spTree>
      <p:nvGrpSpPr>
        <p:cNvPr id="1" name=""/>
        <p:cNvGrpSpPr/>
        <p:nvPr/>
      </p:nvGrpSpPr>
      <p:grpSpPr>
        <a:xfrm>
          <a:off x="0" y="0"/>
          <a:ext cx="0" cy="0"/>
          <a:chOff x="0" y="0"/>
          <a:chExt cx="0" cy="0"/>
        </a:xfrm>
      </p:grpSpPr>
      <p:pic>
        <p:nvPicPr>
          <p:cNvPr id="4" name="Image 7">
            <a:extLst>
              <a:ext uri="{FF2B5EF4-FFF2-40B4-BE49-F238E27FC236}">
                <a16:creationId xmlns:a16="http://schemas.microsoft.com/office/drawing/2014/main" id="{2AF76E9F-1395-4946-8C63-FA48720B9CA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7999"/>
          </a:xfrm>
          <a:prstGeom prst="rect">
            <a:avLst/>
          </a:prstGeom>
        </p:spPr>
      </p:pic>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Oval 5">
            <a:extLst>
              <a:ext uri="{FF2B5EF4-FFF2-40B4-BE49-F238E27FC236}">
                <a16:creationId xmlns:a16="http://schemas.microsoft.com/office/drawing/2014/main" id="{546983DE-E4DE-468E-B6E0-204F4EDFE317}"/>
              </a:ext>
            </a:extLst>
          </p:cNvPr>
          <p:cNvSpPr/>
          <p:nvPr userDrawn="1"/>
        </p:nvSpPr>
        <p:spPr>
          <a:xfrm>
            <a:off x="6217920" y="922020"/>
            <a:ext cx="4709160" cy="47091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le 2">
            <a:extLst>
              <a:ext uri="{FF2B5EF4-FFF2-40B4-BE49-F238E27FC236}">
                <a16:creationId xmlns:a16="http://schemas.microsoft.com/office/drawing/2014/main" id="{724C80B0-544F-4781-BA0F-9BA49A56BB78}"/>
              </a:ext>
            </a:extLst>
          </p:cNvPr>
          <p:cNvSpPr>
            <a:spLocks noGrp="1"/>
          </p:cNvSpPr>
          <p:nvPr>
            <p:ph type="title" hasCustomPrompt="1"/>
          </p:nvPr>
        </p:nvSpPr>
        <p:spPr>
          <a:xfrm>
            <a:off x="7041348" y="1926118"/>
            <a:ext cx="3204339" cy="2700966"/>
          </a:xfrm>
        </p:spPr>
        <p:txBody>
          <a:bodyPr lIns="0" tIns="0" rIns="0" bIns="0">
            <a:noAutofit/>
          </a:bodyPr>
          <a:lstStyle>
            <a:lvl1pPr>
              <a:lnSpc>
                <a:spcPct val="120000"/>
              </a:lnSpc>
              <a:defRPr sz="2400" b="1">
                <a:solidFill>
                  <a:schemeClr val="bg1"/>
                </a:solidFill>
              </a:defRPr>
            </a:lvl1pPr>
          </a:lstStyle>
          <a:p>
            <a:r>
              <a:rPr lang="en-US" dirty="0"/>
              <a:t>Leverage agile frameworks to provide a robust synopsis for high level overviews.</a:t>
            </a:r>
            <a:endParaRPr lang="fr-FR" dirty="0"/>
          </a:p>
        </p:txBody>
      </p:sp>
      <p:sp>
        <p:nvSpPr>
          <p:cNvPr id="15" name="Rectangle 14">
            <a:extLst>
              <a:ext uri="{FF2B5EF4-FFF2-40B4-BE49-F238E27FC236}">
                <a16:creationId xmlns:a16="http://schemas.microsoft.com/office/drawing/2014/main" id="{938CEA02-7809-4316-A28A-B69CFA5F6D82}"/>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0">
            <a:extLst>
              <a:ext uri="{FF2B5EF4-FFF2-40B4-BE49-F238E27FC236}">
                <a16:creationId xmlns:a16="http://schemas.microsoft.com/office/drawing/2014/main" id="{7A1745F2-2A69-4109-8AA4-B17F93BFB8A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16">
            <a:extLst>
              <a:ext uri="{FF2B5EF4-FFF2-40B4-BE49-F238E27FC236}">
                <a16:creationId xmlns:a16="http://schemas.microsoft.com/office/drawing/2014/main" id="{50D0A300-2F17-41EA-8431-3D284AF51AC7}"/>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1E96B3DD-C81E-4121-A63A-1AB1E39A6892}"/>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1" name="TextBox 20">
            <a:extLst>
              <a:ext uri="{FF2B5EF4-FFF2-40B4-BE49-F238E27FC236}">
                <a16:creationId xmlns:a16="http://schemas.microsoft.com/office/drawing/2014/main" id="{FFE64856-8F3E-4951-ABA2-8E2A4CE2EF2A}"/>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3" name="Straight Connector 22">
            <a:extLst>
              <a:ext uri="{FF2B5EF4-FFF2-40B4-BE49-F238E27FC236}">
                <a16:creationId xmlns:a16="http://schemas.microsoft.com/office/drawing/2014/main" id="{106AFA4D-C133-477A-BE71-4A4D1B539C72}"/>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FECCE07-F937-4D37-80A3-8371936675B0}"/>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A7F89C-C383-424E-A7EC-69B025985867}"/>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Date Placeholder 3">
            <a:extLst>
              <a:ext uri="{FF2B5EF4-FFF2-40B4-BE49-F238E27FC236}">
                <a16:creationId xmlns:a16="http://schemas.microsoft.com/office/drawing/2014/main" id="{1D5B6304-283D-4815-A635-3ABB2A702BF8}"/>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8769BA8E-BE11-4758-A8C2-C11938491B92}" type="datetime4">
              <a:rPr lang="fr-FR" smtClean="0"/>
              <a:t>10 juillet 2023</a:t>
            </a:fld>
            <a:endParaRPr lang="fr-FR" cap="all" dirty="0"/>
          </a:p>
        </p:txBody>
      </p:sp>
      <p:sp>
        <p:nvSpPr>
          <p:cNvPr id="20" name="TextBox 36">
            <a:extLst>
              <a:ext uri="{FF2B5EF4-FFF2-40B4-BE49-F238E27FC236}">
                <a16:creationId xmlns:a16="http://schemas.microsoft.com/office/drawing/2014/main" id="{8C36ADE7-00EE-42A6-BF86-F767E1A2998A}"/>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22" name="Footer Placeholder 4">
            <a:extLst>
              <a:ext uri="{FF2B5EF4-FFF2-40B4-BE49-F238E27FC236}">
                <a16:creationId xmlns:a16="http://schemas.microsoft.com/office/drawing/2014/main" id="{DB1649D6-9C9B-4AAE-950F-94B962B90201}"/>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75241493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1_Empty">
    <p:spTree>
      <p:nvGrpSpPr>
        <p:cNvPr id="1" name=""/>
        <p:cNvGrpSpPr/>
        <p:nvPr/>
      </p:nvGrpSpPr>
      <p:grpSpPr>
        <a:xfrm>
          <a:off x="0" y="0"/>
          <a:ext cx="0" cy="0"/>
          <a:chOff x="0" y="0"/>
          <a:chExt cx="0" cy="0"/>
        </a:xfrm>
      </p:grpSpPr>
      <p:sp>
        <p:nvSpPr>
          <p:cNvPr id="7" name="Frame 6">
            <a:extLst>
              <a:ext uri="{FF2B5EF4-FFF2-40B4-BE49-F238E27FC236}">
                <a16:creationId xmlns:a16="http://schemas.microsoft.com/office/drawing/2014/main" id="{1912F097-4318-4E70-BCDB-335582B47EB4}"/>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6" name="Rectangle 15">
            <a:extLst>
              <a:ext uri="{FF2B5EF4-FFF2-40B4-BE49-F238E27FC236}">
                <a16:creationId xmlns:a16="http://schemas.microsoft.com/office/drawing/2014/main" id="{686000A7-C446-461A-AD56-3D56765C097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7" name="Image 10">
            <a:extLst>
              <a:ext uri="{FF2B5EF4-FFF2-40B4-BE49-F238E27FC236}">
                <a16:creationId xmlns:a16="http://schemas.microsoft.com/office/drawing/2014/main" id="{7E4981F1-907B-4902-A706-EF9F9AE0B1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8" name="Straight Connector 17">
            <a:extLst>
              <a:ext uri="{FF2B5EF4-FFF2-40B4-BE49-F238E27FC236}">
                <a16:creationId xmlns:a16="http://schemas.microsoft.com/office/drawing/2014/main" id="{173DAF1E-A73B-4DD7-A8F1-7EF70C835EF9}"/>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7371DA49-568D-4B4E-BEE3-D460EF8F6EB7}"/>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0" name="TextBox 19">
            <a:extLst>
              <a:ext uri="{FF2B5EF4-FFF2-40B4-BE49-F238E27FC236}">
                <a16:creationId xmlns:a16="http://schemas.microsoft.com/office/drawing/2014/main" id="{E983F61E-41FA-4219-9E9A-C40742C3FB2D}"/>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1" name="Straight Connector 20">
            <a:extLst>
              <a:ext uri="{FF2B5EF4-FFF2-40B4-BE49-F238E27FC236}">
                <a16:creationId xmlns:a16="http://schemas.microsoft.com/office/drawing/2014/main" id="{686109F5-0BA0-457B-9D5D-558673820719}"/>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95BA7C5-8AC0-4EB2-9936-47F395E1B45D}"/>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57D943D-E408-4BE5-BA72-55C0FAA35020}"/>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Date Placeholder 3">
            <a:extLst>
              <a:ext uri="{FF2B5EF4-FFF2-40B4-BE49-F238E27FC236}">
                <a16:creationId xmlns:a16="http://schemas.microsoft.com/office/drawing/2014/main" id="{EBEC285F-D23B-49D0-907E-6A1616262218}"/>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5F1E14AD-275C-46A2-8208-A3ACD3CED300}" type="datetime4">
              <a:rPr lang="fr-FR" smtClean="0"/>
              <a:t>10 juillet 2023</a:t>
            </a:fld>
            <a:endParaRPr lang="fr-FR" cap="all" dirty="0"/>
          </a:p>
        </p:txBody>
      </p:sp>
      <p:sp>
        <p:nvSpPr>
          <p:cNvPr id="14" name="TextBox 36">
            <a:extLst>
              <a:ext uri="{FF2B5EF4-FFF2-40B4-BE49-F238E27FC236}">
                <a16:creationId xmlns:a16="http://schemas.microsoft.com/office/drawing/2014/main" id="{A4EBA730-F81B-41A6-B4A5-115464AFAD7E}"/>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
        <p:nvSpPr>
          <p:cNvPr id="15" name="Footer Placeholder 4">
            <a:extLst>
              <a:ext uri="{FF2B5EF4-FFF2-40B4-BE49-F238E27FC236}">
                <a16:creationId xmlns:a16="http://schemas.microsoft.com/office/drawing/2014/main" id="{024A6687-7D56-4B77-82D3-AAB8E845B35C}"/>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221835622"/>
      </p:ext>
    </p:extLst>
  </p:cSld>
  <p:clrMapOvr>
    <a:overrideClrMapping bg1="lt1" tx1="dk1" bg2="lt2" tx2="dk2" accent1="accent1" accent2="accent2" accent3="accent3" accent4="accent4" accent5="accent5" accent6="accent6" hlink="hlink" folHlink="folHlink"/>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1_Content Layout 8">
    <p:bg>
      <p:bgPr>
        <a:solidFill>
          <a:schemeClr val="bg1">
            <a:lumMod val="95000"/>
          </a:schemeClr>
        </a:solidFill>
        <a:effectLst/>
      </p:bgPr>
    </p:bg>
    <p:spTree>
      <p:nvGrpSpPr>
        <p:cNvPr id="1" name=""/>
        <p:cNvGrpSpPr/>
        <p:nvPr/>
      </p:nvGrpSpPr>
      <p:grpSpPr>
        <a:xfrm>
          <a:off x="0" y="0"/>
          <a:ext cx="0" cy="0"/>
          <a:chOff x="0" y="0"/>
          <a:chExt cx="0" cy="0"/>
        </a:xfrm>
      </p:grpSpPr>
      <p:pic>
        <p:nvPicPr>
          <p:cNvPr id="4" name="Image 35">
            <a:extLst>
              <a:ext uri="{FF2B5EF4-FFF2-40B4-BE49-F238E27FC236}">
                <a16:creationId xmlns:a16="http://schemas.microsoft.com/office/drawing/2014/main" id="{E5420672-F614-444A-85EB-E5E567EE0C95}"/>
              </a:ext>
            </a:extLst>
          </p:cNvPr>
          <p:cNvPicPr>
            <a:picLocks noChangeAspect="1"/>
          </p:cNvPicPr>
          <p:nvPr userDrawn="1"/>
        </p:nvPicPr>
        <p:blipFill>
          <a:blip r:embed="rId3" cstate="email">
            <a:alphaModFix amt="2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19" name="Picture Placeholder 18">
            <a:extLst>
              <a:ext uri="{FF2B5EF4-FFF2-40B4-BE49-F238E27FC236}">
                <a16:creationId xmlns:a16="http://schemas.microsoft.com/office/drawing/2014/main" id="{474DFFAD-9801-48A7-8ACA-51F96EDAE8F3}"/>
              </a:ext>
            </a:extLst>
          </p:cNvPr>
          <p:cNvSpPr>
            <a:spLocks noGrp="1"/>
          </p:cNvSpPr>
          <p:nvPr>
            <p:ph type="pic" sz="quarter" idx="18" hasCustomPrompt="1"/>
          </p:nvPr>
        </p:nvSpPr>
        <p:spPr>
          <a:xfrm>
            <a:off x="3985260" y="116601"/>
            <a:ext cx="8092184" cy="6322297"/>
          </a:xfrm>
          <a:prstGeom prst="rect">
            <a:avLst/>
          </a:prstGeom>
          <a:solidFill>
            <a:schemeClr val="bg1"/>
          </a:solidFill>
        </p:spPr>
        <p:txBody>
          <a:bodyPr wrap="square" anchor="ctr">
            <a:noAutofit/>
          </a:bodyPr>
          <a:lstStyle>
            <a:lvl1pPr algn="ctr">
              <a:buFontTx/>
              <a:buNone/>
              <a:defRPr sz="1400">
                <a:solidFill>
                  <a:schemeClr val="tx1">
                    <a:lumMod val="75000"/>
                    <a:lumOff val="25000"/>
                  </a:schemeClr>
                </a:solidFill>
              </a:defRPr>
            </a:lvl1pPr>
          </a:lstStyle>
          <a:p>
            <a:r>
              <a:rPr lang="fr-FR" dirty="0"/>
              <a:t>ADD YOUR PICTURE HERE</a:t>
            </a:r>
          </a:p>
        </p:txBody>
      </p:sp>
      <p:sp>
        <p:nvSpPr>
          <p:cNvPr id="3" name="Subtitle 2">
            <a:extLst>
              <a:ext uri="{FF2B5EF4-FFF2-40B4-BE49-F238E27FC236}">
                <a16:creationId xmlns:a16="http://schemas.microsoft.com/office/drawing/2014/main" id="{6D9D2DD0-51E2-401B-8EBD-CDF2A1483A74}"/>
              </a:ext>
            </a:extLst>
          </p:cNvPr>
          <p:cNvSpPr>
            <a:spLocks noGrp="1"/>
          </p:cNvSpPr>
          <p:nvPr>
            <p:ph type="subTitle" idx="1" hasCustomPrompt="1"/>
          </p:nvPr>
        </p:nvSpPr>
        <p:spPr>
          <a:xfrm>
            <a:off x="518160" y="2933990"/>
            <a:ext cx="3063240" cy="313200"/>
          </a:xfrm>
        </p:spPr>
        <p:txBody>
          <a:bodyPr lIns="0" tIns="0" rIns="0" bIns="0">
            <a:noAutofit/>
          </a:bodyPr>
          <a:lstStyle>
            <a:lvl1pPr marL="0" indent="0" algn="l">
              <a:lnSpc>
                <a:spcPct val="100000"/>
              </a:lnSpc>
              <a:spcBef>
                <a:spcPts val="0"/>
              </a:spcBef>
              <a:buNone/>
              <a:defRPr sz="16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endParaRPr lang="fr-FR" dirty="0"/>
          </a:p>
        </p:txBody>
      </p:sp>
      <p:sp>
        <p:nvSpPr>
          <p:cNvPr id="2" name="Title 1">
            <a:extLst>
              <a:ext uri="{FF2B5EF4-FFF2-40B4-BE49-F238E27FC236}">
                <a16:creationId xmlns:a16="http://schemas.microsoft.com/office/drawing/2014/main" id="{2257D26D-2723-4584-B2A9-0E5ABB680FC1}"/>
              </a:ext>
            </a:extLst>
          </p:cNvPr>
          <p:cNvSpPr>
            <a:spLocks noGrp="1"/>
          </p:cNvSpPr>
          <p:nvPr>
            <p:ph type="ctrTitle" hasCustomPrompt="1"/>
          </p:nvPr>
        </p:nvSpPr>
        <p:spPr>
          <a:xfrm>
            <a:off x="518160" y="1886240"/>
            <a:ext cx="3063240" cy="961200"/>
          </a:xfrm>
        </p:spPr>
        <p:txBody>
          <a:bodyPr lIns="0" tIns="0" rIns="0" bIns="0" anchor="b">
            <a:noAutofit/>
          </a:bodyPr>
          <a:lstStyle>
            <a:lvl1pPr algn="l">
              <a:lnSpc>
                <a:spcPct val="100000"/>
              </a:lnSpc>
              <a:defRPr sz="3200" b="1" cap="all" baseline="0"/>
            </a:lvl1pPr>
          </a:lstStyle>
          <a:p>
            <a:r>
              <a:rPr lang="en-US" dirty="0"/>
              <a:t>Click to edit</a:t>
            </a:r>
            <a:br>
              <a:rPr lang="en-US" dirty="0"/>
            </a:br>
            <a:r>
              <a:rPr lang="en-US" dirty="0"/>
              <a:t>Master title</a:t>
            </a:r>
            <a:endParaRPr lang="fr-FR" dirty="0"/>
          </a:p>
        </p:txBody>
      </p:sp>
      <p:sp>
        <p:nvSpPr>
          <p:cNvPr id="8" name="Frame 7">
            <a:extLst>
              <a:ext uri="{FF2B5EF4-FFF2-40B4-BE49-F238E27FC236}">
                <a16:creationId xmlns:a16="http://schemas.microsoft.com/office/drawing/2014/main" id="{4370270E-30A2-4B72-A2BC-89FF12FE201E}"/>
              </a:ext>
            </a:extLst>
          </p:cNvPr>
          <p:cNvSpPr/>
          <p:nvPr userDrawn="1"/>
        </p:nvSpPr>
        <p:spPr>
          <a:xfrm>
            <a:off x="0" y="0"/>
            <a:ext cx="12192000" cy="6857998"/>
          </a:xfrm>
          <a:prstGeom prst="frame">
            <a:avLst>
              <a:gd name="adj1" fmla="val 16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2" name="Rectangle 11">
            <a:extLst>
              <a:ext uri="{FF2B5EF4-FFF2-40B4-BE49-F238E27FC236}">
                <a16:creationId xmlns:a16="http://schemas.microsoft.com/office/drawing/2014/main" id="{357EDB4A-7A29-42A7-B99B-71A77D52714A}"/>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0">
            <a:extLst>
              <a:ext uri="{FF2B5EF4-FFF2-40B4-BE49-F238E27FC236}">
                <a16:creationId xmlns:a16="http://schemas.microsoft.com/office/drawing/2014/main" id="{870DCF38-210A-40C6-9F7B-2C077A1A803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sp>
        <p:nvSpPr>
          <p:cNvPr id="18" name="TextBox 17">
            <a:extLst>
              <a:ext uri="{FF2B5EF4-FFF2-40B4-BE49-F238E27FC236}">
                <a16:creationId xmlns:a16="http://schemas.microsoft.com/office/drawing/2014/main" id="{15DE3545-72B1-412D-B117-558F38EEA1CB}"/>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0" name="Straight Connector 19">
            <a:extLst>
              <a:ext uri="{FF2B5EF4-FFF2-40B4-BE49-F238E27FC236}">
                <a16:creationId xmlns:a16="http://schemas.microsoft.com/office/drawing/2014/main" id="{7405354C-F2EC-4384-89FA-061D854AA969}"/>
              </a:ext>
            </a:extLst>
          </p:cNvPr>
          <p:cNvCxnSpPr>
            <a:cxnSpLocks/>
          </p:cNvCxnSpPr>
          <p:nvPr userDrawn="1"/>
        </p:nvCxnSpPr>
        <p:spPr>
          <a:xfrm>
            <a:off x="106680" y="6648450"/>
            <a:ext cx="28194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5590DF1-9E84-4D15-99EC-43815F3F9DD5}"/>
              </a:ext>
            </a:extLst>
          </p:cNvPr>
          <p:cNvCxnSpPr>
            <a:cxnSpLocks/>
          </p:cNvCxnSpPr>
          <p:nvPr userDrawn="1"/>
        </p:nvCxnSpPr>
        <p:spPr>
          <a:xfrm flipH="1">
            <a:off x="11795760" y="6648450"/>
            <a:ext cx="28194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F11AE8E-E225-4D72-86AB-DEEF816DB3A2}"/>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Placeholder 12">
            <a:extLst>
              <a:ext uri="{FF2B5EF4-FFF2-40B4-BE49-F238E27FC236}">
                <a16:creationId xmlns:a16="http://schemas.microsoft.com/office/drawing/2014/main" id="{8172AA92-7549-4D72-BCB7-605E7030B78F}"/>
              </a:ext>
            </a:extLst>
          </p:cNvPr>
          <p:cNvSpPr>
            <a:spLocks noGrp="1"/>
          </p:cNvSpPr>
          <p:nvPr>
            <p:ph type="body" sz="quarter" idx="15" hasCustomPrompt="1"/>
          </p:nvPr>
        </p:nvSpPr>
        <p:spPr>
          <a:xfrm>
            <a:off x="518160" y="3573288"/>
            <a:ext cx="3063240" cy="1527406"/>
          </a:xfrm>
        </p:spPr>
        <p:txBody>
          <a:bodyPr lIns="0" tIns="0" rIns="0" bIns="0">
            <a:spAutoFit/>
          </a:bodyPr>
          <a:lstStyle>
            <a:lvl1pPr marL="0" indent="0">
              <a:spcAft>
                <a:spcPts val="800"/>
              </a:spcAft>
              <a:buFontTx/>
              <a:buNone/>
              <a:defRPr sz="1400">
                <a:solidFill>
                  <a:schemeClr val="tx1">
                    <a:lumMod val="85000"/>
                    <a:lumOff val="15000"/>
                  </a:schemeClr>
                </a:solidFill>
                <a:latin typeface="+mj-lt"/>
              </a:defRPr>
            </a:lvl1pPr>
          </a:lstStyle>
          <a:p>
            <a:r>
              <a:rPr lang="en-US" dirty="0"/>
              <a:t>Leverage agile frameworks to provide a robust synopsis for high level overviews. Iterative approaches to corporate strategy foster collaborative thinking to further the overall value proposition.</a:t>
            </a:r>
          </a:p>
        </p:txBody>
      </p:sp>
      <p:sp>
        <p:nvSpPr>
          <p:cNvPr id="16" name="Footer Placeholder 4">
            <a:extLst>
              <a:ext uri="{FF2B5EF4-FFF2-40B4-BE49-F238E27FC236}">
                <a16:creationId xmlns:a16="http://schemas.microsoft.com/office/drawing/2014/main" id="{D9F648F3-DB45-471A-BB9B-9FA971521C6A}"/>
              </a:ext>
            </a:extLst>
          </p:cNvPr>
          <p:cNvSpPr txBox="1">
            <a:spLocks/>
          </p:cNvSpPr>
          <p:nvPr userDrawn="1"/>
        </p:nvSpPr>
        <p:spPr>
          <a:xfrm>
            <a:off x="10073641" y="6576060"/>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Tree>
    <p:extLst>
      <p:ext uri="{BB962C8B-B14F-4D97-AF65-F5344CB8AC3E}">
        <p14:creationId xmlns:p14="http://schemas.microsoft.com/office/powerpoint/2010/main" val="93298405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3">
          <p15:clr>
            <a:srgbClr val="FBAE40"/>
          </p15:clr>
        </p15:guide>
        <p15:guide id="4" orient="horz" pos="4056">
          <p15:clr>
            <a:srgbClr val="FBAE40"/>
          </p15:clr>
        </p15:guide>
        <p15:guide id="5" pos="75">
          <p15:clr>
            <a:srgbClr val="FBAE40"/>
          </p15:clr>
        </p15:guide>
        <p15:guide id="6" pos="7605">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12_Titre et contenu">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D65A5088-ACEF-493D-AA4B-F9A953FEAC08}"/>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D219D285-4683-8541-BD39-45EAB6D97CE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430739"/>
          </a:xfrm>
          <a:prstGeom prst="rect">
            <a:avLst/>
          </a:prstGeom>
        </p:spPr>
      </p:pic>
      <p:sp>
        <p:nvSpPr>
          <p:cNvPr id="19" name="ZoneTexte 18">
            <a:extLst>
              <a:ext uri="{FF2B5EF4-FFF2-40B4-BE49-F238E27FC236}">
                <a16:creationId xmlns:a16="http://schemas.microsoft.com/office/drawing/2014/main" id="{94CA8486-E2B3-5743-A649-0A27134E46CF}"/>
              </a:ext>
            </a:extLst>
          </p:cNvPr>
          <p:cNvSpPr txBox="1"/>
          <p:nvPr userDrawn="1"/>
        </p:nvSpPr>
        <p:spPr>
          <a:xfrm>
            <a:off x="-170688" y="1804416"/>
            <a:ext cx="184731" cy="369332"/>
          </a:xfrm>
          <a:prstGeom prst="rect">
            <a:avLst/>
          </a:prstGeom>
          <a:noFill/>
        </p:spPr>
        <p:txBody>
          <a:bodyPr wrap="none" rtlCol="0">
            <a:spAutoFit/>
          </a:bodyPr>
          <a:lstStyle/>
          <a:p>
            <a:endParaRPr lang="fr-FR" dirty="0"/>
          </a:p>
        </p:txBody>
      </p:sp>
      <p:sp>
        <p:nvSpPr>
          <p:cNvPr id="13" name="Ellipse 12">
            <a:extLst>
              <a:ext uri="{FF2B5EF4-FFF2-40B4-BE49-F238E27FC236}">
                <a16:creationId xmlns:a16="http://schemas.microsoft.com/office/drawing/2014/main" id="{B6BDB8D4-CDF5-164C-BB69-AC555642FE3B}"/>
              </a:ext>
            </a:extLst>
          </p:cNvPr>
          <p:cNvSpPr/>
          <p:nvPr userDrawn="1"/>
        </p:nvSpPr>
        <p:spPr>
          <a:xfrm>
            <a:off x="457794" y="317270"/>
            <a:ext cx="2758365" cy="2758365"/>
          </a:xfrm>
          <a:prstGeom prst="ellipse">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Titre 1">
            <a:extLst>
              <a:ext uri="{FF2B5EF4-FFF2-40B4-BE49-F238E27FC236}">
                <a16:creationId xmlns:a16="http://schemas.microsoft.com/office/drawing/2014/main" id="{86FD61C1-041D-FD48-B41A-D1136FAF1DAE}"/>
              </a:ext>
            </a:extLst>
          </p:cNvPr>
          <p:cNvSpPr>
            <a:spLocks noGrp="1"/>
          </p:cNvSpPr>
          <p:nvPr>
            <p:ph type="title" hasCustomPrompt="1"/>
          </p:nvPr>
        </p:nvSpPr>
        <p:spPr>
          <a:xfrm>
            <a:off x="568678" y="674138"/>
            <a:ext cx="2536595" cy="2044627"/>
          </a:xfrm>
        </p:spPr>
        <p:txBody>
          <a:bodyPr anchor="ctr">
            <a:normAutofit/>
          </a:bodyPr>
          <a:lstStyle>
            <a:lvl1pPr algn="l">
              <a:defRPr sz="2800" b="1" i="0">
                <a:solidFill>
                  <a:schemeClr val="bg1"/>
                </a:solidFill>
                <a:latin typeface="Arial" panose="020B0604020202020204" pitchFamily="34" charset="0"/>
                <a:cs typeface="Arial" panose="020B0604020202020204" pitchFamily="34" charset="0"/>
              </a:defRPr>
            </a:lvl1pPr>
          </a:lstStyle>
          <a:p>
            <a:r>
              <a:rPr lang="fr-FR" dirty="0"/>
              <a:t>MODIFIEZ LE STYLE DU TITRE</a:t>
            </a:r>
          </a:p>
        </p:txBody>
      </p:sp>
      <p:pic>
        <p:nvPicPr>
          <p:cNvPr id="11" name="Image 10">
            <a:extLst>
              <a:ext uri="{FF2B5EF4-FFF2-40B4-BE49-F238E27FC236}">
                <a16:creationId xmlns:a16="http://schemas.microsoft.com/office/drawing/2014/main" id="{87455E1E-F54B-4F06-B22B-B3547C2CF96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8" name="Straight Connector 31">
            <a:extLst>
              <a:ext uri="{FF2B5EF4-FFF2-40B4-BE49-F238E27FC236}">
                <a16:creationId xmlns:a16="http://schemas.microsoft.com/office/drawing/2014/main" id="{A9C547FF-5F0F-4FEE-9D2B-07A0832AA5E4}"/>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Footer Placeholder 4">
            <a:extLst>
              <a:ext uri="{FF2B5EF4-FFF2-40B4-BE49-F238E27FC236}">
                <a16:creationId xmlns:a16="http://schemas.microsoft.com/office/drawing/2014/main" id="{7C9B28F2-7E17-411D-AC4B-801F930130FA}"/>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1" name="TextBox 33">
            <a:extLst>
              <a:ext uri="{FF2B5EF4-FFF2-40B4-BE49-F238E27FC236}">
                <a16:creationId xmlns:a16="http://schemas.microsoft.com/office/drawing/2014/main" id="{0153034C-5EFD-427A-A88A-925782111B1E}"/>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2" name="Straight Connector 34">
            <a:extLst>
              <a:ext uri="{FF2B5EF4-FFF2-40B4-BE49-F238E27FC236}">
                <a16:creationId xmlns:a16="http://schemas.microsoft.com/office/drawing/2014/main" id="{7E0B46E0-1C4D-439F-BE81-A6A55E025AFD}"/>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36">
            <a:extLst>
              <a:ext uri="{FF2B5EF4-FFF2-40B4-BE49-F238E27FC236}">
                <a16:creationId xmlns:a16="http://schemas.microsoft.com/office/drawing/2014/main" id="{C9714E59-89AE-4DD8-BCA4-D852365B451F}"/>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38">
            <a:extLst>
              <a:ext uri="{FF2B5EF4-FFF2-40B4-BE49-F238E27FC236}">
                <a16:creationId xmlns:a16="http://schemas.microsoft.com/office/drawing/2014/main" id="{B1BD0815-3895-447E-91EB-FAA198BA47D0}"/>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6" name="Date Placeholder 3">
            <a:extLst>
              <a:ext uri="{FF2B5EF4-FFF2-40B4-BE49-F238E27FC236}">
                <a16:creationId xmlns:a16="http://schemas.microsoft.com/office/drawing/2014/main" id="{189F5900-2A18-49EA-82AA-1E73B0963150}"/>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5FB1BD84-F8C7-440E-B29A-B1D264F88CF8}" type="datetime4">
              <a:rPr lang="fr-FR" smtClean="0"/>
              <a:t>10 juillet 2023</a:t>
            </a:fld>
            <a:endParaRPr lang="fr-FR" cap="all" dirty="0"/>
          </a:p>
        </p:txBody>
      </p:sp>
      <p:sp>
        <p:nvSpPr>
          <p:cNvPr id="16" name="Footer Placeholder 4">
            <a:extLst>
              <a:ext uri="{FF2B5EF4-FFF2-40B4-BE49-F238E27FC236}">
                <a16:creationId xmlns:a16="http://schemas.microsoft.com/office/drawing/2014/main" id="{6506B898-F9A4-416C-9B36-87F0F90B5593}"/>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17" name="TextBox 36">
            <a:extLst>
              <a:ext uri="{FF2B5EF4-FFF2-40B4-BE49-F238E27FC236}">
                <a16:creationId xmlns:a16="http://schemas.microsoft.com/office/drawing/2014/main" id="{432965AC-AADA-4069-95EC-79B18B4E2848}"/>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3163942353"/>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4_Titre de section">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E80A962-1FD1-C141-ACE2-919733EF7664}"/>
              </a:ext>
            </a:extLst>
          </p:cNvPr>
          <p:cNvPicPr>
            <a:picLocks noChangeAspect="1"/>
          </p:cNvPicPr>
          <p:nvPr userDrawn="1"/>
        </p:nvPicPr>
        <p:blipFill>
          <a:blip r:embed="rId2"/>
          <a:stretch>
            <a:fillRect/>
          </a:stretch>
        </p:blipFill>
        <p:spPr>
          <a:xfrm>
            <a:off x="6205256" y="-74432"/>
            <a:ext cx="5986744" cy="5986744"/>
          </a:xfrm>
          <a:prstGeom prst="rect">
            <a:avLst/>
          </a:prstGeom>
        </p:spPr>
      </p:pic>
      <p:sp>
        <p:nvSpPr>
          <p:cNvPr id="37" name="Ellipse 36">
            <a:extLst>
              <a:ext uri="{FF2B5EF4-FFF2-40B4-BE49-F238E27FC236}">
                <a16:creationId xmlns:a16="http://schemas.microsoft.com/office/drawing/2014/main" id="{3F15FF51-C53E-0E4E-858C-3F0228AF5256}"/>
              </a:ext>
            </a:extLst>
          </p:cNvPr>
          <p:cNvSpPr/>
          <p:nvPr userDrawn="1"/>
        </p:nvSpPr>
        <p:spPr>
          <a:xfrm>
            <a:off x="304732" y="218584"/>
            <a:ext cx="3500278" cy="35002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Titre 1">
            <a:extLst>
              <a:ext uri="{FF2B5EF4-FFF2-40B4-BE49-F238E27FC236}">
                <a16:creationId xmlns:a16="http://schemas.microsoft.com/office/drawing/2014/main" id="{6FA7170D-2F89-0844-AE01-D0A175A72A79}"/>
              </a:ext>
            </a:extLst>
          </p:cNvPr>
          <p:cNvSpPr>
            <a:spLocks noGrp="1"/>
          </p:cNvSpPr>
          <p:nvPr>
            <p:ph type="title" hasCustomPrompt="1"/>
          </p:nvPr>
        </p:nvSpPr>
        <p:spPr>
          <a:xfrm>
            <a:off x="664634" y="897560"/>
            <a:ext cx="2843116" cy="2021380"/>
          </a:xfrm>
        </p:spPr>
        <p:txBody>
          <a:bodyPr anchor="t">
            <a:normAutofit/>
          </a:bodyPr>
          <a:lstStyle>
            <a:lvl1pPr algn="l">
              <a:defRPr sz="2800" b="1" i="0">
                <a:solidFill>
                  <a:srgbClr val="E30613"/>
                </a:solidFill>
                <a:latin typeface="Arial" panose="020B0604020202020204" pitchFamily="34" charset="0"/>
                <a:cs typeface="Arial" panose="020B0604020202020204" pitchFamily="34" charset="0"/>
              </a:defRPr>
            </a:lvl1pPr>
          </a:lstStyle>
          <a:p>
            <a:r>
              <a:rPr lang="fr-FR" dirty="0"/>
              <a:t>MODIFIEZ LE STYLE DU TITRE</a:t>
            </a:r>
          </a:p>
        </p:txBody>
      </p:sp>
      <p:sp>
        <p:nvSpPr>
          <p:cNvPr id="10" name="Rectangle 9">
            <a:extLst>
              <a:ext uri="{FF2B5EF4-FFF2-40B4-BE49-F238E27FC236}">
                <a16:creationId xmlns:a16="http://schemas.microsoft.com/office/drawing/2014/main" id="{6B08C12D-745F-4F7F-8D2E-9A42CDA0D92F}"/>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0">
            <a:extLst>
              <a:ext uri="{FF2B5EF4-FFF2-40B4-BE49-F238E27FC236}">
                <a16:creationId xmlns:a16="http://schemas.microsoft.com/office/drawing/2014/main" id="{B021305E-3419-48C4-A6BC-26704113838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8" name="Straight Connector 24">
            <a:extLst>
              <a:ext uri="{FF2B5EF4-FFF2-40B4-BE49-F238E27FC236}">
                <a16:creationId xmlns:a16="http://schemas.microsoft.com/office/drawing/2014/main" id="{BF46BF4F-338F-4B11-B4E2-BB251A24630C}"/>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929AEA05-503D-4B25-9A1D-775FD10A9944}"/>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0" name="TextBox 27">
            <a:extLst>
              <a:ext uri="{FF2B5EF4-FFF2-40B4-BE49-F238E27FC236}">
                <a16:creationId xmlns:a16="http://schemas.microsoft.com/office/drawing/2014/main" id="{9D5CAF03-4F53-40EE-B401-02AC7FC49416}"/>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1" name="Straight Connector 28">
            <a:extLst>
              <a:ext uri="{FF2B5EF4-FFF2-40B4-BE49-F238E27FC236}">
                <a16:creationId xmlns:a16="http://schemas.microsoft.com/office/drawing/2014/main" id="{A81FE17F-7461-4B7F-AB9E-1F6E6B7A8513}"/>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30">
            <a:extLst>
              <a:ext uri="{FF2B5EF4-FFF2-40B4-BE49-F238E27FC236}">
                <a16:creationId xmlns:a16="http://schemas.microsoft.com/office/drawing/2014/main" id="{71124137-E487-49CA-9C1E-28021C9858E4}"/>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33">
            <a:extLst>
              <a:ext uri="{FF2B5EF4-FFF2-40B4-BE49-F238E27FC236}">
                <a16:creationId xmlns:a16="http://schemas.microsoft.com/office/drawing/2014/main" id="{33537372-20A5-4C8E-8FDC-2B92D71AA160}"/>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Date Placeholder 3">
            <a:extLst>
              <a:ext uri="{FF2B5EF4-FFF2-40B4-BE49-F238E27FC236}">
                <a16:creationId xmlns:a16="http://schemas.microsoft.com/office/drawing/2014/main" id="{4C302908-E33B-4FC4-A9C6-24D53198912D}"/>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CD54FA98-80F0-4B1A-8C14-D0D18516ABA6}" type="datetime4">
              <a:rPr lang="fr-FR" smtClean="0"/>
              <a:t>10 juillet 2023</a:t>
            </a:fld>
            <a:endParaRPr lang="fr-FR" cap="all" dirty="0"/>
          </a:p>
        </p:txBody>
      </p:sp>
      <p:sp>
        <p:nvSpPr>
          <p:cNvPr id="15" name="Footer Placeholder 4">
            <a:extLst>
              <a:ext uri="{FF2B5EF4-FFF2-40B4-BE49-F238E27FC236}">
                <a16:creationId xmlns:a16="http://schemas.microsoft.com/office/drawing/2014/main" id="{FF9CD337-22C5-4DA5-A5A1-A12D6D31C4FA}"/>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26" name="TextBox 36">
            <a:extLst>
              <a:ext uri="{FF2B5EF4-FFF2-40B4-BE49-F238E27FC236}">
                <a16:creationId xmlns:a16="http://schemas.microsoft.com/office/drawing/2014/main" id="{AA23B0C8-BAFE-48A1-930C-9AAF151B630F}"/>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57885873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8_Titre et contenu">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A5546283-5838-934B-873E-285A83EB58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Titre 1">
            <a:extLst>
              <a:ext uri="{FF2B5EF4-FFF2-40B4-BE49-F238E27FC236}">
                <a16:creationId xmlns:a16="http://schemas.microsoft.com/office/drawing/2014/main" id="{F2A5EB99-DE05-3546-9AE2-637B14A853E2}"/>
              </a:ext>
            </a:extLst>
          </p:cNvPr>
          <p:cNvSpPr>
            <a:spLocks noGrp="1"/>
          </p:cNvSpPr>
          <p:nvPr>
            <p:ph type="title" hasCustomPrompt="1"/>
          </p:nvPr>
        </p:nvSpPr>
        <p:spPr>
          <a:xfrm>
            <a:off x="838200" y="385752"/>
            <a:ext cx="10515600" cy="979752"/>
          </a:xfrm>
        </p:spPr>
        <p:txBody>
          <a:bodyPr anchor="t">
            <a:normAutofit/>
          </a:bodyPr>
          <a:lstStyle>
            <a:lvl1pPr algn="ctr">
              <a:defRPr sz="2800" b="1" i="0">
                <a:solidFill>
                  <a:srgbClr val="E30613"/>
                </a:solidFill>
                <a:latin typeface="Arial" panose="020B0604020202020204" pitchFamily="34" charset="0"/>
                <a:cs typeface="Arial" panose="020B0604020202020204" pitchFamily="34" charset="0"/>
              </a:defRPr>
            </a:lvl1pPr>
          </a:lstStyle>
          <a:p>
            <a:r>
              <a:rPr lang="fr-FR" dirty="0"/>
              <a:t>MODIFIEZ LE STYLE DU TITRE</a:t>
            </a:r>
          </a:p>
        </p:txBody>
      </p:sp>
      <p:sp>
        <p:nvSpPr>
          <p:cNvPr id="11" name="Ellipse 10">
            <a:extLst>
              <a:ext uri="{FF2B5EF4-FFF2-40B4-BE49-F238E27FC236}">
                <a16:creationId xmlns:a16="http://schemas.microsoft.com/office/drawing/2014/main" id="{AF9A9F6B-1DC5-4843-B465-85BCC548BE72}"/>
              </a:ext>
            </a:extLst>
          </p:cNvPr>
          <p:cNvSpPr/>
          <p:nvPr userDrawn="1"/>
        </p:nvSpPr>
        <p:spPr>
          <a:xfrm>
            <a:off x="765388" y="2664856"/>
            <a:ext cx="2001700" cy="2001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GB" b="1" dirty="0">
              <a:latin typeface="Arial" panose="020B0604020202020204" pitchFamily="34" charset="0"/>
              <a:cs typeface="Arial" panose="020B0604020202020204" pitchFamily="34" charset="0"/>
            </a:endParaRPr>
          </a:p>
        </p:txBody>
      </p:sp>
      <p:sp>
        <p:nvSpPr>
          <p:cNvPr id="13" name="Ellipse 12">
            <a:extLst>
              <a:ext uri="{FF2B5EF4-FFF2-40B4-BE49-F238E27FC236}">
                <a16:creationId xmlns:a16="http://schemas.microsoft.com/office/drawing/2014/main" id="{27E6E217-991F-CD49-BAF9-02CDF283A491}"/>
              </a:ext>
            </a:extLst>
          </p:cNvPr>
          <p:cNvSpPr/>
          <p:nvPr userDrawn="1"/>
        </p:nvSpPr>
        <p:spPr>
          <a:xfrm>
            <a:off x="3561900" y="1963068"/>
            <a:ext cx="2001700" cy="2001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GB" b="1" dirty="0">
              <a:latin typeface="Arial" panose="020B0604020202020204" pitchFamily="34" charset="0"/>
              <a:cs typeface="Arial" panose="020B0604020202020204" pitchFamily="34" charset="0"/>
            </a:endParaRPr>
          </a:p>
        </p:txBody>
      </p:sp>
      <p:sp>
        <p:nvSpPr>
          <p:cNvPr id="15" name="Ellipse 14">
            <a:extLst>
              <a:ext uri="{FF2B5EF4-FFF2-40B4-BE49-F238E27FC236}">
                <a16:creationId xmlns:a16="http://schemas.microsoft.com/office/drawing/2014/main" id="{F314FD5C-43B7-4A41-9E98-E9D390964EA1}"/>
              </a:ext>
            </a:extLst>
          </p:cNvPr>
          <p:cNvSpPr/>
          <p:nvPr userDrawn="1"/>
        </p:nvSpPr>
        <p:spPr>
          <a:xfrm>
            <a:off x="6631597" y="2789029"/>
            <a:ext cx="2001700" cy="2001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GB" b="1" dirty="0">
              <a:latin typeface="Arial" panose="020B0604020202020204" pitchFamily="34" charset="0"/>
              <a:cs typeface="Arial" panose="020B0604020202020204" pitchFamily="34" charset="0"/>
            </a:endParaRPr>
          </a:p>
        </p:txBody>
      </p:sp>
      <p:sp>
        <p:nvSpPr>
          <p:cNvPr id="17" name="Ellipse 16">
            <a:extLst>
              <a:ext uri="{FF2B5EF4-FFF2-40B4-BE49-F238E27FC236}">
                <a16:creationId xmlns:a16="http://schemas.microsoft.com/office/drawing/2014/main" id="{D7A5A84D-98DD-BB43-B7BA-231D1F24591C}"/>
              </a:ext>
            </a:extLst>
          </p:cNvPr>
          <p:cNvSpPr/>
          <p:nvPr userDrawn="1"/>
        </p:nvSpPr>
        <p:spPr>
          <a:xfrm>
            <a:off x="9669240" y="1768637"/>
            <a:ext cx="2001700" cy="2001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GB" b="1" dirty="0">
              <a:latin typeface="Arial" panose="020B0604020202020204" pitchFamily="34" charset="0"/>
              <a:cs typeface="Arial" panose="020B0604020202020204" pitchFamily="34" charset="0"/>
            </a:endParaRPr>
          </a:p>
        </p:txBody>
      </p:sp>
      <p:sp>
        <p:nvSpPr>
          <p:cNvPr id="19" name="ZoneTexte 18">
            <a:extLst>
              <a:ext uri="{FF2B5EF4-FFF2-40B4-BE49-F238E27FC236}">
                <a16:creationId xmlns:a16="http://schemas.microsoft.com/office/drawing/2014/main" id="{94CA8486-E2B3-5743-A649-0A27134E46CF}"/>
              </a:ext>
            </a:extLst>
          </p:cNvPr>
          <p:cNvSpPr txBox="1"/>
          <p:nvPr userDrawn="1"/>
        </p:nvSpPr>
        <p:spPr>
          <a:xfrm>
            <a:off x="-170688" y="1804416"/>
            <a:ext cx="184731" cy="369332"/>
          </a:xfrm>
          <a:prstGeom prst="rect">
            <a:avLst/>
          </a:prstGeom>
          <a:noFill/>
        </p:spPr>
        <p:txBody>
          <a:bodyPr wrap="none" rtlCol="0">
            <a:spAutoFit/>
          </a:bodyPr>
          <a:lstStyle/>
          <a:p>
            <a:endParaRPr lang="fr-FR" dirty="0"/>
          </a:p>
        </p:txBody>
      </p:sp>
      <p:sp>
        <p:nvSpPr>
          <p:cNvPr id="24" name="Espace réservé du texte 2">
            <a:extLst>
              <a:ext uri="{FF2B5EF4-FFF2-40B4-BE49-F238E27FC236}">
                <a16:creationId xmlns:a16="http://schemas.microsoft.com/office/drawing/2014/main" id="{903C0B1D-6DB8-744A-A8CF-BFA85A257327}"/>
              </a:ext>
            </a:extLst>
          </p:cNvPr>
          <p:cNvSpPr>
            <a:spLocks noGrp="1"/>
          </p:cNvSpPr>
          <p:nvPr>
            <p:ph type="body" idx="1"/>
          </p:nvPr>
        </p:nvSpPr>
        <p:spPr>
          <a:xfrm>
            <a:off x="765388" y="2990660"/>
            <a:ext cx="2001700" cy="1323015"/>
          </a:xfrm>
        </p:spPr>
        <p:txBody>
          <a:bodyPr anchor="ctr">
            <a:normAutofit/>
          </a:bodyPr>
          <a:lstStyle>
            <a:lvl1pPr marL="0" indent="0" algn="l">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5" name="Espace réservé du texte 2">
            <a:extLst>
              <a:ext uri="{FF2B5EF4-FFF2-40B4-BE49-F238E27FC236}">
                <a16:creationId xmlns:a16="http://schemas.microsoft.com/office/drawing/2014/main" id="{A87E6B3D-2682-F042-A03B-E6827FDD34F5}"/>
              </a:ext>
            </a:extLst>
          </p:cNvPr>
          <p:cNvSpPr>
            <a:spLocks noGrp="1"/>
          </p:cNvSpPr>
          <p:nvPr>
            <p:ph type="body" idx="13"/>
          </p:nvPr>
        </p:nvSpPr>
        <p:spPr>
          <a:xfrm>
            <a:off x="3599661" y="2302410"/>
            <a:ext cx="2001700" cy="1323015"/>
          </a:xfrm>
        </p:spPr>
        <p:txBody>
          <a:bodyPr anchor="ctr">
            <a:normAutofit/>
          </a:bodyPr>
          <a:lstStyle>
            <a:lvl1pPr marL="0" indent="0" algn="l">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6" name="Espace réservé du texte 2">
            <a:extLst>
              <a:ext uri="{FF2B5EF4-FFF2-40B4-BE49-F238E27FC236}">
                <a16:creationId xmlns:a16="http://schemas.microsoft.com/office/drawing/2014/main" id="{30DD81EE-5A50-A744-8BC4-3612DA869B44}"/>
              </a:ext>
            </a:extLst>
          </p:cNvPr>
          <p:cNvSpPr>
            <a:spLocks noGrp="1"/>
          </p:cNvSpPr>
          <p:nvPr>
            <p:ph type="body" idx="14"/>
          </p:nvPr>
        </p:nvSpPr>
        <p:spPr>
          <a:xfrm>
            <a:off x="6593836" y="3085507"/>
            <a:ext cx="2001700" cy="1323015"/>
          </a:xfrm>
        </p:spPr>
        <p:txBody>
          <a:bodyPr anchor="ctr">
            <a:normAutofit/>
          </a:bodyPr>
          <a:lstStyle>
            <a:lvl1pPr marL="0" indent="0" algn="l">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7" name="Espace réservé du texte 2">
            <a:extLst>
              <a:ext uri="{FF2B5EF4-FFF2-40B4-BE49-F238E27FC236}">
                <a16:creationId xmlns:a16="http://schemas.microsoft.com/office/drawing/2014/main" id="{1760807F-F108-1E4B-BEF9-A193C9608981}"/>
              </a:ext>
            </a:extLst>
          </p:cNvPr>
          <p:cNvSpPr>
            <a:spLocks noGrp="1"/>
          </p:cNvSpPr>
          <p:nvPr>
            <p:ph type="body" idx="15"/>
          </p:nvPr>
        </p:nvSpPr>
        <p:spPr>
          <a:xfrm>
            <a:off x="9625772" y="2107979"/>
            <a:ext cx="2001700" cy="1323015"/>
          </a:xfrm>
        </p:spPr>
        <p:txBody>
          <a:bodyPr anchor="ctr">
            <a:normAutofit/>
          </a:bodyPr>
          <a:lstStyle>
            <a:lvl1pPr marL="0" indent="0" algn="l">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3CEE227F-D199-490C-B056-E36866238AC3}"/>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10">
            <a:extLst>
              <a:ext uri="{FF2B5EF4-FFF2-40B4-BE49-F238E27FC236}">
                <a16:creationId xmlns:a16="http://schemas.microsoft.com/office/drawing/2014/main" id="{456F7D76-3BFE-479D-9FCB-5BC7C39AEBC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9" name="Straight Connector 28">
            <a:extLst>
              <a:ext uri="{FF2B5EF4-FFF2-40B4-BE49-F238E27FC236}">
                <a16:creationId xmlns:a16="http://schemas.microsoft.com/office/drawing/2014/main" id="{40F6927F-EAAD-4880-9AD8-FBBE7171CF0E}"/>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0" name="Footer Placeholder 4">
            <a:extLst>
              <a:ext uri="{FF2B5EF4-FFF2-40B4-BE49-F238E27FC236}">
                <a16:creationId xmlns:a16="http://schemas.microsoft.com/office/drawing/2014/main" id="{7F11062D-D235-4A43-8A90-E92F08BF342F}"/>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31" name="TextBox 31">
            <a:extLst>
              <a:ext uri="{FF2B5EF4-FFF2-40B4-BE49-F238E27FC236}">
                <a16:creationId xmlns:a16="http://schemas.microsoft.com/office/drawing/2014/main" id="{057DEF6E-A8F4-4C52-AE62-39261FA6515F}"/>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32" name="Straight Connector 32">
            <a:extLst>
              <a:ext uri="{FF2B5EF4-FFF2-40B4-BE49-F238E27FC236}">
                <a16:creationId xmlns:a16="http://schemas.microsoft.com/office/drawing/2014/main" id="{E9CD529B-3203-45D4-8082-80766F1A28C5}"/>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4">
            <a:extLst>
              <a:ext uri="{FF2B5EF4-FFF2-40B4-BE49-F238E27FC236}">
                <a16:creationId xmlns:a16="http://schemas.microsoft.com/office/drawing/2014/main" id="{1D84934C-736B-49A8-ACFC-1A6F823C9BC7}"/>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7">
            <a:extLst>
              <a:ext uri="{FF2B5EF4-FFF2-40B4-BE49-F238E27FC236}">
                <a16:creationId xmlns:a16="http://schemas.microsoft.com/office/drawing/2014/main" id="{8B695361-43F5-4137-BAC1-C905294DAD89}"/>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6" name="Date Placeholder 3">
            <a:extLst>
              <a:ext uri="{FF2B5EF4-FFF2-40B4-BE49-F238E27FC236}">
                <a16:creationId xmlns:a16="http://schemas.microsoft.com/office/drawing/2014/main" id="{7ACB2D06-D057-4D69-8D5C-B91049088CFE}"/>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BA8F3CC0-E13F-40A2-B27F-3AAD40CC642A}" type="datetime4">
              <a:rPr lang="fr-FR" smtClean="0"/>
              <a:t>10 juillet 2023</a:t>
            </a:fld>
            <a:endParaRPr lang="fr-FR" cap="all" dirty="0"/>
          </a:p>
        </p:txBody>
      </p:sp>
      <p:sp>
        <p:nvSpPr>
          <p:cNvPr id="37" name="Footer Placeholder 4">
            <a:extLst>
              <a:ext uri="{FF2B5EF4-FFF2-40B4-BE49-F238E27FC236}">
                <a16:creationId xmlns:a16="http://schemas.microsoft.com/office/drawing/2014/main" id="{E6C55574-10A3-4C20-9AD6-0F710AF3AC4E}"/>
              </a:ext>
            </a:extLst>
          </p:cNvPr>
          <p:cNvSpPr txBox="1">
            <a:spLocks/>
          </p:cNvSpPr>
          <p:nvPr userDrawn="1"/>
        </p:nvSpPr>
        <p:spPr>
          <a:xfrm>
            <a:off x="8631555"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cap="all" baseline="0" dirty="0">
                <a:solidFill>
                  <a:srgbClr val="94969A"/>
                </a:solidFill>
              </a:rPr>
              <a:t>PROPRIETARY</a:t>
            </a:r>
          </a:p>
        </p:txBody>
      </p:sp>
      <p:sp>
        <p:nvSpPr>
          <p:cNvPr id="38" name="TextBox 36">
            <a:extLst>
              <a:ext uri="{FF2B5EF4-FFF2-40B4-BE49-F238E27FC236}">
                <a16:creationId xmlns:a16="http://schemas.microsoft.com/office/drawing/2014/main" id="{6E04D098-8BA1-4998-A3CA-38E8547EE9A7}"/>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424923000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2_Titre de section">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5E713C5B-A58A-FB42-86AE-08D2D96905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571624"/>
            <a:ext cx="12192000" cy="5286375"/>
          </a:xfrm>
          <a:prstGeom prst="rect">
            <a:avLst/>
          </a:prstGeom>
        </p:spPr>
      </p:pic>
      <p:sp>
        <p:nvSpPr>
          <p:cNvPr id="9" name="Ellipse 8">
            <a:extLst>
              <a:ext uri="{FF2B5EF4-FFF2-40B4-BE49-F238E27FC236}">
                <a16:creationId xmlns:a16="http://schemas.microsoft.com/office/drawing/2014/main" id="{769935FC-9F10-B947-9F4F-14237CFC0C77}"/>
              </a:ext>
            </a:extLst>
          </p:cNvPr>
          <p:cNvSpPr/>
          <p:nvPr userDrawn="1"/>
        </p:nvSpPr>
        <p:spPr>
          <a:xfrm>
            <a:off x="1116805" y="2233323"/>
            <a:ext cx="3040912" cy="304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10" name="Ellipse 9">
            <a:extLst>
              <a:ext uri="{FF2B5EF4-FFF2-40B4-BE49-F238E27FC236}">
                <a16:creationId xmlns:a16="http://schemas.microsoft.com/office/drawing/2014/main" id="{684F8C21-4862-FF4C-8ADB-4104BEE4067F}"/>
              </a:ext>
            </a:extLst>
          </p:cNvPr>
          <p:cNvSpPr/>
          <p:nvPr userDrawn="1"/>
        </p:nvSpPr>
        <p:spPr>
          <a:xfrm>
            <a:off x="4463759" y="2233323"/>
            <a:ext cx="3040912" cy="304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11" name="Ellipse 10">
            <a:extLst>
              <a:ext uri="{FF2B5EF4-FFF2-40B4-BE49-F238E27FC236}">
                <a16:creationId xmlns:a16="http://schemas.microsoft.com/office/drawing/2014/main" id="{8E0CC01F-C32D-D846-8785-BAD5504CD7A7}"/>
              </a:ext>
            </a:extLst>
          </p:cNvPr>
          <p:cNvSpPr/>
          <p:nvPr userDrawn="1"/>
        </p:nvSpPr>
        <p:spPr>
          <a:xfrm>
            <a:off x="7810713" y="2233323"/>
            <a:ext cx="3040912" cy="304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17" name="Titre 1">
            <a:extLst>
              <a:ext uri="{FF2B5EF4-FFF2-40B4-BE49-F238E27FC236}">
                <a16:creationId xmlns:a16="http://schemas.microsoft.com/office/drawing/2014/main" id="{6FA7170D-2F89-0844-AE01-D0A175A72A79}"/>
              </a:ext>
            </a:extLst>
          </p:cNvPr>
          <p:cNvSpPr>
            <a:spLocks noGrp="1"/>
          </p:cNvSpPr>
          <p:nvPr>
            <p:ph type="title" hasCustomPrompt="1"/>
          </p:nvPr>
        </p:nvSpPr>
        <p:spPr>
          <a:xfrm>
            <a:off x="838200" y="385753"/>
            <a:ext cx="10515600" cy="872790"/>
          </a:xfrm>
        </p:spPr>
        <p:txBody>
          <a:bodyPr anchor="t">
            <a:normAutofit/>
          </a:bodyPr>
          <a:lstStyle>
            <a:lvl1pPr algn="ctr">
              <a:defRPr sz="2800" b="1" i="0">
                <a:solidFill>
                  <a:srgbClr val="E30613"/>
                </a:solidFill>
                <a:latin typeface="Arial" panose="020B0604020202020204" pitchFamily="34" charset="0"/>
                <a:cs typeface="Arial" panose="020B0604020202020204" pitchFamily="34" charset="0"/>
              </a:defRPr>
            </a:lvl1pPr>
          </a:lstStyle>
          <a:p>
            <a:r>
              <a:rPr lang="fr-FR" dirty="0"/>
              <a:t>MODIFIEZ LE STYLE DU TITRE</a:t>
            </a:r>
          </a:p>
        </p:txBody>
      </p:sp>
      <p:sp>
        <p:nvSpPr>
          <p:cNvPr id="19" name="Espace réservé du texte 2">
            <a:extLst>
              <a:ext uri="{FF2B5EF4-FFF2-40B4-BE49-F238E27FC236}">
                <a16:creationId xmlns:a16="http://schemas.microsoft.com/office/drawing/2014/main" id="{4CEF478A-3C90-8546-A8AE-507EBEF15F22}"/>
              </a:ext>
            </a:extLst>
          </p:cNvPr>
          <p:cNvSpPr>
            <a:spLocks noGrp="1"/>
          </p:cNvSpPr>
          <p:nvPr>
            <p:ph type="body" idx="1"/>
          </p:nvPr>
        </p:nvSpPr>
        <p:spPr>
          <a:xfrm>
            <a:off x="1325891" y="3131320"/>
            <a:ext cx="2622739" cy="1244917"/>
          </a:xfrm>
        </p:spPr>
        <p:txBody>
          <a:bodyPr anchor="ctr"/>
          <a:lstStyle>
            <a:lvl1pPr marL="0" indent="0" algn="l">
              <a:buNone/>
              <a:defRPr sz="2400" b="0">
                <a:solidFill>
                  <a:srgbClr val="E306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0" name="Espace réservé du texte 2">
            <a:extLst>
              <a:ext uri="{FF2B5EF4-FFF2-40B4-BE49-F238E27FC236}">
                <a16:creationId xmlns:a16="http://schemas.microsoft.com/office/drawing/2014/main" id="{20006945-B6B5-4544-8462-8396D215D6FC}"/>
              </a:ext>
            </a:extLst>
          </p:cNvPr>
          <p:cNvSpPr>
            <a:spLocks noGrp="1"/>
          </p:cNvSpPr>
          <p:nvPr>
            <p:ph type="body" idx="13"/>
          </p:nvPr>
        </p:nvSpPr>
        <p:spPr>
          <a:xfrm>
            <a:off x="4672845" y="3131319"/>
            <a:ext cx="2622739" cy="1244917"/>
          </a:xfrm>
        </p:spPr>
        <p:txBody>
          <a:bodyPr anchor="ctr"/>
          <a:lstStyle>
            <a:lvl1pPr marL="0" indent="0" algn="ctr">
              <a:buNone/>
              <a:defRPr sz="2400" b="0">
                <a:solidFill>
                  <a:srgbClr val="E306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21" name="Espace réservé du texte 2">
            <a:extLst>
              <a:ext uri="{FF2B5EF4-FFF2-40B4-BE49-F238E27FC236}">
                <a16:creationId xmlns:a16="http://schemas.microsoft.com/office/drawing/2014/main" id="{848C2DF2-978E-1746-A5CC-A2357930164D}"/>
              </a:ext>
            </a:extLst>
          </p:cNvPr>
          <p:cNvSpPr>
            <a:spLocks noGrp="1"/>
          </p:cNvSpPr>
          <p:nvPr>
            <p:ph type="body" idx="14"/>
          </p:nvPr>
        </p:nvSpPr>
        <p:spPr>
          <a:xfrm>
            <a:off x="8019799" y="3054538"/>
            <a:ext cx="2622739" cy="1244917"/>
          </a:xfrm>
        </p:spPr>
        <p:txBody>
          <a:bodyPr anchor="ctr"/>
          <a:lstStyle>
            <a:lvl1pPr marL="0" indent="0">
              <a:buNone/>
              <a:defRPr sz="2400" b="0">
                <a:solidFill>
                  <a:srgbClr val="E306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lgn="ctr"/>
            <a:endParaRPr lang="en-GB" dirty="0">
              <a:solidFill>
                <a:srgbClr val="7E7F7E"/>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7007C98B-6129-4D3B-A545-B9DD8972C8B2}"/>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8" name="Image 10">
            <a:extLst>
              <a:ext uri="{FF2B5EF4-FFF2-40B4-BE49-F238E27FC236}">
                <a16:creationId xmlns:a16="http://schemas.microsoft.com/office/drawing/2014/main" id="{9D027F62-8094-40EF-8D3E-36316DF6EF2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24" name="Straight Connector 28">
            <a:extLst>
              <a:ext uri="{FF2B5EF4-FFF2-40B4-BE49-F238E27FC236}">
                <a16:creationId xmlns:a16="http://schemas.microsoft.com/office/drawing/2014/main" id="{AA144057-C432-4D6F-B4AB-F5802E66AC48}"/>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Footer Placeholder 4">
            <a:extLst>
              <a:ext uri="{FF2B5EF4-FFF2-40B4-BE49-F238E27FC236}">
                <a16:creationId xmlns:a16="http://schemas.microsoft.com/office/drawing/2014/main" id="{EB282EE2-F6BC-4885-A65B-57A3CC3BDBEA}"/>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26" name="TextBox 31">
            <a:extLst>
              <a:ext uri="{FF2B5EF4-FFF2-40B4-BE49-F238E27FC236}">
                <a16:creationId xmlns:a16="http://schemas.microsoft.com/office/drawing/2014/main" id="{8C4F3712-0C97-4F60-AADF-C4BFBCD3C011}"/>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7" name="Straight Connector 32">
            <a:extLst>
              <a:ext uri="{FF2B5EF4-FFF2-40B4-BE49-F238E27FC236}">
                <a16:creationId xmlns:a16="http://schemas.microsoft.com/office/drawing/2014/main" id="{852D87F0-118F-464F-A034-C873EAB0B3D7}"/>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34">
            <a:extLst>
              <a:ext uri="{FF2B5EF4-FFF2-40B4-BE49-F238E27FC236}">
                <a16:creationId xmlns:a16="http://schemas.microsoft.com/office/drawing/2014/main" id="{8E1896C9-0268-4D99-940D-C22FAFD89A1C}"/>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37">
            <a:extLst>
              <a:ext uri="{FF2B5EF4-FFF2-40B4-BE49-F238E27FC236}">
                <a16:creationId xmlns:a16="http://schemas.microsoft.com/office/drawing/2014/main" id="{578B27EF-3188-45F4-B064-2E64D7DA8A69}"/>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Date Placeholder 3">
            <a:extLst>
              <a:ext uri="{FF2B5EF4-FFF2-40B4-BE49-F238E27FC236}">
                <a16:creationId xmlns:a16="http://schemas.microsoft.com/office/drawing/2014/main" id="{3675B7CF-C942-4CB3-9C94-4A7B4B0FFDBB}"/>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BA8F3CC0-E13F-40A2-B27F-3AAD40CC642A}" type="datetime4">
              <a:rPr lang="fr-FR" smtClean="0"/>
              <a:t>10 juillet 2023</a:t>
            </a:fld>
            <a:endParaRPr lang="fr-FR" cap="all" dirty="0"/>
          </a:p>
        </p:txBody>
      </p:sp>
      <p:sp>
        <p:nvSpPr>
          <p:cNvPr id="22" name="Footer Placeholder 4">
            <a:extLst>
              <a:ext uri="{FF2B5EF4-FFF2-40B4-BE49-F238E27FC236}">
                <a16:creationId xmlns:a16="http://schemas.microsoft.com/office/drawing/2014/main" id="{F5505BD4-21C2-4EAC-B4B3-F85B45EE166C}"/>
              </a:ext>
            </a:extLst>
          </p:cNvPr>
          <p:cNvSpPr txBox="1">
            <a:spLocks/>
          </p:cNvSpPr>
          <p:nvPr userDrawn="1"/>
        </p:nvSpPr>
        <p:spPr>
          <a:xfrm>
            <a:off x="862584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cap="all" baseline="0" dirty="0">
                <a:solidFill>
                  <a:srgbClr val="94969A"/>
                </a:solidFill>
              </a:rPr>
              <a:t>PROPRIETARY</a:t>
            </a:r>
          </a:p>
        </p:txBody>
      </p:sp>
      <p:sp>
        <p:nvSpPr>
          <p:cNvPr id="23" name="TextBox 36">
            <a:extLst>
              <a:ext uri="{FF2B5EF4-FFF2-40B4-BE49-F238E27FC236}">
                <a16:creationId xmlns:a16="http://schemas.microsoft.com/office/drawing/2014/main" id="{F6FE43AB-0171-4DE3-AD90-C7F1424CD97E}"/>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307873086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5_Titre et contenu">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CE9A96-F2C5-514B-AFB5-10A299EAD4F4}"/>
              </a:ext>
            </a:extLst>
          </p:cNvPr>
          <p:cNvSpPr/>
          <p:nvPr userDrawn="1"/>
        </p:nvSpPr>
        <p:spPr>
          <a:xfrm>
            <a:off x="10632" y="1"/>
            <a:ext cx="12181367" cy="6858271"/>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pic>
        <p:nvPicPr>
          <p:cNvPr id="13" name="Image 12">
            <a:extLst>
              <a:ext uri="{FF2B5EF4-FFF2-40B4-BE49-F238E27FC236}">
                <a16:creationId xmlns:a16="http://schemas.microsoft.com/office/drawing/2014/main" id="{81B08D41-D13F-7B4E-A121-C8502C06CE2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571624"/>
            <a:ext cx="12191999" cy="5286376"/>
          </a:xfrm>
          <a:prstGeom prst="rect">
            <a:avLst/>
          </a:prstGeom>
        </p:spPr>
      </p:pic>
      <p:sp>
        <p:nvSpPr>
          <p:cNvPr id="15" name="Titre 1">
            <a:extLst>
              <a:ext uri="{FF2B5EF4-FFF2-40B4-BE49-F238E27FC236}">
                <a16:creationId xmlns:a16="http://schemas.microsoft.com/office/drawing/2014/main" id="{940C7F15-8042-2C41-9517-E6D4C3BC8A68}"/>
              </a:ext>
            </a:extLst>
          </p:cNvPr>
          <p:cNvSpPr>
            <a:spLocks noGrp="1"/>
          </p:cNvSpPr>
          <p:nvPr>
            <p:ph type="title" hasCustomPrompt="1"/>
          </p:nvPr>
        </p:nvSpPr>
        <p:spPr>
          <a:xfrm>
            <a:off x="838200" y="385753"/>
            <a:ext cx="10515600" cy="872790"/>
          </a:xfrm>
        </p:spPr>
        <p:txBody>
          <a:bodyPr anchor="t">
            <a:normAutofit/>
          </a:bodyPr>
          <a:lstStyle>
            <a:lvl1pPr algn="ctr">
              <a:defRPr sz="2800" b="1" i="0">
                <a:solidFill>
                  <a:schemeClr val="bg1"/>
                </a:solidFill>
                <a:latin typeface="Arial" panose="020B0604020202020204" pitchFamily="34" charset="0"/>
                <a:cs typeface="Arial" panose="020B0604020202020204" pitchFamily="34" charset="0"/>
              </a:defRPr>
            </a:lvl1pPr>
          </a:lstStyle>
          <a:p>
            <a:r>
              <a:rPr lang="fr-FR" dirty="0"/>
              <a:t>MODIFIEZ LE STYLE DU TITRE</a:t>
            </a:r>
          </a:p>
        </p:txBody>
      </p:sp>
      <p:sp>
        <p:nvSpPr>
          <p:cNvPr id="10" name="Rectangle 9">
            <a:extLst>
              <a:ext uri="{FF2B5EF4-FFF2-40B4-BE49-F238E27FC236}">
                <a16:creationId xmlns:a16="http://schemas.microsoft.com/office/drawing/2014/main" id="{F8106C5A-8346-4A70-8584-BFBAF7784580}"/>
              </a:ext>
            </a:extLst>
          </p:cNvPr>
          <p:cNvSpPr/>
          <p:nvPr userDrawn="1"/>
        </p:nvSpPr>
        <p:spPr>
          <a:xfrm>
            <a:off x="0" y="6438900"/>
            <a:ext cx="12192000" cy="419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0">
            <a:extLst>
              <a:ext uri="{FF2B5EF4-FFF2-40B4-BE49-F238E27FC236}">
                <a16:creationId xmlns:a16="http://schemas.microsoft.com/office/drawing/2014/main" id="{E15F6317-9EDA-42EB-9378-F82A268BDA7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8160" y="6546121"/>
            <a:ext cx="405569" cy="204658"/>
          </a:xfrm>
          <a:prstGeom prst="rect">
            <a:avLst/>
          </a:prstGeom>
        </p:spPr>
      </p:pic>
      <p:cxnSp>
        <p:nvCxnSpPr>
          <p:cNvPr id="17" name="Straight Connector 28">
            <a:extLst>
              <a:ext uri="{FF2B5EF4-FFF2-40B4-BE49-F238E27FC236}">
                <a16:creationId xmlns:a16="http://schemas.microsoft.com/office/drawing/2014/main" id="{917B385B-F1A0-4B25-95B1-5AE13B04EC55}"/>
              </a:ext>
            </a:extLst>
          </p:cNvPr>
          <p:cNvCxnSpPr>
            <a:cxnSpLocks/>
          </p:cNvCxnSpPr>
          <p:nvPr userDrawn="1"/>
        </p:nvCxnSpPr>
        <p:spPr>
          <a:xfrm>
            <a:off x="10668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Footer Placeholder 4">
            <a:extLst>
              <a:ext uri="{FF2B5EF4-FFF2-40B4-BE49-F238E27FC236}">
                <a16:creationId xmlns:a16="http://schemas.microsoft.com/office/drawing/2014/main" id="{F91324BF-A092-4BD7-B988-C871447FD449}"/>
              </a:ext>
            </a:extLst>
          </p:cNvPr>
          <p:cNvSpPr>
            <a:spLocks noGrp="1"/>
          </p:cNvSpPr>
          <p:nvPr>
            <p:ph type="ftr" sz="quarter" idx="11"/>
          </p:nvPr>
        </p:nvSpPr>
        <p:spPr>
          <a:xfrm>
            <a:off x="1127760" y="6553200"/>
            <a:ext cx="1912620" cy="190500"/>
          </a:xfrm>
          <a:prstGeom prst="rect">
            <a:avLst/>
          </a:prstGeom>
        </p:spPr>
        <p:txBody>
          <a:bodyPr lIns="0" tIns="0" rIns="0" bIns="0"/>
          <a:lstStyle>
            <a:lvl1pPr algn="l">
              <a:defRPr sz="800">
                <a:solidFill>
                  <a:schemeClr val="bg1">
                    <a:lumMod val="75000"/>
                  </a:schemeClr>
                </a:solidFill>
              </a:defRPr>
            </a:lvl1pPr>
          </a:lstStyle>
          <a:p>
            <a:r>
              <a:rPr lang="fr-FR" dirty="0"/>
              <a:t>CIAT solution for hospitality</a:t>
            </a:r>
          </a:p>
        </p:txBody>
      </p:sp>
      <p:sp>
        <p:nvSpPr>
          <p:cNvPr id="19" name="TextBox 31">
            <a:extLst>
              <a:ext uri="{FF2B5EF4-FFF2-40B4-BE49-F238E27FC236}">
                <a16:creationId xmlns:a16="http://schemas.microsoft.com/office/drawing/2014/main" id="{1A67536B-A9AC-493A-8431-63E365D29992}"/>
              </a:ext>
            </a:extLst>
          </p:cNvPr>
          <p:cNvSpPr txBox="1"/>
          <p:nvPr userDrawn="1"/>
        </p:nvSpPr>
        <p:spPr>
          <a:xfrm>
            <a:off x="11330940" y="6537960"/>
            <a:ext cx="464808" cy="220980"/>
          </a:xfrm>
          <a:prstGeom prst="rect">
            <a:avLst/>
          </a:prstGeom>
          <a:noFill/>
        </p:spPr>
        <p:txBody>
          <a:bodyPr wrap="square" lIns="0" tIns="0" rIns="0" bIns="0" rtlCol="0" anchor="ctr">
            <a:noAutofit/>
          </a:bodyPr>
          <a:lstStyle/>
          <a:p>
            <a:pPr algn="ctr"/>
            <a:fld id="{F8AE3156-A0C3-4952-8661-05E9F7197E6B}" type="slidenum">
              <a:rPr lang="en-US" sz="800" smtClean="0">
                <a:solidFill>
                  <a:schemeClr val="accent1"/>
                </a:solidFill>
                <a:latin typeface="Arial" panose="020B0604020202020204" pitchFamily="34" charset="0"/>
                <a:ea typeface="Inter" panose="020B0502030000000004" pitchFamily="34" charset="0"/>
              </a:rPr>
              <a:t>‹#›</a:t>
            </a:fld>
            <a:endParaRPr lang="en-US" sz="800" dirty="0">
              <a:solidFill>
                <a:schemeClr val="accent1"/>
              </a:solidFill>
              <a:latin typeface="Arial" panose="020B0604020202020204" pitchFamily="34" charset="0"/>
              <a:ea typeface="Inter" panose="020B0502030000000004" pitchFamily="34" charset="0"/>
            </a:endParaRPr>
          </a:p>
        </p:txBody>
      </p:sp>
      <p:cxnSp>
        <p:nvCxnSpPr>
          <p:cNvPr id="20" name="Straight Connector 32">
            <a:extLst>
              <a:ext uri="{FF2B5EF4-FFF2-40B4-BE49-F238E27FC236}">
                <a16:creationId xmlns:a16="http://schemas.microsoft.com/office/drawing/2014/main" id="{4307E342-9039-4B3A-97EC-85AA9C763A70}"/>
              </a:ext>
            </a:extLst>
          </p:cNvPr>
          <p:cNvCxnSpPr>
            <a:cxnSpLocks/>
          </p:cNvCxnSpPr>
          <p:nvPr userDrawn="1"/>
        </p:nvCxnSpPr>
        <p:spPr>
          <a:xfrm>
            <a:off x="11330940" y="6530340"/>
            <a:ext cx="0" cy="23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34">
            <a:extLst>
              <a:ext uri="{FF2B5EF4-FFF2-40B4-BE49-F238E27FC236}">
                <a16:creationId xmlns:a16="http://schemas.microsoft.com/office/drawing/2014/main" id="{2F6E234C-F237-4B46-B37F-E460018DE1E6}"/>
              </a:ext>
            </a:extLst>
          </p:cNvPr>
          <p:cNvCxnSpPr>
            <a:cxnSpLocks/>
          </p:cNvCxnSpPr>
          <p:nvPr userDrawn="1"/>
        </p:nvCxnSpPr>
        <p:spPr>
          <a:xfrm flipH="1">
            <a:off x="11795760" y="6648450"/>
            <a:ext cx="2819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37">
            <a:extLst>
              <a:ext uri="{FF2B5EF4-FFF2-40B4-BE49-F238E27FC236}">
                <a16:creationId xmlns:a16="http://schemas.microsoft.com/office/drawing/2014/main" id="{DF6EED62-7A83-4A9A-A031-4D04FE82BA3D}"/>
              </a:ext>
            </a:extLst>
          </p:cNvPr>
          <p:cNvCxnSpPr>
            <a:cxnSpLocks/>
          </p:cNvCxnSpPr>
          <p:nvPr userDrawn="1"/>
        </p:nvCxnSpPr>
        <p:spPr>
          <a:xfrm>
            <a:off x="9913620" y="6530340"/>
            <a:ext cx="0" cy="2362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Date Placeholder 3">
            <a:extLst>
              <a:ext uri="{FF2B5EF4-FFF2-40B4-BE49-F238E27FC236}">
                <a16:creationId xmlns:a16="http://schemas.microsoft.com/office/drawing/2014/main" id="{9F71A51E-8726-471F-869C-FB2FDBBA13F3}"/>
              </a:ext>
            </a:extLst>
          </p:cNvPr>
          <p:cNvSpPr>
            <a:spLocks noGrp="1"/>
          </p:cNvSpPr>
          <p:nvPr>
            <p:ph type="dt" sz="half" idx="2"/>
          </p:nvPr>
        </p:nvSpPr>
        <p:spPr>
          <a:xfrm>
            <a:off x="4724400" y="6553200"/>
            <a:ext cx="2743200" cy="190500"/>
          </a:xfrm>
          <a:prstGeom prst="rect">
            <a:avLst/>
          </a:prstGeom>
        </p:spPr>
        <p:txBody>
          <a:bodyPr vert="horz" lIns="0" tIns="0" rIns="0" bIns="0" rtlCol="0" anchor="ctr"/>
          <a:lstStyle>
            <a:lvl1pPr algn="ctr">
              <a:defRPr sz="800" cap="all" baseline="0">
                <a:solidFill>
                  <a:schemeClr val="bg1">
                    <a:lumMod val="75000"/>
                  </a:schemeClr>
                </a:solidFill>
              </a:defRPr>
            </a:lvl1pPr>
          </a:lstStyle>
          <a:p>
            <a:fld id="{BA8F3CC0-E13F-40A2-B27F-3AAD40CC642A}" type="datetime4">
              <a:rPr lang="fr-FR" smtClean="0"/>
              <a:t>10 juillet 2023</a:t>
            </a:fld>
            <a:endParaRPr lang="fr-FR" cap="all" dirty="0"/>
          </a:p>
        </p:txBody>
      </p:sp>
      <p:sp>
        <p:nvSpPr>
          <p:cNvPr id="25" name="Footer Placeholder 4">
            <a:extLst>
              <a:ext uri="{FF2B5EF4-FFF2-40B4-BE49-F238E27FC236}">
                <a16:creationId xmlns:a16="http://schemas.microsoft.com/office/drawing/2014/main" id="{39EF9C4D-BCDC-46EE-ADA8-B70DB36191F1}"/>
              </a:ext>
            </a:extLst>
          </p:cNvPr>
          <p:cNvSpPr txBox="1">
            <a:spLocks/>
          </p:cNvSpPr>
          <p:nvPr userDrawn="1"/>
        </p:nvSpPr>
        <p:spPr>
          <a:xfrm>
            <a:off x="8625840" y="6546121"/>
            <a:ext cx="1143000" cy="190500"/>
          </a:xfrm>
          <a:prstGeom prst="rect">
            <a:avLst/>
          </a:prstGeom>
        </p:spPr>
        <p:txBody>
          <a:bodyPr vert="horz" lIns="0" tIns="0" rIns="0" bIns="0" rtlCol="0" anchor="ctr"/>
          <a:lstStyle>
            <a:defPPr>
              <a:defRPr lang="fr-FR"/>
            </a:defPPr>
            <a:lvl1pPr marL="0" algn="l" defTabSz="914400" rtl="0" eaLnBrk="1" latinLnBrk="0" hangingPunct="1">
              <a:defRPr sz="8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cap="all" baseline="0" dirty="0">
                <a:solidFill>
                  <a:srgbClr val="94969A"/>
                </a:solidFill>
              </a:rPr>
              <a:t>PROPRIETARY</a:t>
            </a:r>
          </a:p>
        </p:txBody>
      </p:sp>
      <p:sp>
        <p:nvSpPr>
          <p:cNvPr id="26" name="TextBox 36">
            <a:extLst>
              <a:ext uri="{FF2B5EF4-FFF2-40B4-BE49-F238E27FC236}">
                <a16:creationId xmlns:a16="http://schemas.microsoft.com/office/drawing/2014/main" id="{580590B7-11D3-490B-9E94-028CD0F69388}"/>
              </a:ext>
            </a:extLst>
          </p:cNvPr>
          <p:cNvSpPr txBox="1"/>
          <p:nvPr userDrawn="1"/>
        </p:nvSpPr>
        <p:spPr>
          <a:xfrm>
            <a:off x="9768840" y="6529799"/>
            <a:ext cx="1295400" cy="220980"/>
          </a:xfrm>
          <a:prstGeom prst="rect">
            <a:avLst/>
          </a:prstGeom>
          <a:noFill/>
        </p:spPr>
        <p:txBody>
          <a:bodyPr wrap="square" lIns="0" tIns="0" rIns="0" bIns="0" rtlCol="0" anchor="ctr">
            <a:noAutofit/>
          </a:bodyPr>
          <a:lstStyle/>
          <a:p>
            <a:pPr algn="r"/>
            <a:r>
              <a:rPr lang="en-US" sz="800" dirty="0">
                <a:solidFill>
                  <a:srgbClr val="E30613"/>
                </a:solidFill>
                <a:latin typeface="Arial" panose="020B0604020202020204" pitchFamily="34" charset="0"/>
                <a:ea typeface="Inter" panose="020B0502030000000004" pitchFamily="34" charset="0"/>
              </a:rPr>
              <a:t>A Carrier Company</a:t>
            </a:r>
          </a:p>
        </p:txBody>
      </p:sp>
    </p:spTree>
    <p:extLst>
      <p:ext uri="{BB962C8B-B14F-4D97-AF65-F5344CB8AC3E}">
        <p14:creationId xmlns:p14="http://schemas.microsoft.com/office/powerpoint/2010/main" val="341768043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Exergue 50/50 rou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40A7AA-F3B7-40CC-B824-907E8499DF65}"/>
              </a:ext>
            </a:extLst>
          </p:cNvPr>
          <p:cNvSpPr/>
          <p:nvPr userDrawn="1"/>
        </p:nvSpPr>
        <p:spPr bwMode="gray">
          <a:xfrm>
            <a:off x="0" y="0"/>
            <a:ext cx="12192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pour une image  12">
            <a:extLst>
              <a:ext uri="{FF2B5EF4-FFF2-40B4-BE49-F238E27FC236}">
                <a16:creationId xmlns:a16="http://schemas.microsoft.com/office/drawing/2014/main" id="{90396453-64C4-451C-8368-023DCED975B2}"/>
              </a:ext>
            </a:extLst>
          </p:cNvPr>
          <p:cNvSpPr>
            <a:spLocks noGrp="1"/>
          </p:cNvSpPr>
          <p:nvPr>
            <p:ph type="pic" sz="quarter" idx="13"/>
          </p:nvPr>
        </p:nvSpPr>
        <p:spPr bwMode="gray">
          <a:xfrm>
            <a:off x="6096000" y="0"/>
            <a:ext cx="6096000" cy="6858000"/>
          </a:xfrm>
          <a:solidFill>
            <a:schemeClr val="bg2"/>
          </a:solidFill>
        </p:spPr>
        <p:txBody>
          <a:bodyPr/>
          <a:lstStyle/>
          <a:p>
            <a:endParaRPr lang="fr-FR"/>
          </a:p>
        </p:txBody>
      </p:sp>
      <p:sp>
        <p:nvSpPr>
          <p:cNvPr id="4" name="Espace réservé de la date 3">
            <a:extLst>
              <a:ext uri="{FF2B5EF4-FFF2-40B4-BE49-F238E27FC236}">
                <a16:creationId xmlns:a16="http://schemas.microsoft.com/office/drawing/2014/main" id="{C706CD0B-F2F3-47E0-9798-73876AE17A06}"/>
              </a:ext>
            </a:extLst>
          </p:cNvPr>
          <p:cNvSpPr>
            <a:spLocks noGrp="1"/>
          </p:cNvSpPr>
          <p:nvPr>
            <p:ph type="dt" sz="half" idx="10"/>
          </p:nvPr>
        </p:nvSpPr>
        <p:spPr bwMode="gray">
          <a:xfrm>
            <a:off x="518160" y="6356350"/>
            <a:ext cx="2743200" cy="365125"/>
          </a:xfrm>
          <a:prstGeom prst="rect">
            <a:avLst/>
          </a:prstGeom>
        </p:spPr>
        <p:txBody>
          <a:bodyPr/>
          <a:lstStyle>
            <a:lvl1pPr>
              <a:defRPr>
                <a:solidFill>
                  <a:schemeClr val="bg1"/>
                </a:solidFill>
              </a:defRPr>
            </a:lvl1pPr>
          </a:lstStyle>
          <a:p>
            <a:fld id="{3853BAB3-228A-4907-8427-F856A5AA6E42}" type="datetime1">
              <a:rPr lang="fr-FR" smtClean="0"/>
              <a:t>10/07/2023</a:t>
            </a:fld>
            <a:endParaRPr lang="fr-FR"/>
          </a:p>
        </p:txBody>
      </p:sp>
      <p:sp>
        <p:nvSpPr>
          <p:cNvPr id="5" name="Espace réservé du pied de page 4">
            <a:extLst>
              <a:ext uri="{FF2B5EF4-FFF2-40B4-BE49-F238E27FC236}">
                <a16:creationId xmlns:a16="http://schemas.microsoft.com/office/drawing/2014/main" id="{C87C8035-FD29-4C6A-944B-18EE0AF18D01}"/>
              </a:ext>
            </a:extLst>
          </p:cNvPr>
          <p:cNvSpPr>
            <a:spLocks noGrp="1"/>
          </p:cNvSpPr>
          <p:nvPr>
            <p:ph type="ftr" sz="quarter" idx="11"/>
          </p:nvPr>
        </p:nvSpPr>
        <p:spPr bwMode="gray">
          <a:xfrm>
            <a:off x="4038600" y="6356350"/>
            <a:ext cx="4114800" cy="365125"/>
          </a:xfrm>
          <a:prstGeom prst="rect">
            <a:avLst/>
          </a:prstGeom>
        </p:spPr>
        <p:txBody>
          <a:bodyPr/>
          <a:lstStyle>
            <a:lvl1pPr>
              <a:defRPr>
                <a:solidFill>
                  <a:schemeClr val="bg1"/>
                </a:solidFill>
              </a:defRPr>
            </a:lvl1pPr>
          </a:lstStyle>
          <a:p>
            <a:r>
              <a:rPr lang="fr-FR" dirty="0"/>
              <a:t>CIAT Hospitality - Customer Presentation</a:t>
            </a:r>
          </a:p>
        </p:txBody>
      </p:sp>
      <p:sp>
        <p:nvSpPr>
          <p:cNvPr id="6" name="Espace réservé du numéro de diapositive 5">
            <a:extLst>
              <a:ext uri="{FF2B5EF4-FFF2-40B4-BE49-F238E27FC236}">
                <a16:creationId xmlns:a16="http://schemas.microsoft.com/office/drawing/2014/main" id="{4150F6BE-39DC-4A26-BC8B-7FCCD604BCF0}"/>
              </a:ext>
            </a:extLst>
          </p:cNvPr>
          <p:cNvSpPr>
            <a:spLocks noGrp="1"/>
          </p:cNvSpPr>
          <p:nvPr>
            <p:ph type="sldNum" sz="quarter" idx="12"/>
          </p:nvPr>
        </p:nvSpPr>
        <p:spPr bwMode="gray">
          <a:xfrm>
            <a:off x="8930640" y="6356350"/>
            <a:ext cx="2743200" cy="365125"/>
          </a:xfrm>
          <a:prstGeom prst="rect">
            <a:avLst/>
          </a:prstGeom>
          <a:ln>
            <a:solidFill>
              <a:schemeClr val="bg1"/>
            </a:solidFill>
          </a:ln>
        </p:spPr>
        <p:txBody>
          <a:bodyPr/>
          <a:lstStyle>
            <a:lvl1pPr>
              <a:defRPr>
                <a:solidFill>
                  <a:schemeClr val="bg1"/>
                </a:solidFill>
              </a:defRPr>
            </a:lvl1pPr>
          </a:lstStyle>
          <a:p>
            <a:fld id="{391C56C8-480A-4BEA-BD3F-551A9BCB35B7}" type="slidenum">
              <a:rPr lang="fr-FR" smtClean="0"/>
              <a:pPr/>
              <a:t>‹#›</a:t>
            </a:fld>
            <a:endParaRPr lang="fr-FR"/>
          </a:p>
        </p:txBody>
      </p:sp>
      <p:sp>
        <p:nvSpPr>
          <p:cNvPr id="14" name="Titre 1">
            <a:extLst>
              <a:ext uri="{FF2B5EF4-FFF2-40B4-BE49-F238E27FC236}">
                <a16:creationId xmlns:a16="http://schemas.microsoft.com/office/drawing/2014/main" id="{7F2C327C-4E05-4228-A09E-FD3E84C379CA}"/>
              </a:ext>
            </a:extLst>
          </p:cNvPr>
          <p:cNvSpPr>
            <a:spLocks noGrp="1"/>
          </p:cNvSpPr>
          <p:nvPr>
            <p:ph type="title"/>
          </p:nvPr>
        </p:nvSpPr>
        <p:spPr bwMode="gray">
          <a:xfrm>
            <a:off x="1235092" y="827773"/>
            <a:ext cx="4114800" cy="1645920"/>
          </a:xfrm>
        </p:spPr>
        <p:txBody>
          <a:bodyPr anchor="b"/>
          <a:lstStyle>
            <a:lvl1pPr marL="0" indent="0">
              <a:buFontTx/>
              <a:buNone/>
              <a:defRPr sz="4000">
                <a:solidFill>
                  <a:schemeClr val="bg1"/>
                </a:solidFill>
              </a:defRPr>
            </a:lvl1pPr>
          </a:lstStyle>
          <a:p>
            <a:r>
              <a:rPr lang="fr-FR" dirty="0"/>
              <a:t>Modifiez le style du titre</a:t>
            </a:r>
          </a:p>
        </p:txBody>
      </p:sp>
      <p:sp>
        <p:nvSpPr>
          <p:cNvPr id="15" name="Espace réservé du contenu 3">
            <a:extLst>
              <a:ext uri="{FF2B5EF4-FFF2-40B4-BE49-F238E27FC236}">
                <a16:creationId xmlns:a16="http://schemas.microsoft.com/office/drawing/2014/main" id="{F0FAA00B-3C34-427B-B923-F5F5F8D59161}"/>
              </a:ext>
            </a:extLst>
          </p:cNvPr>
          <p:cNvSpPr>
            <a:spLocks noGrp="1"/>
          </p:cNvSpPr>
          <p:nvPr>
            <p:ph sz="half" idx="2"/>
          </p:nvPr>
        </p:nvSpPr>
        <p:spPr bwMode="gray">
          <a:xfrm>
            <a:off x="1078030" y="2290813"/>
            <a:ext cx="4271862" cy="3590224"/>
          </a:xfrm>
          <a:noFill/>
        </p:spPr>
        <p:txBody>
          <a:bodyPr lIns="252000" tIns="252000" rIns="252000" bIns="252000">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52306934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80CFAA-6019-E533-35A0-AAD89AE93F1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6634790-4A59-738C-D448-71D37DC6EB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410A921-1043-2B45-F380-02542AFD8004}"/>
              </a:ext>
            </a:extLst>
          </p:cNvPr>
          <p:cNvSpPr>
            <a:spLocks noGrp="1"/>
          </p:cNvSpPr>
          <p:nvPr>
            <p:ph type="dt" sz="half" idx="10"/>
          </p:nvPr>
        </p:nvSpPr>
        <p:spPr/>
        <p:txBody>
          <a:bodyPr/>
          <a:lstStyle/>
          <a:p>
            <a:fld id="{8B29138A-F3AA-4C8E-AA00-F90790177619}" type="datetimeFigureOut">
              <a:rPr lang="fr-FR" smtClean="0"/>
              <a:t>10/07/2023</a:t>
            </a:fld>
            <a:endParaRPr lang="fr-FR"/>
          </a:p>
        </p:txBody>
      </p:sp>
      <p:sp>
        <p:nvSpPr>
          <p:cNvPr id="5" name="Espace réservé du pied de page 4">
            <a:extLst>
              <a:ext uri="{FF2B5EF4-FFF2-40B4-BE49-F238E27FC236}">
                <a16:creationId xmlns:a16="http://schemas.microsoft.com/office/drawing/2014/main" id="{A6DDF7C9-459B-38CE-DBC2-F5717180E45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DF8CF2D-B97E-86F6-586B-1A9A9138C352}"/>
              </a:ext>
            </a:extLst>
          </p:cNvPr>
          <p:cNvSpPr>
            <a:spLocks noGrp="1"/>
          </p:cNvSpPr>
          <p:nvPr>
            <p:ph type="sldNum" sz="quarter" idx="12"/>
          </p:nvPr>
        </p:nvSpPr>
        <p:spPr/>
        <p:txBody>
          <a:bodyPr/>
          <a:lstStyle/>
          <a:p>
            <a:fld id="{90C2FCE6-EF07-441C-A68D-F238BF972F31}" type="slidenum">
              <a:rPr lang="fr-FR" smtClean="0"/>
              <a:t>‹#›</a:t>
            </a:fld>
            <a:endParaRPr lang="fr-FR"/>
          </a:p>
        </p:txBody>
      </p:sp>
    </p:spTree>
    <p:extLst>
      <p:ext uri="{BB962C8B-B14F-4D97-AF65-F5344CB8AC3E}">
        <p14:creationId xmlns:p14="http://schemas.microsoft.com/office/powerpoint/2010/main" val="2891022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9" Type="http://schemas.openxmlformats.org/officeDocument/2006/relationships/slideLayout" Target="../slideLayouts/slideLayout61.xml"/><Relationship Id="rId21" Type="http://schemas.openxmlformats.org/officeDocument/2006/relationships/slideLayout" Target="../slideLayouts/slideLayout43.xml"/><Relationship Id="rId34" Type="http://schemas.openxmlformats.org/officeDocument/2006/relationships/slideLayout" Target="../slideLayouts/slideLayout56.xml"/><Relationship Id="rId42" Type="http://schemas.openxmlformats.org/officeDocument/2006/relationships/theme" Target="../theme/theme2.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29" Type="http://schemas.openxmlformats.org/officeDocument/2006/relationships/slideLayout" Target="../slideLayouts/slideLayout51.xml"/><Relationship Id="rId41" Type="http://schemas.openxmlformats.org/officeDocument/2006/relationships/slideLayout" Target="../slideLayouts/slideLayout6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32" Type="http://schemas.openxmlformats.org/officeDocument/2006/relationships/slideLayout" Target="../slideLayouts/slideLayout54.xml"/><Relationship Id="rId37" Type="http://schemas.openxmlformats.org/officeDocument/2006/relationships/slideLayout" Target="../slideLayouts/slideLayout59.xml"/><Relationship Id="rId40" Type="http://schemas.openxmlformats.org/officeDocument/2006/relationships/slideLayout" Target="../slideLayouts/slideLayout62.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36" Type="http://schemas.openxmlformats.org/officeDocument/2006/relationships/slideLayout" Target="../slideLayouts/slideLayout58.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31" Type="http://schemas.openxmlformats.org/officeDocument/2006/relationships/slideLayout" Target="../slideLayouts/slideLayout53.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 Id="rId35" Type="http://schemas.openxmlformats.org/officeDocument/2006/relationships/slideLayout" Target="../slideLayouts/slideLayout57.xml"/><Relationship Id="rId8" Type="http://schemas.openxmlformats.org/officeDocument/2006/relationships/slideLayout" Target="../slideLayouts/slideLayout30.xml"/><Relationship Id="rId3" Type="http://schemas.openxmlformats.org/officeDocument/2006/relationships/slideLayout" Target="../slideLayouts/slideLayout25.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33" Type="http://schemas.openxmlformats.org/officeDocument/2006/relationships/slideLayout" Target="../slideLayouts/slideLayout55.xml"/><Relationship Id="rId38" Type="http://schemas.openxmlformats.org/officeDocument/2006/relationships/slideLayout" Target="../slideLayouts/slideLayout6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6.xml"/><Relationship Id="rId18" Type="http://schemas.openxmlformats.org/officeDocument/2006/relationships/slideLayout" Target="../slideLayouts/slideLayout81.xml"/><Relationship Id="rId26" Type="http://schemas.openxmlformats.org/officeDocument/2006/relationships/slideLayout" Target="../slideLayouts/slideLayout89.xml"/><Relationship Id="rId39" Type="http://schemas.openxmlformats.org/officeDocument/2006/relationships/slideLayout" Target="../slideLayouts/slideLayout102.xml"/><Relationship Id="rId21" Type="http://schemas.openxmlformats.org/officeDocument/2006/relationships/slideLayout" Target="../slideLayouts/slideLayout84.xml"/><Relationship Id="rId34" Type="http://schemas.openxmlformats.org/officeDocument/2006/relationships/slideLayout" Target="../slideLayouts/slideLayout97.xml"/><Relationship Id="rId42" Type="http://schemas.openxmlformats.org/officeDocument/2006/relationships/slideLayout" Target="../slideLayouts/slideLayout105.xml"/><Relationship Id="rId47" Type="http://schemas.openxmlformats.org/officeDocument/2006/relationships/theme" Target="../theme/theme3.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9" Type="http://schemas.openxmlformats.org/officeDocument/2006/relationships/slideLayout" Target="../slideLayouts/slideLayout92.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24" Type="http://schemas.openxmlformats.org/officeDocument/2006/relationships/slideLayout" Target="../slideLayouts/slideLayout87.xml"/><Relationship Id="rId32" Type="http://schemas.openxmlformats.org/officeDocument/2006/relationships/slideLayout" Target="../slideLayouts/slideLayout95.xml"/><Relationship Id="rId37" Type="http://schemas.openxmlformats.org/officeDocument/2006/relationships/slideLayout" Target="../slideLayouts/slideLayout100.xml"/><Relationship Id="rId40" Type="http://schemas.openxmlformats.org/officeDocument/2006/relationships/slideLayout" Target="../slideLayouts/slideLayout103.xml"/><Relationship Id="rId45" Type="http://schemas.openxmlformats.org/officeDocument/2006/relationships/slideLayout" Target="../slideLayouts/slideLayout108.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slideLayout" Target="../slideLayouts/slideLayout86.xml"/><Relationship Id="rId28" Type="http://schemas.openxmlformats.org/officeDocument/2006/relationships/slideLayout" Target="../slideLayouts/slideLayout91.xml"/><Relationship Id="rId36" Type="http://schemas.openxmlformats.org/officeDocument/2006/relationships/slideLayout" Target="../slideLayouts/slideLayout99.xml"/><Relationship Id="rId10" Type="http://schemas.openxmlformats.org/officeDocument/2006/relationships/slideLayout" Target="../slideLayouts/slideLayout73.xml"/><Relationship Id="rId19" Type="http://schemas.openxmlformats.org/officeDocument/2006/relationships/slideLayout" Target="../slideLayouts/slideLayout82.xml"/><Relationship Id="rId31" Type="http://schemas.openxmlformats.org/officeDocument/2006/relationships/slideLayout" Target="../slideLayouts/slideLayout94.xml"/><Relationship Id="rId44" Type="http://schemas.openxmlformats.org/officeDocument/2006/relationships/slideLayout" Target="../slideLayouts/slideLayout107.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slideLayout" Target="../slideLayouts/slideLayout85.xml"/><Relationship Id="rId27" Type="http://schemas.openxmlformats.org/officeDocument/2006/relationships/slideLayout" Target="../slideLayouts/slideLayout90.xml"/><Relationship Id="rId30" Type="http://schemas.openxmlformats.org/officeDocument/2006/relationships/slideLayout" Target="../slideLayouts/slideLayout93.xml"/><Relationship Id="rId35" Type="http://schemas.openxmlformats.org/officeDocument/2006/relationships/slideLayout" Target="../slideLayouts/slideLayout98.xml"/><Relationship Id="rId43" Type="http://schemas.openxmlformats.org/officeDocument/2006/relationships/slideLayout" Target="../slideLayouts/slideLayout106.xml"/><Relationship Id="rId8" Type="http://schemas.openxmlformats.org/officeDocument/2006/relationships/slideLayout" Target="../slideLayouts/slideLayout71.xml"/><Relationship Id="rId3" Type="http://schemas.openxmlformats.org/officeDocument/2006/relationships/slideLayout" Target="../slideLayouts/slideLayout66.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slideLayout" Target="../slideLayouts/slideLayout88.xml"/><Relationship Id="rId33" Type="http://schemas.openxmlformats.org/officeDocument/2006/relationships/slideLayout" Target="../slideLayouts/slideLayout96.xml"/><Relationship Id="rId38" Type="http://schemas.openxmlformats.org/officeDocument/2006/relationships/slideLayout" Target="../slideLayouts/slideLayout101.xml"/><Relationship Id="rId46" Type="http://schemas.openxmlformats.org/officeDocument/2006/relationships/slideLayout" Target="../slideLayouts/slideLayout109.xml"/><Relationship Id="rId20" Type="http://schemas.openxmlformats.org/officeDocument/2006/relationships/slideLayout" Target="../slideLayouts/slideLayout83.xml"/><Relationship Id="rId41" Type="http://schemas.openxmlformats.org/officeDocument/2006/relationships/slideLayout" Target="../slideLayouts/slideLayout104.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135.xml"/><Relationship Id="rId21" Type="http://schemas.openxmlformats.org/officeDocument/2006/relationships/slideLayout" Target="../slideLayouts/slideLayout130.xml"/><Relationship Id="rId42" Type="http://schemas.openxmlformats.org/officeDocument/2006/relationships/slideLayout" Target="../slideLayouts/slideLayout151.xml"/><Relationship Id="rId47" Type="http://schemas.openxmlformats.org/officeDocument/2006/relationships/slideLayout" Target="../slideLayouts/slideLayout156.xml"/><Relationship Id="rId63" Type="http://schemas.openxmlformats.org/officeDocument/2006/relationships/slideLayout" Target="../slideLayouts/slideLayout172.xml"/><Relationship Id="rId68" Type="http://schemas.openxmlformats.org/officeDocument/2006/relationships/slideLayout" Target="../slideLayouts/slideLayout177.xml"/><Relationship Id="rId84" Type="http://schemas.openxmlformats.org/officeDocument/2006/relationships/slideLayout" Target="../slideLayouts/slideLayout193.xml"/><Relationship Id="rId16" Type="http://schemas.openxmlformats.org/officeDocument/2006/relationships/slideLayout" Target="../slideLayouts/slideLayout125.xml"/><Relationship Id="rId11" Type="http://schemas.openxmlformats.org/officeDocument/2006/relationships/slideLayout" Target="../slideLayouts/slideLayout120.xml"/><Relationship Id="rId32" Type="http://schemas.openxmlformats.org/officeDocument/2006/relationships/slideLayout" Target="../slideLayouts/slideLayout141.xml"/><Relationship Id="rId37" Type="http://schemas.openxmlformats.org/officeDocument/2006/relationships/slideLayout" Target="../slideLayouts/slideLayout146.xml"/><Relationship Id="rId53" Type="http://schemas.openxmlformats.org/officeDocument/2006/relationships/slideLayout" Target="../slideLayouts/slideLayout162.xml"/><Relationship Id="rId58" Type="http://schemas.openxmlformats.org/officeDocument/2006/relationships/slideLayout" Target="../slideLayouts/slideLayout167.xml"/><Relationship Id="rId74" Type="http://schemas.openxmlformats.org/officeDocument/2006/relationships/slideLayout" Target="../slideLayouts/slideLayout183.xml"/><Relationship Id="rId79" Type="http://schemas.openxmlformats.org/officeDocument/2006/relationships/slideLayout" Target="../slideLayouts/slideLayout188.xml"/><Relationship Id="rId5" Type="http://schemas.openxmlformats.org/officeDocument/2006/relationships/slideLayout" Target="../slideLayouts/slideLayout114.xml"/><Relationship Id="rId19" Type="http://schemas.openxmlformats.org/officeDocument/2006/relationships/slideLayout" Target="../slideLayouts/slideLayout128.xml"/><Relationship Id="rId14" Type="http://schemas.openxmlformats.org/officeDocument/2006/relationships/slideLayout" Target="../slideLayouts/slideLayout123.xml"/><Relationship Id="rId22" Type="http://schemas.openxmlformats.org/officeDocument/2006/relationships/slideLayout" Target="../slideLayouts/slideLayout131.xml"/><Relationship Id="rId27" Type="http://schemas.openxmlformats.org/officeDocument/2006/relationships/slideLayout" Target="../slideLayouts/slideLayout136.xml"/><Relationship Id="rId30" Type="http://schemas.openxmlformats.org/officeDocument/2006/relationships/slideLayout" Target="../slideLayouts/slideLayout139.xml"/><Relationship Id="rId35" Type="http://schemas.openxmlformats.org/officeDocument/2006/relationships/slideLayout" Target="../slideLayouts/slideLayout144.xml"/><Relationship Id="rId43" Type="http://schemas.openxmlformats.org/officeDocument/2006/relationships/slideLayout" Target="../slideLayouts/slideLayout152.xml"/><Relationship Id="rId48" Type="http://schemas.openxmlformats.org/officeDocument/2006/relationships/slideLayout" Target="../slideLayouts/slideLayout157.xml"/><Relationship Id="rId56" Type="http://schemas.openxmlformats.org/officeDocument/2006/relationships/slideLayout" Target="../slideLayouts/slideLayout165.xml"/><Relationship Id="rId64" Type="http://schemas.openxmlformats.org/officeDocument/2006/relationships/slideLayout" Target="../slideLayouts/slideLayout173.xml"/><Relationship Id="rId69" Type="http://schemas.openxmlformats.org/officeDocument/2006/relationships/slideLayout" Target="../slideLayouts/slideLayout178.xml"/><Relationship Id="rId77" Type="http://schemas.openxmlformats.org/officeDocument/2006/relationships/slideLayout" Target="../slideLayouts/slideLayout186.xml"/><Relationship Id="rId8" Type="http://schemas.openxmlformats.org/officeDocument/2006/relationships/slideLayout" Target="../slideLayouts/slideLayout117.xml"/><Relationship Id="rId51" Type="http://schemas.openxmlformats.org/officeDocument/2006/relationships/slideLayout" Target="../slideLayouts/slideLayout160.xml"/><Relationship Id="rId72" Type="http://schemas.openxmlformats.org/officeDocument/2006/relationships/slideLayout" Target="../slideLayouts/slideLayout181.xml"/><Relationship Id="rId80" Type="http://schemas.openxmlformats.org/officeDocument/2006/relationships/slideLayout" Target="../slideLayouts/slideLayout189.xml"/><Relationship Id="rId85" Type="http://schemas.openxmlformats.org/officeDocument/2006/relationships/theme" Target="../theme/theme4.xml"/><Relationship Id="rId3" Type="http://schemas.openxmlformats.org/officeDocument/2006/relationships/slideLayout" Target="../slideLayouts/slideLayout112.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5" Type="http://schemas.openxmlformats.org/officeDocument/2006/relationships/slideLayout" Target="../slideLayouts/slideLayout134.xml"/><Relationship Id="rId33" Type="http://schemas.openxmlformats.org/officeDocument/2006/relationships/slideLayout" Target="../slideLayouts/slideLayout142.xml"/><Relationship Id="rId38" Type="http://schemas.openxmlformats.org/officeDocument/2006/relationships/slideLayout" Target="../slideLayouts/slideLayout147.xml"/><Relationship Id="rId46" Type="http://schemas.openxmlformats.org/officeDocument/2006/relationships/slideLayout" Target="../slideLayouts/slideLayout155.xml"/><Relationship Id="rId59" Type="http://schemas.openxmlformats.org/officeDocument/2006/relationships/slideLayout" Target="../slideLayouts/slideLayout168.xml"/><Relationship Id="rId67" Type="http://schemas.openxmlformats.org/officeDocument/2006/relationships/slideLayout" Target="../slideLayouts/slideLayout176.xml"/><Relationship Id="rId20" Type="http://schemas.openxmlformats.org/officeDocument/2006/relationships/slideLayout" Target="../slideLayouts/slideLayout129.xml"/><Relationship Id="rId41" Type="http://schemas.openxmlformats.org/officeDocument/2006/relationships/slideLayout" Target="../slideLayouts/slideLayout150.xml"/><Relationship Id="rId54" Type="http://schemas.openxmlformats.org/officeDocument/2006/relationships/slideLayout" Target="../slideLayouts/slideLayout163.xml"/><Relationship Id="rId62" Type="http://schemas.openxmlformats.org/officeDocument/2006/relationships/slideLayout" Target="../slideLayouts/slideLayout171.xml"/><Relationship Id="rId70" Type="http://schemas.openxmlformats.org/officeDocument/2006/relationships/slideLayout" Target="../slideLayouts/slideLayout179.xml"/><Relationship Id="rId75" Type="http://schemas.openxmlformats.org/officeDocument/2006/relationships/slideLayout" Target="../slideLayouts/slideLayout184.xml"/><Relationship Id="rId83" Type="http://schemas.openxmlformats.org/officeDocument/2006/relationships/slideLayout" Target="../slideLayouts/slideLayout192.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5" Type="http://schemas.openxmlformats.org/officeDocument/2006/relationships/slideLayout" Target="../slideLayouts/slideLayout124.xml"/><Relationship Id="rId23" Type="http://schemas.openxmlformats.org/officeDocument/2006/relationships/slideLayout" Target="../slideLayouts/slideLayout132.xml"/><Relationship Id="rId28" Type="http://schemas.openxmlformats.org/officeDocument/2006/relationships/slideLayout" Target="../slideLayouts/slideLayout137.xml"/><Relationship Id="rId36" Type="http://schemas.openxmlformats.org/officeDocument/2006/relationships/slideLayout" Target="../slideLayouts/slideLayout145.xml"/><Relationship Id="rId49" Type="http://schemas.openxmlformats.org/officeDocument/2006/relationships/slideLayout" Target="../slideLayouts/slideLayout158.xml"/><Relationship Id="rId57" Type="http://schemas.openxmlformats.org/officeDocument/2006/relationships/slideLayout" Target="../slideLayouts/slideLayout166.xml"/><Relationship Id="rId10" Type="http://schemas.openxmlformats.org/officeDocument/2006/relationships/slideLayout" Target="../slideLayouts/slideLayout119.xml"/><Relationship Id="rId31" Type="http://schemas.openxmlformats.org/officeDocument/2006/relationships/slideLayout" Target="../slideLayouts/slideLayout140.xml"/><Relationship Id="rId44" Type="http://schemas.openxmlformats.org/officeDocument/2006/relationships/slideLayout" Target="../slideLayouts/slideLayout153.xml"/><Relationship Id="rId52" Type="http://schemas.openxmlformats.org/officeDocument/2006/relationships/slideLayout" Target="../slideLayouts/slideLayout161.xml"/><Relationship Id="rId60" Type="http://schemas.openxmlformats.org/officeDocument/2006/relationships/slideLayout" Target="../slideLayouts/slideLayout169.xml"/><Relationship Id="rId65" Type="http://schemas.openxmlformats.org/officeDocument/2006/relationships/slideLayout" Target="../slideLayouts/slideLayout174.xml"/><Relationship Id="rId73" Type="http://schemas.openxmlformats.org/officeDocument/2006/relationships/slideLayout" Target="../slideLayouts/slideLayout182.xml"/><Relationship Id="rId78" Type="http://schemas.openxmlformats.org/officeDocument/2006/relationships/slideLayout" Target="../slideLayouts/slideLayout187.xml"/><Relationship Id="rId81" Type="http://schemas.openxmlformats.org/officeDocument/2006/relationships/slideLayout" Target="../slideLayouts/slideLayout190.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39" Type="http://schemas.openxmlformats.org/officeDocument/2006/relationships/slideLayout" Target="../slideLayouts/slideLayout148.xml"/><Relationship Id="rId34" Type="http://schemas.openxmlformats.org/officeDocument/2006/relationships/slideLayout" Target="../slideLayouts/slideLayout143.xml"/><Relationship Id="rId50" Type="http://schemas.openxmlformats.org/officeDocument/2006/relationships/slideLayout" Target="../slideLayouts/slideLayout159.xml"/><Relationship Id="rId55" Type="http://schemas.openxmlformats.org/officeDocument/2006/relationships/slideLayout" Target="../slideLayouts/slideLayout164.xml"/><Relationship Id="rId76" Type="http://schemas.openxmlformats.org/officeDocument/2006/relationships/slideLayout" Target="../slideLayouts/slideLayout185.xml"/><Relationship Id="rId7" Type="http://schemas.openxmlformats.org/officeDocument/2006/relationships/slideLayout" Target="../slideLayouts/slideLayout116.xml"/><Relationship Id="rId71" Type="http://schemas.openxmlformats.org/officeDocument/2006/relationships/slideLayout" Target="../slideLayouts/slideLayout180.xml"/><Relationship Id="rId2" Type="http://schemas.openxmlformats.org/officeDocument/2006/relationships/slideLayout" Target="../slideLayouts/slideLayout111.xml"/><Relationship Id="rId29" Type="http://schemas.openxmlformats.org/officeDocument/2006/relationships/slideLayout" Target="../slideLayouts/slideLayout138.xml"/><Relationship Id="rId24" Type="http://schemas.openxmlformats.org/officeDocument/2006/relationships/slideLayout" Target="../slideLayouts/slideLayout133.xml"/><Relationship Id="rId40" Type="http://schemas.openxmlformats.org/officeDocument/2006/relationships/slideLayout" Target="../slideLayouts/slideLayout149.xml"/><Relationship Id="rId45" Type="http://schemas.openxmlformats.org/officeDocument/2006/relationships/slideLayout" Target="../slideLayouts/slideLayout154.xml"/><Relationship Id="rId66" Type="http://schemas.openxmlformats.org/officeDocument/2006/relationships/slideLayout" Target="../slideLayouts/slideLayout175.xml"/><Relationship Id="rId61" Type="http://schemas.openxmlformats.org/officeDocument/2006/relationships/slideLayout" Target="../slideLayouts/slideLayout170.xml"/><Relationship Id="rId82" Type="http://schemas.openxmlformats.org/officeDocument/2006/relationships/slideLayout" Target="../slideLayouts/slideLayout19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AA378B6-D6EB-4209-8466-A83DFA7AC148}"/>
              </a:ext>
            </a:extLst>
          </p:cNvPr>
          <p:cNvSpPr>
            <a:spLocks noGrp="1"/>
          </p:cNvSpPr>
          <p:nvPr>
            <p:ph type="title"/>
          </p:nvPr>
        </p:nvSpPr>
        <p:spPr bwMode="gray">
          <a:xfrm>
            <a:off x="1049866" y="431800"/>
            <a:ext cx="10515600" cy="249238"/>
          </a:xfrm>
          <a:prstGeom prst="rect">
            <a:avLst/>
          </a:prstGeom>
        </p:spPr>
        <p:txBody>
          <a:bodyPr vert="horz" lIns="91440" tIns="45720" rIns="91440" bIns="45720" rtlCol="0" anchor="ctr">
            <a:noAutofit/>
          </a:bodyPr>
          <a:lstStyle/>
          <a:p>
            <a:r>
              <a:rPr lang="fr-FR" dirty="0"/>
              <a:t>Modifiez le style du titre</a:t>
            </a:r>
          </a:p>
        </p:txBody>
      </p:sp>
      <p:sp>
        <p:nvSpPr>
          <p:cNvPr id="3" name="Espace réservé du texte 2">
            <a:extLst>
              <a:ext uri="{FF2B5EF4-FFF2-40B4-BE49-F238E27FC236}">
                <a16:creationId xmlns:a16="http://schemas.microsoft.com/office/drawing/2014/main" id="{21B96C01-AFB6-4379-B5B0-4C1FA9A99CDB}"/>
              </a:ext>
            </a:extLst>
          </p:cNvPr>
          <p:cNvSpPr>
            <a:spLocks noGrp="1"/>
          </p:cNvSpPr>
          <p:nvPr>
            <p:ph type="body" idx="1"/>
          </p:nvPr>
        </p:nvSpPr>
        <p:spPr bwMode="gray">
          <a:xfrm>
            <a:off x="1185332" y="1825625"/>
            <a:ext cx="105156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pied de page 4">
            <a:extLst>
              <a:ext uri="{FF2B5EF4-FFF2-40B4-BE49-F238E27FC236}">
                <a16:creationId xmlns:a16="http://schemas.microsoft.com/office/drawing/2014/main" id="{EFDDF472-AA8B-4271-AC68-B96B259F48F9}"/>
              </a:ext>
            </a:extLst>
          </p:cNvPr>
          <p:cNvSpPr>
            <a:spLocks noGrp="1"/>
          </p:cNvSpPr>
          <p:nvPr>
            <p:ph type="ftr" sz="quarter" idx="3"/>
          </p:nvPr>
        </p:nvSpPr>
        <p:spPr bwMode="gray">
          <a:xfrm>
            <a:off x="993415" y="6426301"/>
            <a:ext cx="4114800" cy="365125"/>
          </a:xfrm>
          <a:prstGeom prst="rect">
            <a:avLst/>
          </a:prstGeom>
        </p:spPr>
        <p:txBody>
          <a:bodyPr vert="horz" lIns="91440" tIns="45720" rIns="91440" bIns="45720" rtlCol="0" anchor="ctr"/>
          <a:lstStyle>
            <a:lvl1pPr algn="l">
              <a:defRPr sz="1200">
                <a:solidFill>
                  <a:srgbClr val="FF0000"/>
                </a:solidFill>
              </a:defRPr>
            </a:lvl1pPr>
          </a:lstStyle>
          <a:p>
            <a:r>
              <a:rPr lang="fr-FR"/>
              <a:t>- Pied de page</a:t>
            </a:r>
            <a:endParaRPr lang="fr-FR" dirty="0"/>
          </a:p>
        </p:txBody>
      </p:sp>
      <p:sp>
        <p:nvSpPr>
          <p:cNvPr id="6" name="Espace réservé du numéro de diapositive 5">
            <a:extLst>
              <a:ext uri="{FF2B5EF4-FFF2-40B4-BE49-F238E27FC236}">
                <a16:creationId xmlns:a16="http://schemas.microsoft.com/office/drawing/2014/main" id="{09A96210-66A0-4BB5-8A3B-30EBCD538FFA}"/>
              </a:ext>
            </a:extLst>
          </p:cNvPr>
          <p:cNvSpPr>
            <a:spLocks noGrp="1"/>
          </p:cNvSpPr>
          <p:nvPr>
            <p:ph type="sldNum" sz="quarter" idx="4"/>
          </p:nvPr>
        </p:nvSpPr>
        <p:spPr bwMode="gray">
          <a:xfrm>
            <a:off x="11686646" y="6485873"/>
            <a:ext cx="245268" cy="245980"/>
          </a:xfrm>
          <a:prstGeom prst="ellipse">
            <a:avLst/>
          </a:prstGeom>
          <a:ln w="12700">
            <a:solidFill>
              <a:schemeClr val="accent1"/>
            </a:solidFill>
          </a:ln>
        </p:spPr>
        <p:txBody>
          <a:bodyPr vert="horz" wrap="none" lIns="0" tIns="0" rIns="0" bIns="0" rtlCol="0" anchor="ctr"/>
          <a:lstStyle>
            <a:lvl1pPr algn="ctr">
              <a:defRPr sz="900">
                <a:solidFill>
                  <a:srgbClr val="FF0000"/>
                </a:solidFill>
              </a:defRPr>
            </a:lvl1pPr>
          </a:lstStyle>
          <a:p>
            <a:fld id="{391C56C8-480A-4BEA-BD3F-551A9BCB35B7}" type="slidenum">
              <a:rPr lang="fr-FR" smtClean="0"/>
              <a:pPr/>
              <a:t>‹#›</a:t>
            </a:fld>
            <a:endParaRPr lang="fr-FR" dirty="0"/>
          </a:p>
        </p:txBody>
      </p:sp>
      <p:pic>
        <p:nvPicPr>
          <p:cNvPr id="8" name="Image 7">
            <a:extLst>
              <a:ext uri="{FF2B5EF4-FFF2-40B4-BE49-F238E27FC236}">
                <a16:creationId xmlns:a16="http://schemas.microsoft.com/office/drawing/2014/main" id="{EBF2103C-33E3-463F-BD0E-31F8A50A1AC8}"/>
              </a:ext>
            </a:extLst>
          </p:cNvPr>
          <p:cNvPicPr>
            <a:picLocks noChangeAspect="1"/>
          </p:cNvPicPr>
          <p:nvPr userDrawn="1"/>
        </p:nvPicPr>
        <p:blipFill rotWithShape="1">
          <a:blip r:embed="rId24" cstate="screen">
            <a:extLst>
              <a:ext uri="{28A0092B-C50C-407E-A947-70E740481C1C}">
                <a14:useLocalDpi xmlns:a14="http://schemas.microsoft.com/office/drawing/2010/main"/>
              </a:ext>
            </a:extLst>
          </a:blip>
          <a:srcRect/>
          <a:stretch/>
        </p:blipFill>
        <p:spPr bwMode="gray">
          <a:xfrm>
            <a:off x="11274365" y="197643"/>
            <a:ext cx="699868" cy="389699"/>
          </a:xfrm>
          <a:prstGeom prst="rect">
            <a:avLst/>
          </a:prstGeom>
        </p:spPr>
      </p:pic>
      <p:sp>
        <p:nvSpPr>
          <p:cNvPr id="4" name="Espace réservé de la date 3">
            <a:extLst>
              <a:ext uri="{FF2B5EF4-FFF2-40B4-BE49-F238E27FC236}">
                <a16:creationId xmlns:a16="http://schemas.microsoft.com/office/drawing/2014/main" id="{C5596A58-76C5-44C7-851B-40B546AB97B4}"/>
              </a:ext>
            </a:extLst>
          </p:cNvPr>
          <p:cNvSpPr>
            <a:spLocks noGrp="1"/>
          </p:cNvSpPr>
          <p:nvPr>
            <p:ph type="dt" sz="half" idx="2"/>
          </p:nvPr>
        </p:nvSpPr>
        <p:spPr bwMode="gray">
          <a:xfrm>
            <a:off x="166688" y="6426301"/>
            <a:ext cx="961760" cy="365125"/>
          </a:xfrm>
          <a:prstGeom prst="rect">
            <a:avLst/>
          </a:prstGeom>
        </p:spPr>
        <p:txBody>
          <a:bodyPr vert="horz" wrap="none" lIns="91440" tIns="45720" rIns="91440" bIns="45720" rtlCol="0" anchor="ctr"/>
          <a:lstStyle>
            <a:lvl1pPr algn="r">
              <a:defRPr sz="1200">
                <a:solidFill>
                  <a:srgbClr val="FF0000"/>
                </a:solidFill>
              </a:defRPr>
            </a:lvl1pPr>
          </a:lstStyle>
          <a:p>
            <a:fld id="{925EC157-FA82-4246-94D9-527CAF0DA261}" type="datetime1">
              <a:rPr lang="fr-FR" smtClean="0"/>
              <a:t>10/07/2023</a:t>
            </a:fld>
            <a:r>
              <a:rPr lang="fr-FR"/>
              <a:t> </a:t>
            </a:r>
            <a:r>
              <a:rPr lang="fr-FR" dirty="0"/>
              <a:t>-</a:t>
            </a:r>
          </a:p>
        </p:txBody>
      </p:sp>
    </p:spTree>
    <p:extLst>
      <p:ext uri="{BB962C8B-B14F-4D97-AF65-F5344CB8AC3E}">
        <p14:creationId xmlns:p14="http://schemas.microsoft.com/office/powerpoint/2010/main" val="328164771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7" r:id="rId4"/>
    <p:sldLayoutId id="2147483671" r:id="rId5"/>
    <p:sldLayoutId id="2147483672" r:id="rId6"/>
    <p:sldLayoutId id="2147483673" r:id="rId7"/>
    <p:sldLayoutId id="2147483674" r:id="rId8"/>
    <p:sldLayoutId id="2147483653" r:id="rId9"/>
    <p:sldLayoutId id="2147483666" r:id="rId10"/>
    <p:sldLayoutId id="2147483667" r:id="rId11"/>
    <p:sldLayoutId id="2147483670" r:id="rId12"/>
    <p:sldLayoutId id="2147483654" r:id="rId13"/>
    <p:sldLayoutId id="2147483655" r:id="rId14"/>
    <p:sldLayoutId id="2147483660" r:id="rId15"/>
    <p:sldLayoutId id="2147483661" r:id="rId16"/>
    <p:sldLayoutId id="2147483662" r:id="rId17"/>
    <p:sldLayoutId id="2147483663" r:id="rId18"/>
    <p:sldLayoutId id="2147483669" r:id="rId19"/>
    <p:sldLayoutId id="2147483664" r:id="rId20"/>
    <p:sldLayoutId id="2147483668" r:id="rId21"/>
    <p:sldLayoutId id="2147483677" r:id="rId22"/>
  </p:sldLayoutIdLst>
  <p:hf hdr="0"/>
  <p:txStyles>
    <p:titleStyle>
      <a:lvl1pPr algn="l" defTabSz="914400" rtl="0" eaLnBrk="1" latinLnBrk="0" hangingPunct="1">
        <a:lnSpc>
          <a:spcPct val="90000"/>
        </a:lnSpc>
        <a:spcBef>
          <a:spcPct val="0"/>
        </a:spcBef>
        <a:buNone/>
        <a:defRPr sz="3200" b="1" kern="1200" cap="all" baseline="0">
          <a:solidFill>
            <a:srgbClr val="FF0000"/>
          </a:solidFill>
          <a:latin typeface="+mj-lt"/>
          <a:ea typeface="+mj-ea"/>
          <a:cs typeface="+mj-cs"/>
        </a:defRPr>
      </a:lvl1pPr>
    </p:titleStyle>
    <p:bodyStyle>
      <a:lvl1pPr marL="0" indent="0" algn="l" defTabSz="914400" rtl="0" eaLnBrk="1" latinLnBrk="0" hangingPunct="1">
        <a:lnSpc>
          <a:spcPct val="90000"/>
        </a:lnSpc>
        <a:spcBef>
          <a:spcPts val="1000"/>
        </a:spcBef>
        <a:buFontTx/>
        <a:buNone/>
        <a:defRPr sz="2800" kern="1200">
          <a:solidFill>
            <a:srgbClr val="FF0000"/>
          </a:solidFill>
          <a:latin typeface="+mn-lt"/>
          <a:ea typeface="+mn-ea"/>
          <a:cs typeface="+mn-cs"/>
        </a:defRPr>
      </a:lvl1pPr>
      <a:lvl2pPr marL="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A2E94E-E4CD-4F2E-8905-C6C5E819BA54}"/>
              </a:ext>
            </a:extLst>
          </p:cNvPr>
          <p:cNvSpPr>
            <a:spLocks noGrp="1"/>
          </p:cNvSpPr>
          <p:nvPr>
            <p:ph type="title"/>
          </p:nvPr>
        </p:nvSpPr>
        <p:spPr>
          <a:xfrm>
            <a:off x="518160" y="577043"/>
            <a:ext cx="11155680" cy="901728"/>
          </a:xfrm>
          <a:prstGeom prst="rect">
            <a:avLst/>
          </a:prstGeom>
        </p:spPr>
        <p:txBody>
          <a:bodyPr vert="horz" lIns="0" tIns="0" rIns="0" bIns="0" rtlCol="0" anchor="b">
            <a:noAutofit/>
          </a:bodyPr>
          <a:lstStyle/>
          <a:p>
            <a:r>
              <a:rPr lang="en-US" dirty="0"/>
              <a:t>CLICK TO EDIT MASTER TITLE STYLE</a:t>
            </a:r>
            <a:endParaRPr lang="fr-FR" dirty="0"/>
          </a:p>
        </p:txBody>
      </p:sp>
      <p:sp>
        <p:nvSpPr>
          <p:cNvPr id="4" name="Date Placeholder 3">
            <a:extLst>
              <a:ext uri="{FF2B5EF4-FFF2-40B4-BE49-F238E27FC236}">
                <a16:creationId xmlns:a16="http://schemas.microsoft.com/office/drawing/2014/main" id="{45836577-8E71-463D-9C21-E79F201AE9D3}"/>
              </a:ext>
            </a:extLst>
          </p:cNvPr>
          <p:cNvSpPr>
            <a:spLocks noGrp="1"/>
          </p:cNvSpPr>
          <p:nvPr>
            <p:ph type="dt" sz="half" idx="2"/>
          </p:nvPr>
        </p:nvSpPr>
        <p:spPr>
          <a:xfrm>
            <a:off x="518160" y="6356350"/>
            <a:ext cx="2743200" cy="365125"/>
          </a:xfrm>
          <a:prstGeom prst="rect">
            <a:avLst/>
          </a:prstGeom>
        </p:spPr>
        <p:txBody>
          <a:bodyPr vert="horz" lIns="0" tIns="0" rIns="0" bIns="0" rtlCol="0" anchor="ctr"/>
          <a:lstStyle>
            <a:lvl1pPr algn="l">
              <a:defRPr sz="1200" cap="all" baseline="0">
                <a:solidFill>
                  <a:schemeClr val="tx1">
                    <a:tint val="75000"/>
                  </a:schemeClr>
                </a:solidFill>
              </a:defRPr>
            </a:lvl1pPr>
          </a:lstStyle>
          <a:p>
            <a:fld id="{5D5193B0-22AC-4F19-9C19-765B80502A72}" type="datetime4">
              <a:rPr lang="fr-FR" smtClean="0"/>
              <a:t>10 juillet 2023</a:t>
            </a:fld>
            <a:endParaRPr lang="fr-FR" cap="all" dirty="0"/>
          </a:p>
        </p:txBody>
      </p:sp>
      <p:sp>
        <p:nvSpPr>
          <p:cNvPr id="5" name="Footer Placeholder 4">
            <a:extLst>
              <a:ext uri="{FF2B5EF4-FFF2-40B4-BE49-F238E27FC236}">
                <a16:creationId xmlns:a16="http://schemas.microsoft.com/office/drawing/2014/main" id="{39F256B0-EBBB-426F-9F0D-7AB833ED70E2}"/>
              </a:ext>
            </a:extLst>
          </p:cNvPr>
          <p:cNvSpPr>
            <a:spLocks noGrp="1"/>
          </p:cNvSpPr>
          <p:nvPr>
            <p:ph type="ftr" sz="quarter" idx="3"/>
          </p:nvPr>
        </p:nvSpPr>
        <p:spPr>
          <a:xfrm>
            <a:off x="4038600" y="6356350"/>
            <a:ext cx="4114800" cy="365125"/>
          </a:xfrm>
          <a:prstGeom prst="rect">
            <a:avLst/>
          </a:prstGeom>
        </p:spPr>
        <p:txBody>
          <a:bodyPr vert="horz" lIns="0" tIns="0" rIns="0" bIns="0" rtlCol="0" anchor="ctr"/>
          <a:lstStyle>
            <a:lvl1pPr algn="ctr">
              <a:defRPr sz="1200">
                <a:solidFill>
                  <a:schemeClr val="tx1">
                    <a:tint val="75000"/>
                  </a:schemeClr>
                </a:solidFill>
              </a:defRPr>
            </a:lvl1pPr>
          </a:lstStyle>
          <a:p>
            <a:r>
              <a:rPr lang="fr-FR" dirty="0"/>
              <a:t>CIAT Hospitality - Customer Presentation</a:t>
            </a:r>
          </a:p>
        </p:txBody>
      </p:sp>
      <p:sp>
        <p:nvSpPr>
          <p:cNvPr id="6" name="Slide Number Placeholder 5">
            <a:extLst>
              <a:ext uri="{FF2B5EF4-FFF2-40B4-BE49-F238E27FC236}">
                <a16:creationId xmlns:a16="http://schemas.microsoft.com/office/drawing/2014/main" id="{0F6F8E39-6B52-4913-A57F-73560A6A9207}"/>
              </a:ext>
            </a:extLst>
          </p:cNvPr>
          <p:cNvSpPr>
            <a:spLocks noGrp="1"/>
          </p:cNvSpPr>
          <p:nvPr>
            <p:ph type="sldNum" sz="quarter" idx="4"/>
          </p:nvPr>
        </p:nvSpPr>
        <p:spPr>
          <a:xfrm>
            <a:off x="8930640" y="6356350"/>
            <a:ext cx="2743200" cy="365125"/>
          </a:xfrm>
          <a:prstGeom prst="rect">
            <a:avLst/>
          </a:prstGeom>
        </p:spPr>
        <p:txBody>
          <a:bodyPr vert="horz" lIns="0" tIns="0" rIns="0" bIns="0" rtlCol="0" anchor="ctr"/>
          <a:lstStyle>
            <a:lvl1pPr algn="r">
              <a:defRPr sz="1200">
                <a:solidFill>
                  <a:schemeClr val="tx1">
                    <a:tint val="75000"/>
                  </a:schemeClr>
                </a:solidFill>
              </a:defRPr>
            </a:lvl1pPr>
          </a:lstStyle>
          <a:p>
            <a:fld id="{974F7223-F912-4CA9-BCEC-15160C2644AB}" type="slidenum">
              <a:rPr lang="fr-FR" smtClean="0"/>
              <a:t>‹#›</a:t>
            </a:fld>
            <a:endParaRPr lang="fr-FR"/>
          </a:p>
        </p:txBody>
      </p:sp>
      <p:sp>
        <p:nvSpPr>
          <p:cNvPr id="11" name="Text Placeholder 10">
            <a:extLst>
              <a:ext uri="{FF2B5EF4-FFF2-40B4-BE49-F238E27FC236}">
                <a16:creationId xmlns:a16="http://schemas.microsoft.com/office/drawing/2014/main" id="{333BEB6F-7F4D-49B3-97C5-D4B50068DBF0}"/>
              </a:ext>
            </a:extLst>
          </p:cNvPr>
          <p:cNvSpPr>
            <a:spLocks noGrp="1"/>
          </p:cNvSpPr>
          <p:nvPr>
            <p:ph type="body" idx="1"/>
          </p:nvPr>
        </p:nvSpPr>
        <p:spPr>
          <a:xfrm>
            <a:off x="518160" y="1657350"/>
            <a:ext cx="11155680" cy="4306890"/>
          </a:xfrm>
          <a:prstGeom prst="rect">
            <a:avLst/>
          </a:prstGeom>
        </p:spPr>
        <p:txBody>
          <a:bodyPr vert="horz" lIns="0" tIns="0" rIns="0" bIns="0" rtlCol="0">
            <a:noAutofit/>
          </a:bodyPr>
          <a:lstStyle/>
          <a:p>
            <a:pPr lvl="0"/>
            <a:r>
              <a:rPr lang="en-US" dirty="0"/>
              <a:t>Click to edit content text</a:t>
            </a:r>
          </a:p>
          <a:p>
            <a:pPr lvl="1"/>
            <a:r>
              <a:rPr lang="en-US" dirty="0"/>
              <a:t>Second level</a:t>
            </a:r>
          </a:p>
          <a:p>
            <a:pPr lvl="2"/>
            <a:r>
              <a:rPr lang="en-US" dirty="0"/>
              <a:t>Third level</a:t>
            </a:r>
          </a:p>
          <a:p>
            <a:pPr lvl="3"/>
            <a:r>
              <a:rPr lang="en-US" dirty="0"/>
              <a:t>Fourth level</a:t>
            </a:r>
          </a:p>
          <a:p>
            <a:pPr lvl="4"/>
            <a:r>
              <a:rPr lang="en-US" dirty="0"/>
              <a:t>Fifth level</a:t>
            </a:r>
          </a:p>
          <a:p>
            <a:pPr lvl="5"/>
            <a:r>
              <a:rPr lang="fr-FR" dirty="0" err="1"/>
              <a:t>Sixth</a:t>
            </a:r>
            <a:r>
              <a:rPr lang="fr-FR" dirty="0"/>
              <a:t> </a:t>
            </a:r>
            <a:r>
              <a:rPr lang="fr-FR" dirty="0" err="1"/>
              <a:t>level</a:t>
            </a:r>
            <a:endParaRPr lang="fr-FR" dirty="0"/>
          </a:p>
          <a:p>
            <a:pPr lvl="6"/>
            <a:r>
              <a:rPr lang="fr-FR" dirty="0" err="1"/>
              <a:t>Seventh</a:t>
            </a:r>
            <a:r>
              <a:rPr lang="fr-FR" dirty="0"/>
              <a:t> </a:t>
            </a:r>
            <a:r>
              <a:rPr lang="fr-FR" dirty="0" err="1"/>
              <a:t>level</a:t>
            </a:r>
            <a:endParaRPr lang="fr-FR" dirty="0"/>
          </a:p>
          <a:p>
            <a:pPr lvl="7"/>
            <a:r>
              <a:rPr lang="fr-FR" dirty="0" err="1"/>
              <a:t>Eighth</a:t>
            </a:r>
            <a:r>
              <a:rPr lang="fr-FR" dirty="0"/>
              <a:t> </a:t>
            </a:r>
            <a:r>
              <a:rPr lang="fr-FR" dirty="0" err="1"/>
              <a:t>level</a:t>
            </a:r>
            <a:endParaRPr lang="fr-FR" dirty="0"/>
          </a:p>
          <a:p>
            <a:pPr lvl="8"/>
            <a:r>
              <a:rPr lang="fr-FR" dirty="0" err="1"/>
              <a:t>Ninth</a:t>
            </a:r>
            <a:r>
              <a:rPr lang="fr-FR" dirty="0"/>
              <a:t> </a:t>
            </a:r>
            <a:r>
              <a:rPr lang="fr-FR" dirty="0" err="1"/>
              <a:t>level</a:t>
            </a:r>
            <a:endParaRPr lang="fr-FR" dirty="0"/>
          </a:p>
        </p:txBody>
      </p:sp>
    </p:spTree>
    <p:extLst>
      <p:ext uri="{BB962C8B-B14F-4D97-AF65-F5344CB8AC3E}">
        <p14:creationId xmlns:p14="http://schemas.microsoft.com/office/powerpoint/2010/main" val="345594075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825" r:id="rId15"/>
    <p:sldLayoutId id="2147483826" r:id="rId16"/>
    <p:sldLayoutId id="2147483827" r:id="rId17"/>
    <p:sldLayoutId id="2147483828" r:id="rId18"/>
    <p:sldLayoutId id="2147483829" r:id="rId19"/>
    <p:sldLayoutId id="2147483830" r:id="rId20"/>
    <p:sldLayoutId id="2147483831" r:id="rId21"/>
    <p:sldLayoutId id="2147483832" r:id="rId22"/>
    <p:sldLayoutId id="2147483833" r:id="rId23"/>
    <p:sldLayoutId id="2147483834" r:id="rId24"/>
    <p:sldLayoutId id="2147483835" r:id="rId25"/>
    <p:sldLayoutId id="2147483836" r:id="rId26"/>
    <p:sldLayoutId id="2147483837" r:id="rId27"/>
    <p:sldLayoutId id="2147483838" r:id="rId28"/>
    <p:sldLayoutId id="2147483839" r:id="rId29"/>
    <p:sldLayoutId id="2147483840" r:id="rId30"/>
    <p:sldLayoutId id="2147483841" r:id="rId31"/>
    <p:sldLayoutId id="2147483842" r:id="rId32"/>
    <p:sldLayoutId id="2147483843" r:id="rId33"/>
    <p:sldLayoutId id="2147483844" r:id="rId34"/>
    <p:sldLayoutId id="2147483845" r:id="rId35"/>
    <p:sldLayoutId id="2147483846" r:id="rId36"/>
    <p:sldLayoutId id="2147483847" r:id="rId37"/>
    <p:sldLayoutId id="2147483848" r:id="rId38"/>
    <p:sldLayoutId id="2147483849" r:id="rId39"/>
    <p:sldLayoutId id="2147483850" r:id="rId40"/>
    <p:sldLayoutId id="2147483851" r:id="rId41"/>
  </p:sldLayoutIdLst>
  <p:hf sldNum="0" hdr="0"/>
  <p:txStyles>
    <p:titleStyle>
      <a:lvl1pPr algn="l" defTabSz="914400" rtl="0" eaLnBrk="1" latinLnBrk="0" hangingPunct="1">
        <a:lnSpc>
          <a:spcPct val="100000"/>
        </a:lnSpc>
        <a:spcBef>
          <a:spcPct val="0"/>
        </a:spcBef>
        <a:buNone/>
        <a:defRPr sz="3200" b="1" kern="1200" cap="all" baseline="0">
          <a:solidFill>
            <a:schemeClr val="tx1"/>
          </a:solidFill>
          <a:latin typeface="+mj-lt"/>
          <a:ea typeface="+mj-ea"/>
          <a:cs typeface="+mj-cs"/>
        </a:defRPr>
      </a:lvl1pPr>
    </p:titleStyle>
    <p:bodyStyle>
      <a:lvl1pPr marL="360000" indent="-360000" algn="l" defTabSz="914400" rtl="0" eaLnBrk="1" latinLnBrk="0" hangingPunct="1">
        <a:lnSpc>
          <a:spcPct val="120000"/>
        </a:lnSpc>
        <a:spcBef>
          <a:spcPts val="0"/>
        </a:spcBef>
        <a:buClr>
          <a:schemeClr val="accent1"/>
        </a:buClr>
        <a:buFont typeface="+mj-lt"/>
        <a:buAutoNum type="arabicPeriod"/>
        <a:defRPr sz="2400" b="1" kern="1200">
          <a:solidFill>
            <a:schemeClr val="accent1"/>
          </a:solidFill>
          <a:latin typeface="+mn-lt"/>
          <a:ea typeface="+mn-ea"/>
          <a:cs typeface="+mn-cs"/>
        </a:defRPr>
      </a:lvl1pPr>
      <a:lvl2pPr marL="36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800" b="1" kern="1200">
          <a:solidFill>
            <a:schemeClr val="tx1"/>
          </a:solidFill>
          <a:latin typeface="+mn-lt"/>
          <a:ea typeface="+mn-ea"/>
          <a:cs typeface="+mn-cs"/>
        </a:defRPr>
      </a:lvl2pPr>
      <a:lvl3pPr marL="54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600" b="0" kern="1200">
          <a:solidFill>
            <a:schemeClr val="tx1"/>
          </a:solidFill>
          <a:latin typeface="+mn-lt"/>
          <a:ea typeface="+mn-ea"/>
          <a:cs typeface="+mn-cs"/>
        </a:defRPr>
      </a:lvl3pPr>
      <a:lvl4pPr marL="72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90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108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200" kern="1200">
          <a:solidFill>
            <a:schemeClr val="tx1"/>
          </a:solidFill>
          <a:latin typeface="+mn-lt"/>
          <a:ea typeface="+mn-ea"/>
          <a:cs typeface="+mn-cs"/>
        </a:defRPr>
      </a:lvl6pPr>
      <a:lvl7pPr marL="126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200" kern="1200">
          <a:solidFill>
            <a:schemeClr val="tx1"/>
          </a:solidFill>
          <a:latin typeface="+mn-lt"/>
          <a:ea typeface="+mn-ea"/>
          <a:cs typeface="+mn-cs"/>
        </a:defRPr>
      </a:lvl7pPr>
      <a:lvl8pPr marL="144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000" kern="1200">
          <a:solidFill>
            <a:schemeClr val="tx1"/>
          </a:solidFill>
          <a:latin typeface="+mn-lt"/>
          <a:ea typeface="+mn-ea"/>
          <a:cs typeface="+mn-cs"/>
        </a:defRPr>
      </a:lvl8pPr>
      <a:lvl9pPr marL="1620000" indent="-28575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A2E94E-E4CD-4F2E-8905-C6C5E819BA54}"/>
              </a:ext>
            </a:extLst>
          </p:cNvPr>
          <p:cNvSpPr>
            <a:spLocks noGrp="1"/>
          </p:cNvSpPr>
          <p:nvPr>
            <p:ph type="title"/>
          </p:nvPr>
        </p:nvSpPr>
        <p:spPr>
          <a:xfrm>
            <a:off x="518160" y="577043"/>
            <a:ext cx="11155680" cy="901728"/>
          </a:xfrm>
          <a:prstGeom prst="rect">
            <a:avLst/>
          </a:prstGeom>
        </p:spPr>
        <p:txBody>
          <a:bodyPr vert="horz" lIns="0" tIns="0" rIns="0" bIns="0" rtlCol="0" anchor="b">
            <a:noAutofit/>
          </a:bodyPr>
          <a:lstStyle/>
          <a:p>
            <a:r>
              <a:rPr lang="en-US" dirty="0"/>
              <a:t>CLICK TO EDIT MASTER TITLE STYLE</a:t>
            </a:r>
            <a:endParaRPr lang="fr-FR" dirty="0"/>
          </a:p>
        </p:txBody>
      </p:sp>
      <p:sp>
        <p:nvSpPr>
          <p:cNvPr id="4" name="Date Placeholder 3">
            <a:extLst>
              <a:ext uri="{FF2B5EF4-FFF2-40B4-BE49-F238E27FC236}">
                <a16:creationId xmlns:a16="http://schemas.microsoft.com/office/drawing/2014/main" id="{45836577-8E71-463D-9C21-E79F201AE9D3}"/>
              </a:ext>
            </a:extLst>
          </p:cNvPr>
          <p:cNvSpPr>
            <a:spLocks noGrp="1"/>
          </p:cNvSpPr>
          <p:nvPr>
            <p:ph type="dt" sz="half" idx="2"/>
          </p:nvPr>
        </p:nvSpPr>
        <p:spPr>
          <a:xfrm>
            <a:off x="518160" y="6356350"/>
            <a:ext cx="2743200" cy="365125"/>
          </a:xfrm>
          <a:prstGeom prst="rect">
            <a:avLst/>
          </a:prstGeom>
        </p:spPr>
        <p:txBody>
          <a:bodyPr vert="horz" lIns="0" tIns="0" rIns="0" bIns="0" rtlCol="0" anchor="ctr"/>
          <a:lstStyle>
            <a:lvl1pPr algn="l">
              <a:defRPr sz="1200" cap="all" baseline="0">
                <a:solidFill>
                  <a:schemeClr val="tx1">
                    <a:tint val="75000"/>
                  </a:schemeClr>
                </a:solidFill>
              </a:defRPr>
            </a:lvl1pPr>
          </a:lstStyle>
          <a:p>
            <a:fld id="{5D5193B0-22AC-4F19-9C19-765B80502A72}" type="datetime4">
              <a:rPr lang="fr-FR" smtClean="0"/>
              <a:t>10 juillet 2023</a:t>
            </a:fld>
            <a:endParaRPr lang="fr-FR" cap="all" dirty="0"/>
          </a:p>
        </p:txBody>
      </p:sp>
      <p:sp>
        <p:nvSpPr>
          <p:cNvPr id="5" name="Footer Placeholder 4">
            <a:extLst>
              <a:ext uri="{FF2B5EF4-FFF2-40B4-BE49-F238E27FC236}">
                <a16:creationId xmlns:a16="http://schemas.microsoft.com/office/drawing/2014/main" id="{39F256B0-EBBB-426F-9F0D-7AB833ED70E2}"/>
              </a:ext>
            </a:extLst>
          </p:cNvPr>
          <p:cNvSpPr>
            <a:spLocks noGrp="1"/>
          </p:cNvSpPr>
          <p:nvPr>
            <p:ph type="ftr" sz="quarter" idx="3"/>
          </p:nvPr>
        </p:nvSpPr>
        <p:spPr>
          <a:xfrm>
            <a:off x="4038600" y="6356350"/>
            <a:ext cx="4114800" cy="365125"/>
          </a:xfrm>
          <a:prstGeom prst="rect">
            <a:avLst/>
          </a:prstGeom>
        </p:spPr>
        <p:txBody>
          <a:bodyPr vert="horz" lIns="0" tIns="0" rIns="0" bIns="0" rtlCol="0" anchor="ctr"/>
          <a:lstStyle>
            <a:lvl1pPr algn="ctr">
              <a:defRPr sz="1200">
                <a:solidFill>
                  <a:schemeClr val="tx1">
                    <a:tint val="75000"/>
                  </a:schemeClr>
                </a:solidFill>
              </a:defRPr>
            </a:lvl1pPr>
          </a:lstStyle>
          <a:p>
            <a:r>
              <a:rPr lang="fr-FR" dirty="0"/>
              <a:t>Vectios</a:t>
            </a:r>
            <a:r>
              <a:rPr lang="fr-FR" baseline="30000" dirty="0"/>
              <a:t>Power</a:t>
            </a:r>
            <a:r>
              <a:rPr lang="fr-FR" dirty="0"/>
              <a:t>™  R-454B</a:t>
            </a:r>
          </a:p>
        </p:txBody>
      </p:sp>
      <p:sp>
        <p:nvSpPr>
          <p:cNvPr id="6" name="Slide Number Placeholder 5">
            <a:extLst>
              <a:ext uri="{FF2B5EF4-FFF2-40B4-BE49-F238E27FC236}">
                <a16:creationId xmlns:a16="http://schemas.microsoft.com/office/drawing/2014/main" id="{0F6F8E39-6B52-4913-A57F-73560A6A9207}"/>
              </a:ext>
            </a:extLst>
          </p:cNvPr>
          <p:cNvSpPr>
            <a:spLocks noGrp="1"/>
          </p:cNvSpPr>
          <p:nvPr>
            <p:ph type="sldNum" sz="quarter" idx="4"/>
          </p:nvPr>
        </p:nvSpPr>
        <p:spPr>
          <a:xfrm>
            <a:off x="8930640" y="6356350"/>
            <a:ext cx="2743200" cy="365125"/>
          </a:xfrm>
          <a:prstGeom prst="rect">
            <a:avLst/>
          </a:prstGeom>
        </p:spPr>
        <p:txBody>
          <a:bodyPr vert="horz" lIns="0" tIns="0" rIns="0" bIns="0" rtlCol="0" anchor="ctr"/>
          <a:lstStyle>
            <a:lvl1pPr algn="r">
              <a:defRPr sz="1200">
                <a:solidFill>
                  <a:schemeClr val="tx1">
                    <a:tint val="75000"/>
                  </a:schemeClr>
                </a:solidFill>
              </a:defRPr>
            </a:lvl1pPr>
          </a:lstStyle>
          <a:p>
            <a:fld id="{974F7223-F912-4CA9-BCEC-15160C2644AB}" type="slidenum">
              <a:rPr lang="fr-FR" smtClean="0"/>
              <a:t>‹#›</a:t>
            </a:fld>
            <a:endParaRPr lang="fr-FR"/>
          </a:p>
        </p:txBody>
      </p:sp>
      <p:sp>
        <p:nvSpPr>
          <p:cNvPr id="11" name="Text Placeholder 10">
            <a:extLst>
              <a:ext uri="{FF2B5EF4-FFF2-40B4-BE49-F238E27FC236}">
                <a16:creationId xmlns:a16="http://schemas.microsoft.com/office/drawing/2014/main" id="{333BEB6F-7F4D-49B3-97C5-D4B50068DBF0}"/>
              </a:ext>
            </a:extLst>
          </p:cNvPr>
          <p:cNvSpPr>
            <a:spLocks noGrp="1"/>
          </p:cNvSpPr>
          <p:nvPr>
            <p:ph type="body" idx="1"/>
          </p:nvPr>
        </p:nvSpPr>
        <p:spPr>
          <a:xfrm>
            <a:off x="518160" y="1657350"/>
            <a:ext cx="11155680" cy="4306890"/>
          </a:xfrm>
          <a:prstGeom prst="rect">
            <a:avLst/>
          </a:prstGeom>
        </p:spPr>
        <p:txBody>
          <a:bodyPr vert="horz" lIns="0" tIns="0" rIns="0" bIns="0" rtlCol="0">
            <a:noAutofit/>
          </a:bodyPr>
          <a:lstStyle/>
          <a:p>
            <a:pPr lvl="0"/>
            <a:r>
              <a:rPr lang="en-US" dirty="0"/>
              <a:t>Click to edit content text</a:t>
            </a:r>
          </a:p>
          <a:p>
            <a:pPr lvl="1"/>
            <a:r>
              <a:rPr lang="en-US" dirty="0"/>
              <a:t>Second level</a:t>
            </a:r>
          </a:p>
          <a:p>
            <a:pPr lvl="2"/>
            <a:r>
              <a:rPr lang="en-US" dirty="0"/>
              <a:t>Third level</a:t>
            </a:r>
          </a:p>
          <a:p>
            <a:pPr lvl="3"/>
            <a:r>
              <a:rPr lang="en-US" dirty="0"/>
              <a:t>Fourth level</a:t>
            </a:r>
          </a:p>
          <a:p>
            <a:pPr lvl="4"/>
            <a:r>
              <a:rPr lang="en-US" dirty="0"/>
              <a:t>Fifth level</a:t>
            </a:r>
          </a:p>
          <a:p>
            <a:pPr lvl="5"/>
            <a:r>
              <a:rPr lang="fr-FR" dirty="0" err="1"/>
              <a:t>Sixth</a:t>
            </a:r>
            <a:r>
              <a:rPr lang="fr-FR" dirty="0"/>
              <a:t> </a:t>
            </a:r>
            <a:r>
              <a:rPr lang="fr-FR" dirty="0" err="1"/>
              <a:t>level</a:t>
            </a:r>
            <a:endParaRPr lang="fr-FR" dirty="0"/>
          </a:p>
          <a:p>
            <a:pPr lvl="6"/>
            <a:r>
              <a:rPr lang="fr-FR" dirty="0" err="1"/>
              <a:t>Seventh</a:t>
            </a:r>
            <a:r>
              <a:rPr lang="fr-FR" dirty="0"/>
              <a:t> </a:t>
            </a:r>
            <a:r>
              <a:rPr lang="fr-FR" dirty="0" err="1"/>
              <a:t>level</a:t>
            </a:r>
            <a:endParaRPr lang="fr-FR" dirty="0"/>
          </a:p>
          <a:p>
            <a:pPr lvl="7"/>
            <a:r>
              <a:rPr lang="fr-FR" dirty="0" err="1"/>
              <a:t>Eighth</a:t>
            </a:r>
            <a:r>
              <a:rPr lang="fr-FR" dirty="0"/>
              <a:t> </a:t>
            </a:r>
            <a:r>
              <a:rPr lang="fr-FR" dirty="0" err="1"/>
              <a:t>level</a:t>
            </a:r>
            <a:endParaRPr lang="fr-FR" dirty="0"/>
          </a:p>
          <a:p>
            <a:pPr lvl="8"/>
            <a:r>
              <a:rPr lang="fr-FR" dirty="0" err="1"/>
              <a:t>Ninth</a:t>
            </a:r>
            <a:r>
              <a:rPr lang="fr-FR" dirty="0"/>
              <a:t> </a:t>
            </a:r>
            <a:r>
              <a:rPr lang="fr-FR" dirty="0" err="1"/>
              <a:t>level</a:t>
            </a:r>
            <a:endParaRPr lang="fr-FR" dirty="0"/>
          </a:p>
        </p:txBody>
      </p:sp>
    </p:spTree>
    <p:extLst>
      <p:ext uri="{BB962C8B-B14F-4D97-AF65-F5344CB8AC3E}">
        <p14:creationId xmlns:p14="http://schemas.microsoft.com/office/powerpoint/2010/main" val="1487401879"/>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 id="2147483866" r:id="rId14"/>
    <p:sldLayoutId id="2147483867" r:id="rId15"/>
    <p:sldLayoutId id="2147483868" r:id="rId16"/>
    <p:sldLayoutId id="2147483869" r:id="rId17"/>
    <p:sldLayoutId id="2147483870" r:id="rId18"/>
    <p:sldLayoutId id="2147483871" r:id="rId19"/>
    <p:sldLayoutId id="2147483872" r:id="rId20"/>
    <p:sldLayoutId id="2147483873" r:id="rId21"/>
    <p:sldLayoutId id="2147483874" r:id="rId22"/>
    <p:sldLayoutId id="2147483875" r:id="rId23"/>
    <p:sldLayoutId id="2147483876" r:id="rId24"/>
    <p:sldLayoutId id="2147483877" r:id="rId25"/>
    <p:sldLayoutId id="2147483878" r:id="rId26"/>
    <p:sldLayoutId id="2147483879" r:id="rId27"/>
    <p:sldLayoutId id="2147483880" r:id="rId28"/>
    <p:sldLayoutId id="2147483881" r:id="rId29"/>
    <p:sldLayoutId id="2147483882" r:id="rId30"/>
    <p:sldLayoutId id="2147483883" r:id="rId31"/>
    <p:sldLayoutId id="2147483884" r:id="rId32"/>
    <p:sldLayoutId id="2147483885" r:id="rId33"/>
    <p:sldLayoutId id="2147483886" r:id="rId34"/>
    <p:sldLayoutId id="2147483887" r:id="rId35"/>
    <p:sldLayoutId id="2147483888" r:id="rId36"/>
    <p:sldLayoutId id="2147483889" r:id="rId37"/>
    <p:sldLayoutId id="2147483890" r:id="rId38"/>
    <p:sldLayoutId id="2147483891" r:id="rId39"/>
    <p:sldLayoutId id="2147483892" r:id="rId40"/>
    <p:sldLayoutId id="2147483893" r:id="rId41"/>
    <p:sldLayoutId id="2147483894" r:id="rId42"/>
    <p:sldLayoutId id="2147483895" r:id="rId43"/>
    <p:sldLayoutId id="2147483896" r:id="rId44"/>
    <p:sldLayoutId id="2147483897" r:id="rId45"/>
    <p:sldLayoutId id="2147483898" r:id="rId46"/>
  </p:sldLayoutIdLst>
  <p:hf sldNum="0" hdr="0"/>
  <p:txStyles>
    <p:titleStyle>
      <a:lvl1pPr algn="l" defTabSz="914400" rtl="0" eaLnBrk="1" latinLnBrk="0" hangingPunct="1">
        <a:lnSpc>
          <a:spcPct val="100000"/>
        </a:lnSpc>
        <a:spcBef>
          <a:spcPct val="0"/>
        </a:spcBef>
        <a:buNone/>
        <a:defRPr sz="3200" b="1" kern="1200" cap="all" baseline="0">
          <a:solidFill>
            <a:schemeClr val="tx1"/>
          </a:solidFill>
          <a:latin typeface="+mj-lt"/>
          <a:ea typeface="+mj-ea"/>
          <a:cs typeface="+mj-cs"/>
        </a:defRPr>
      </a:lvl1pPr>
    </p:titleStyle>
    <p:bodyStyle>
      <a:lvl1pPr marL="360000" indent="-360000" algn="l" defTabSz="914400" rtl="0" eaLnBrk="1" latinLnBrk="0" hangingPunct="1">
        <a:lnSpc>
          <a:spcPct val="120000"/>
        </a:lnSpc>
        <a:spcBef>
          <a:spcPts val="0"/>
        </a:spcBef>
        <a:buClr>
          <a:schemeClr val="accent1"/>
        </a:buClr>
        <a:buFont typeface="+mj-lt"/>
        <a:buAutoNum type="arabicPeriod"/>
        <a:defRPr sz="2400" b="1" kern="1200">
          <a:solidFill>
            <a:schemeClr val="accent1"/>
          </a:solidFill>
          <a:latin typeface="+mn-lt"/>
          <a:ea typeface="+mn-ea"/>
          <a:cs typeface="+mn-cs"/>
        </a:defRPr>
      </a:lvl1pPr>
      <a:lvl2pPr marL="36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800" b="1" kern="1200">
          <a:solidFill>
            <a:schemeClr val="tx1"/>
          </a:solidFill>
          <a:latin typeface="+mn-lt"/>
          <a:ea typeface="+mn-ea"/>
          <a:cs typeface="+mn-cs"/>
        </a:defRPr>
      </a:lvl2pPr>
      <a:lvl3pPr marL="54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600" b="0" kern="1200">
          <a:solidFill>
            <a:schemeClr val="tx1"/>
          </a:solidFill>
          <a:latin typeface="+mn-lt"/>
          <a:ea typeface="+mn-ea"/>
          <a:cs typeface="+mn-cs"/>
        </a:defRPr>
      </a:lvl3pPr>
      <a:lvl4pPr marL="72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90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108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200" kern="1200">
          <a:solidFill>
            <a:schemeClr val="tx1"/>
          </a:solidFill>
          <a:latin typeface="+mn-lt"/>
          <a:ea typeface="+mn-ea"/>
          <a:cs typeface="+mn-cs"/>
        </a:defRPr>
      </a:lvl6pPr>
      <a:lvl7pPr marL="126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200" kern="1200">
          <a:solidFill>
            <a:schemeClr val="tx1"/>
          </a:solidFill>
          <a:latin typeface="+mn-lt"/>
          <a:ea typeface="+mn-ea"/>
          <a:cs typeface="+mn-cs"/>
        </a:defRPr>
      </a:lvl7pPr>
      <a:lvl8pPr marL="144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000" kern="1200">
          <a:solidFill>
            <a:schemeClr val="tx1"/>
          </a:solidFill>
          <a:latin typeface="+mn-lt"/>
          <a:ea typeface="+mn-ea"/>
          <a:cs typeface="+mn-cs"/>
        </a:defRPr>
      </a:lvl8pPr>
      <a:lvl9pPr marL="1620000" indent="-28575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A2E94E-E4CD-4F2E-8905-C6C5E819BA54}"/>
              </a:ext>
            </a:extLst>
          </p:cNvPr>
          <p:cNvSpPr>
            <a:spLocks noGrp="1"/>
          </p:cNvSpPr>
          <p:nvPr>
            <p:ph type="title"/>
          </p:nvPr>
        </p:nvSpPr>
        <p:spPr>
          <a:xfrm>
            <a:off x="518160" y="577043"/>
            <a:ext cx="11155680" cy="901728"/>
          </a:xfrm>
          <a:prstGeom prst="rect">
            <a:avLst/>
          </a:prstGeom>
        </p:spPr>
        <p:txBody>
          <a:bodyPr vert="horz" lIns="0" tIns="0" rIns="0" bIns="0" rtlCol="0" anchor="b">
            <a:noAutofit/>
          </a:bodyPr>
          <a:lstStyle/>
          <a:p>
            <a:r>
              <a:rPr lang="en-US" dirty="0"/>
              <a:t>CLICK TO EDIT MASTER TITLE STYLE</a:t>
            </a:r>
            <a:endParaRPr lang="fr-FR" dirty="0"/>
          </a:p>
        </p:txBody>
      </p:sp>
      <p:sp>
        <p:nvSpPr>
          <p:cNvPr id="11" name="Text Placeholder 10">
            <a:extLst>
              <a:ext uri="{FF2B5EF4-FFF2-40B4-BE49-F238E27FC236}">
                <a16:creationId xmlns:a16="http://schemas.microsoft.com/office/drawing/2014/main" id="{333BEB6F-7F4D-49B3-97C5-D4B50068DBF0}"/>
              </a:ext>
            </a:extLst>
          </p:cNvPr>
          <p:cNvSpPr>
            <a:spLocks noGrp="1"/>
          </p:cNvSpPr>
          <p:nvPr>
            <p:ph type="body" idx="1"/>
          </p:nvPr>
        </p:nvSpPr>
        <p:spPr>
          <a:xfrm>
            <a:off x="518160" y="1657350"/>
            <a:ext cx="11155680" cy="4306890"/>
          </a:xfrm>
          <a:prstGeom prst="rect">
            <a:avLst/>
          </a:prstGeom>
        </p:spPr>
        <p:txBody>
          <a:bodyPr vert="horz" lIns="0" tIns="0" rIns="0" bIns="0" rtlCol="0">
            <a:noAutofit/>
          </a:bodyPr>
          <a:lstStyle/>
          <a:p>
            <a:pPr lvl="0"/>
            <a:r>
              <a:rPr lang="en-US" dirty="0"/>
              <a:t>Click to edit content text</a:t>
            </a:r>
          </a:p>
          <a:p>
            <a:pPr lvl="1"/>
            <a:r>
              <a:rPr lang="en-US" dirty="0"/>
              <a:t>Second level</a:t>
            </a:r>
          </a:p>
          <a:p>
            <a:pPr lvl="2"/>
            <a:r>
              <a:rPr lang="en-US" dirty="0"/>
              <a:t>Third level</a:t>
            </a:r>
          </a:p>
          <a:p>
            <a:pPr lvl="3"/>
            <a:r>
              <a:rPr lang="en-US" dirty="0"/>
              <a:t>Fourth level</a:t>
            </a:r>
          </a:p>
          <a:p>
            <a:pPr lvl="4"/>
            <a:r>
              <a:rPr lang="en-US" dirty="0"/>
              <a:t>Fifth level</a:t>
            </a:r>
          </a:p>
          <a:p>
            <a:pPr lvl="5"/>
            <a:r>
              <a:rPr lang="fr-FR" dirty="0" err="1"/>
              <a:t>Sixth</a:t>
            </a:r>
            <a:r>
              <a:rPr lang="fr-FR" dirty="0"/>
              <a:t> </a:t>
            </a:r>
            <a:r>
              <a:rPr lang="fr-FR" dirty="0" err="1"/>
              <a:t>level</a:t>
            </a:r>
            <a:endParaRPr lang="fr-FR" dirty="0"/>
          </a:p>
          <a:p>
            <a:pPr lvl="6"/>
            <a:r>
              <a:rPr lang="fr-FR" dirty="0" err="1"/>
              <a:t>Seventh</a:t>
            </a:r>
            <a:r>
              <a:rPr lang="fr-FR" dirty="0"/>
              <a:t> </a:t>
            </a:r>
            <a:r>
              <a:rPr lang="fr-FR" dirty="0" err="1"/>
              <a:t>level</a:t>
            </a:r>
            <a:endParaRPr lang="fr-FR" dirty="0"/>
          </a:p>
          <a:p>
            <a:pPr lvl="7"/>
            <a:r>
              <a:rPr lang="fr-FR" dirty="0" err="1"/>
              <a:t>Eighth</a:t>
            </a:r>
            <a:r>
              <a:rPr lang="fr-FR" dirty="0"/>
              <a:t> </a:t>
            </a:r>
            <a:r>
              <a:rPr lang="fr-FR" dirty="0" err="1"/>
              <a:t>level</a:t>
            </a:r>
            <a:endParaRPr lang="fr-FR" dirty="0"/>
          </a:p>
          <a:p>
            <a:pPr lvl="8"/>
            <a:r>
              <a:rPr lang="fr-FR" dirty="0" err="1"/>
              <a:t>Ninth</a:t>
            </a:r>
            <a:r>
              <a:rPr lang="fr-FR" dirty="0"/>
              <a:t> </a:t>
            </a:r>
            <a:r>
              <a:rPr lang="fr-FR" dirty="0" err="1"/>
              <a:t>level</a:t>
            </a:r>
            <a:endParaRPr lang="fr-FR" dirty="0"/>
          </a:p>
        </p:txBody>
      </p:sp>
    </p:spTree>
    <p:extLst>
      <p:ext uri="{BB962C8B-B14F-4D97-AF65-F5344CB8AC3E}">
        <p14:creationId xmlns:p14="http://schemas.microsoft.com/office/powerpoint/2010/main" val="569766168"/>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 id="2147483762" r:id="rId22"/>
    <p:sldLayoutId id="2147483763" r:id="rId23"/>
    <p:sldLayoutId id="2147483764" r:id="rId24"/>
    <p:sldLayoutId id="2147483765" r:id="rId25"/>
    <p:sldLayoutId id="2147483766" r:id="rId26"/>
    <p:sldLayoutId id="2147483767" r:id="rId27"/>
    <p:sldLayoutId id="2147483768" r:id="rId28"/>
    <p:sldLayoutId id="2147483769" r:id="rId29"/>
    <p:sldLayoutId id="2147483770" r:id="rId30"/>
    <p:sldLayoutId id="2147483771" r:id="rId31"/>
    <p:sldLayoutId id="2147483772" r:id="rId32"/>
    <p:sldLayoutId id="2147483773" r:id="rId33"/>
    <p:sldLayoutId id="2147483774" r:id="rId34"/>
    <p:sldLayoutId id="2147483775" r:id="rId35"/>
    <p:sldLayoutId id="2147483776" r:id="rId36"/>
    <p:sldLayoutId id="2147483777" r:id="rId37"/>
    <p:sldLayoutId id="2147483778" r:id="rId38"/>
    <p:sldLayoutId id="2147483779" r:id="rId39"/>
    <p:sldLayoutId id="2147483780" r:id="rId40"/>
    <p:sldLayoutId id="2147483781" r:id="rId41"/>
    <p:sldLayoutId id="2147483782" r:id="rId42"/>
    <p:sldLayoutId id="2147483783" r:id="rId43"/>
    <p:sldLayoutId id="2147483784" r:id="rId44"/>
    <p:sldLayoutId id="2147483785" r:id="rId45"/>
    <p:sldLayoutId id="2147483786" r:id="rId46"/>
    <p:sldLayoutId id="2147483787" r:id="rId47"/>
    <p:sldLayoutId id="2147483788" r:id="rId48"/>
    <p:sldLayoutId id="2147483789" r:id="rId49"/>
    <p:sldLayoutId id="2147483790" r:id="rId50"/>
    <p:sldLayoutId id="2147483791" r:id="rId51"/>
    <p:sldLayoutId id="2147483792" r:id="rId52"/>
    <p:sldLayoutId id="2147483793" r:id="rId53"/>
    <p:sldLayoutId id="2147483794" r:id="rId54"/>
    <p:sldLayoutId id="2147483795" r:id="rId55"/>
    <p:sldLayoutId id="2147483796" r:id="rId56"/>
    <p:sldLayoutId id="2147483797" r:id="rId57"/>
    <p:sldLayoutId id="2147483798" r:id="rId58"/>
    <p:sldLayoutId id="2147483799" r:id="rId59"/>
    <p:sldLayoutId id="2147483800" r:id="rId60"/>
    <p:sldLayoutId id="2147483801" r:id="rId61"/>
    <p:sldLayoutId id="2147483802" r:id="rId62"/>
    <p:sldLayoutId id="2147483803" r:id="rId63"/>
    <p:sldLayoutId id="2147483804" r:id="rId64"/>
    <p:sldLayoutId id="2147483805" r:id="rId65"/>
    <p:sldLayoutId id="2147483806" r:id="rId66"/>
    <p:sldLayoutId id="2147483807" r:id="rId67"/>
    <p:sldLayoutId id="2147483808" r:id="rId68"/>
    <p:sldLayoutId id="2147483809" r:id="rId69"/>
    <p:sldLayoutId id="2147483810" r:id="rId70"/>
    <p:sldLayoutId id="2147483811" r:id="rId71"/>
    <p:sldLayoutId id="2147483812" r:id="rId72"/>
    <p:sldLayoutId id="2147483813" r:id="rId73"/>
    <p:sldLayoutId id="2147483814" r:id="rId74"/>
    <p:sldLayoutId id="2147483815" r:id="rId75"/>
    <p:sldLayoutId id="2147483816" r:id="rId76"/>
    <p:sldLayoutId id="2147483817" r:id="rId77"/>
    <p:sldLayoutId id="2147483818" r:id="rId78"/>
    <p:sldLayoutId id="2147483819" r:id="rId79"/>
    <p:sldLayoutId id="2147483820" r:id="rId80"/>
    <p:sldLayoutId id="2147483821" r:id="rId81"/>
    <p:sldLayoutId id="2147483822" r:id="rId82"/>
    <p:sldLayoutId id="2147483823" r:id="rId83"/>
    <p:sldLayoutId id="2147483824" r:id="rId84"/>
  </p:sldLayoutIdLst>
  <p:hf sldNum="0" hdr="0"/>
  <p:txStyles>
    <p:titleStyle>
      <a:lvl1pPr algn="l" defTabSz="914400" rtl="0" eaLnBrk="1" latinLnBrk="0" hangingPunct="1">
        <a:lnSpc>
          <a:spcPct val="100000"/>
        </a:lnSpc>
        <a:spcBef>
          <a:spcPct val="0"/>
        </a:spcBef>
        <a:buNone/>
        <a:defRPr sz="3200" b="1" kern="1200" cap="all" baseline="0">
          <a:solidFill>
            <a:schemeClr val="tx1"/>
          </a:solidFill>
          <a:latin typeface="+mj-lt"/>
          <a:ea typeface="+mj-ea"/>
          <a:cs typeface="+mj-cs"/>
        </a:defRPr>
      </a:lvl1pPr>
    </p:titleStyle>
    <p:bodyStyle>
      <a:lvl1pPr marL="360000" indent="-360000" algn="l" defTabSz="914400" rtl="0" eaLnBrk="1" latinLnBrk="0" hangingPunct="1">
        <a:lnSpc>
          <a:spcPct val="120000"/>
        </a:lnSpc>
        <a:spcBef>
          <a:spcPts val="0"/>
        </a:spcBef>
        <a:buClr>
          <a:schemeClr val="accent1"/>
        </a:buClr>
        <a:buFont typeface="+mj-lt"/>
        <a:buAutoNum type="arabicPeriod"/>
        <a:defRPr sz="2400" b="1" kern="1200">
          <a:solidFill>
            <a:schemeClr val="accent1"/>
          </a:solidFill>
          <a:latin typeface="+mn-lt"/>
          <a:ea typeface="+mn-ea"/>
          <a:cs typeface="+mn-cs"/>
        </a:defRPr>
      </a:lvl1pPr>
      <a:lvl2pPr marL="36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800" b="1" kern="1200">
          <a:solidFill>
            <a:schemeClr val="tx1"/>
          </a:solidFill>
          <a:latin typeface="+mn-lt"/>
          <a:ea typeface="+mn-ea"/>
          <a:cs typeface="+mn-cs"/>
        </a:defRPr>
      </a:lvl2pPr>
      <a:lvl3pPr marL="54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600" b="0" kern="1200">
          <a:solidFill>
            <a:schemeClr val="tx1"/>
          </a:solidFill>
          <a:latin typeface="+mn-lt"/>
          <a:ea typeface="+mn-ea"/>
          <a:cs typeface="+mn-cs"/>
        </a:defRPr>
      </a:lvl3pPr>
      <a:lvl4pPr marL="72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90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108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200" kern="1200">
          <a:solidFill>
            <a:schemeClr val="tx1"/>
          </a:solidFill>
          <a:latin typeface="+mn-lt"/>
          <a:ea typeface="+mn-ea"/>
          <a:cs typeface="+mn-cs"/>
        </a:defRPr>
      </a:lvl6pPr>
      <a:lvl7pPr marL="126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200" kern="1200">
          <a:solidFill>
            <a:schemeClr val="tx1"/>
          </a:solidFill>
          <a:latin typeface="+mn-lt"/>
          <a:ea typeface="+mn-ea"/>
          <a:cs typeface="+mn-cs"/>
        </a:defRPr>
      </a:lvl7pPr>
      <a:lvl8pPr marL="144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000" kern="1200">
          <a:solidFill>
            <a:schemeClr val="tx1"/>
          </a:solidFill>
          <a:latin typeface="+mn-lt"/>
          <a:ea typeface="+mn-ea"/>
          <a:cs typeface="+mn-cs"/>
        </a:defRPr>
      </a:lvl8pPr>
      <a:lvl9pPr marL="1620000" indent="-28575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4.jpg"/></Relationships>
</file>

<file path=ppt/slides/_rels/slide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emf"/><Relationship Id="rId7" Type="http://schemas.openxmlformats.org/officeDocument/2006/relationships/image" Target="../media/image45.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microsoft.com/office/2007/relationships/hdphoto" Target="../media/hdphoto6.wdp"/><Relationship Id="rId11" Type="http://schemas.openxmlformats.org/officeDocument/2006/relationships/image" Target="../media/image49.png"/><Relationship Id="rId5" Type="http://schemas.openxmlformats.org/officeDocument/2006/relationships/image" Target="../media/image44.png"/><Relationship Id="rId10" Type="http://schemas.openxmlformats.org/officeDocument/2006/relationships/image" Target="../media/image48.emf"/><Relationship Id="rId4" Type="http://schemas.openxmlformats.org/officeDocument/2006/relationships/image" Target="../media/image43.png"/><Relationship Id="rId9" Type="http://schemas.openxmlformats.org/officeDocument/2006/relationships/image" Target="../media/image47.emf"/></Relationships>
</file>

<file path=ppt/slides/_rels/slide1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image" Target="../media/image5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6.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g"/></Relationships>
</file>

<file path=ppt/slides/_rels/slide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1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65.png"/><Relationship Id="rId4" Type="http://schemas.openxmlformats.org/officeDocument/2006/relationships/image" Target="../media/image64.png"/></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hyperlink" Target="http://www.pep-ecopassport.org/" TargetMode="External"/><Relationship Id="rId1" Type="http://schemas.openxmlformats.org/officeDocument/2006/relationships/slideLayout" Target="../slideLayouts/slideLayout3.xml"/><Relationship Id="rId5" Type="http://schemas.openxmlformats.org/officeDocument/2006/relationships/image" Target="../media/image70.png"/><Relationship Id="rId4" Type="http://schemas.openxmlformats.org/officeDocument/2006/relationships/image" Target="../media/image69.png"/></Relationships>
</file>

<file path=ppt/slides/_rels/slide28.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png"/><Relationship Id="rId7" Type="http://schemas.openxmlformats.org/officeDocument/2006/relationships/image" Target="../media/image76.jpeg"/><Relationship Id="rId2" Type="http://schemas.openxmlformats.org/officeDocument/2006/relationships/image" Target="../media/image71.png"/><Relationship Id="rId1" Type="http://schemas.openxmlformats.org/officeDocument/2006/relationships/slideLayout" Target="../slideLayouts/slideLayout3.xml"/><Relationship Id="rId6" Type="http://schemas.openxmlformats.org/officeDocument/2006/relationships/image" Target="../media/image75.png"/><Relationship Id="rId5" Type="http://schemas.openxmlformats.org/officeDocument/2006/relationships/image" Target="../media/image74.png"/><Relationship Id="rId10" Type="http://schemas.microsoft.com/office/2007/relationships/hdphoto" Target="../media/hdphoto7.wdp"/><Relationship Id="rId4" Type="http://schemas.openxmlformats.org/officeDocument/2006/relationships/image" Target="../media/image73.png"/><Relationship Id="rId9" Type="http://schemas.openxmlformats.org/officeDocument/2006/relationships/image" Target="../media/image78.png"/></Relationships>
</file>

<file path=ppt/slides/_rels/slide2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3.xml"/><Relationship Id="rId6" Type="http://schemas.openxmlformats.org/officeDocument/2006/relationships/image" Target="../media/image83.wmf"/><Relationship Id="rId5" Type="http://schemas.openxmlformats.org/officeDocument/2006/relationships/image" Target="../media/image82.jpg"/><Relationship Id="rId4" Type="http://schemas.openxmlformats.org/officeDocument/2006/relationships/image" Target="../media/image81.png"/></Relationships>
</file>

<file path=ppt/slides/_rels/slide3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image" Target="../media/image85.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image" Target="../media/image89.jpeg"/><Relationship Id="rId1" Type="http://schemas.openxmlformats.org/officeDocument/2006/relationships/slideLayout" Target="../slideLayouts/slideLayout3.xml"/><Relationship Id="rId6" Type="http://schemas.openxmlformats.org/officeDocument/2006/relationships/image" Target="../media/image93.jpeg"/><Relationship Id="rId5" Type="http://schemas.openxmlformats.org/officeDocument/2006/relationships/image" Target="../media/image92.png"/><Relationship Id="rId4" Type="http://schemas.openxmlformats.org/officeDocument/2006/relationships/image" Target="../media/image91.jpeg"/><Relationship Id="rId9" Type="http://schemas.openxmlformats.org/officeDocument/2006/relationships/image" Target="../media/image96.png"/></Relationships>
</file>

<file path=ppt/slides/_rels/slide35.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8.jpeg"/><Relationship Id="rId7" Type="http://schemas.openxmlformats.org/officeDocument/2006/relationships/image" Target="../media/image93.jpeg"/><Relationship Id="rId2" Type="http://schemas.openxmlformats.org/officeDocument/2006/relationships/image" Target="../media/image97.png"/><Relationship Id="rId1" Type="http://schemas.openxmlformats.org/officeDocument/2006/relationships/slideLayout" Target="../slideLayouts/slideLayout3.xml"/><Relationship Id="rId6" Type="http://schemas.openxmlformats.org/officeDocument/2006/relationships/image" Target="../media/image92.png"/><Relationship Id="rId5" Type="http://schemas.openxmlformats.org/officeDocument/2006/relationships/image" Target="../media/image91.jpeg"/><Relationship Id="rId10" Type="http://schemas.openxmlformats.org/officeDocument/2006/relationships/image" Target="../media/image100.JPG"/><Relationship Id="rId4" Type="http://schemas.openxmlformats.org/officeDocument/2006/relationships/image" Target="../media/image90.jpeg"/><Relationship Id="rId9" Type="http://schemas.openxmlformats.org/officeDocument/2006/relationships/image" Target="../media/image9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chart" Target="../charts/chart4.xml"/></Relationships>
</file>

<file path=ppt/slides/_rels/slide3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jpg"/><Relationship Id="rId1" Type="http://schemas.openxmlformats.org/officeDocument/2006/relationships/slideLayout" Target="../slideLayouts/slideLayout3.xml"/><Relationship Id="rId5" Type="http://schemas.openxmlformats.org/officeDocument/2006/relationships/image" Target="../media/image56.jpg"/><Relationship Id="rId4" Type="http://schemas.openxmlformats.org/officeDocument/2006/relationships/image" Target="../media/image66.png"/></Relationships>
</file>

<file path=ppt/slides/_rels/slide3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jpg"/><Relationship Id="rId1" Type="http://schemas.openxmlformats.org/officeDocument/2006/relationships/slideLayout" Target="../slideLayouts/slideLayout3.xml"/><Relationship Id="rId5" Type="http://schemas.openxmlformats.org/officeDocument/2006/relationships/image" Target="../media/image56.jpg"/><Relationship Id="rId4" Type="http://schemas.openxmlformats.org/officeDocument/2006/relationships/image" Target="../media/image66.png"/></Relationships>
</file>

<file path=ppt/slides/_rels/slide4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1.jpg"/><Relationship Id="rId1" Type="http://schemas.openxmlformats.org/officeDocument/2006/relationships/slideLayout" Target="../slideLayouts/slideLayout3.xml"/><Relationship Id="rId5" Type="http://schemas.openxmlformats.org/officeDocument/2006/relationships/image" Target="../media/image56.jpg"/><Relationship Id="rId4" Type="http://schemas.openxmlformats.org/officeDocument/2006/relationships/image" Target="../media/image66.png"/></Relationships>
</file>

<file path=ppt/slides/_rels/slide4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3.png"/><Relationship Id="rId1" Type="http://schemas.openxmlformats.org/officeDocument/2006/relationships/slideLayout" Target="../slideLayouts/slideLayout3.xml"/><Relationship Id="rId5" Type="http://schemas.openxmlformats.org/officeDocument/2006/relationships/image" Target="../media/image56.jpg"/><Relationship Id="rId4" Type="http://schemas.openxmlformats.org/officeDocument/2006/relationships/image" Target="../media/image6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44.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129.xml"/></Relationships>
</file>

<file path=ppt/slides/_rels/slide4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29.xml"/><Relationship Id="rId4" Type="http://schemas.openxmlformats.org/officeDocument/2006/relationships/image" Target="../media/image107.png"/></Relationships>
</file>

<file path=ppt/slides/_rels/slide4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png"/><Relationship Id="rId1" Type="http://schemas.openxmlformats.org/officeDocument/2006/relationships/slideLayout" Target="../slideLayouts/slideLayout118.xml"/><Relationship Id="rId5" Type="http://schemas.openxmlformats.org/officeDocument/2006/relationships/image" Target="../media/image110.png"/><Relationship Id="rId4" Type="http://schemas.openxmlformats.org/officeDocument/2006/relationships/image" Target="../media/image109.png"/></Relationships>
</file>

<file path=ppt/slides/_rels/slide4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jpeg"/><Relationship Id="rId1" Type="http://schemas.openxmlformats.org/officeDocument/2006/relationships/slideLayout" Target="../slideLayouts/slideLayout118.xml"/><Relationship Id="rId6" Type="http://schemas.openxmlformats.org/officeDocument/2006/relationships/image" Target="../media/image114.png"/><Relationship Id="rId5" Type="http://schemas.openxmlformats.org/officeDocument/2006/relationships/image" Target="../media/image106.png"/><Relationship Id="rId4" Type="http://schemas.openxmlformats.org/officeDocument/2006/relationships/image" Target="../media/image113.svg"/></Relationships>
</file>

<file path=ppt/slides/_rels/slide48.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129.xml"/></Relationships>
</file>

<file path=ppt/slides/_rels/slide49.xml.rels><?xml version="1.0" encoding="UTF-8" standalone="yes"?>
<Relationships xmlns="http://schemas.openxmlformats.org/package/2006/relationships"><Relationship Id="rId3" Type="http://schemas.openxmlformats.org/officeDocument/2006/relationships/hyperlink" Target="http://www.store-eu.carrier.com/" TargetMode="External"/><Relationship Id="rId2" Type="http://schemas.openxmlformats.org/officeDocument/2006/relationships/image" Target="../media/image116.jpeg"/><Relationship Id="rId1" Type="http://schemas.openxmlformats.org/officeDocument/2006/relationships/slideLayout" Target="../slideLayouts/slideLayout129.xml"/></Relationships>
</file>

<file path=ppt/slides/_rels/slide5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emf"/><Relationship Id="rId1" Type="http://schemas.openxmlformats.org/officeDocument/2006/relationships/slideLayout" Target="../slideLayouts/slideLayout118.xml"/><Relationship Id="rId5" Type="http://schemas.openxmlformats.org/officeDocument/2006/relationships/image" Target="../media/image120.png"/><Relationship Id="rId4" Type="http://schemas.openxmlformats.org/officeDocument/2006/relationships/image" Target="../media/image119.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FEA3918-87FC-43DE-AA53-CBB849113E2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65107" y="2126057"/>
            <a:ext cx="2213360" cy="1232439"/>
          </a:xfrm>
          <a:prstGeom prst="rect">
            <a:avLst/>
          </a:prstGeom>
        </p:spPr>
      </p:pic>
      <p:sp>
        <p:nvSpPr>
          <p:cNvPr id="2" name="Titre 1"/>
          <p:cNvSpPr>
            <a:spLocks noGrp="1"/>
          </p:cNvSpPr>
          <p:nvPr>
            <p:ph type="ctrTitle"/>
          </p:nvPr>
        </p:nvSpPr>
        <p:spPr/>
        <p:txBody>
          <a:bodyPr/>
          <a:lstStyle/>
          <a:p>
            <a:r>
              <a:rPr lang="en-US" sz="2000" dirty="0"/>
              <a:t>Using renewable energies for air conditioning, </a:t>
            </a:r>
            <a:br>
              <a:rPr lang="en-US" sz="2000" dirty="0"/>
            </a:br>
            <a:r>
              <a:rPr lang="en-US" sz="2000" dirty="0"/>
              <a:t>domestic hot water and heating</a:t>
            </a:r>
            <a:endParaRPr lang="fr-FR" sz="2000" dirty="0"/>
          </a:p>
        </p:txBody>
      </p:sp>
      <p:pic>
        <p:nvPicPr>
          <p:cNvPr id="5" name="Image 4">
            <a:extLst>
              <a:ext uri="{FF2B5EF4-FFF2-40B4-BE49-F238E27FC236}">
                <a16:creationId xmlns:a16="http://schemas.microsoft.com/office/drawing/2014/main" id="{B95685F1-0D16-4A5F-A7B4-B1C5FFE9F541}"/>
              </a:ext>
            </a:extLst>
          </p:cNvPr>
          <p:cNvPicPr>
            <a:picLocks noChangeAspect="1"/>
          </p:cNvPicPr>
          <p:nvPr/>
        </p:nvPicPr>
        <p:blipFill rotWithShape="1">
          <a:blip r:embed="rId4">
            <a:extLst>
              <a:ext uri="{28A0092B-C50C-407E-A947-70E740481C1C}">
                <a14:useLocalDpi xmlns:a14="http://schemas.microsoft.com/office/drawing/2010/main" val="0"/>
              </a:ext>
            </a:extLst>
          </a:blip>
          <a:srcRect b="57148"/>
          <a:stretch/>
        </p:blipFill>
        <p:spPr>
          <a:xfrm>
            <a:off x="5757862" y="4281185"/>
            <a:ext cx="676276" cy="1030378"/>
          </a:xfrm>
          <a:prstGeom prst="rect">
            <a:avLst/>
          </a:prstGeom>
        </p:spPr>
      </p:pic>
    </p:spTree>
    <p:extLst>
      <p:ext uri="{BB962C8B-B14F-4D97-AF65-F5344CB8AC3E}">
        <p14:creationId xmlns:p14="http://schemas.microsoft.com/office/powerpoint/2010/main" val="3875610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Espace réservé pour une image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gray">
          <a:xfrm>
            <a:off x="6096000" y="-26799"/>
            <a:ext cx="6096000" cy="6884799"/>
          </a:xfrm>
          <a:prstGeom prst="rect">
            <a:avLst/>
          </a:prstGeom>
          <a:solidFill>
            <a:schemeClr val="bg2"/>
          </a:solidFill>
        </p:spPr>
      </p:pic>
      <p:sp>
        <p:nvSpPr>
          <p:cNvPr id="2" name="Titre 1">
            <a:extLst>
              <a:ext uri="{FF2B5EF4-FFF2-40B4-BE49-F238E27FC236}">
                <a16:creationId xmlns:a16="http://schemas.microsoft.com/office/drawing/2014/main" id="{29C14A33-CBE4-4699-A920-BB8F08C283EE}"/>
              </a:ext>
            </a:extLst>
          </p:cNvPr>
          <p:cNvSpPr>
            <a:spLocks noGrp="1"/>
          </p:cNvSpPr>
          <p:nvPr>
            <p:ph type="title"/>
          </p:nvPr>
        </p:nvSpPr>
        <p:spPr/>
        <p:txBody>
          <a:bodyPr anchor="t"/>
          <a:lstStyle/>
          <a:p>
            <a:r>
              <a:rPr lang="en-US" sz="3200" dirty="0">
                <a:solidFill>
                  <a:srgbClr val="FF0000"/>
                </a:solidFill>
              </a:rPr>
              <a:t>expertise </a:t>
            </a:r>
            <a:br>
              <a:rPr lang="en-US" sz="3200" dirty="0">
                <a:solidFill>
                  <a:srgbClr val="FF0000"/>
                </a:solidFill>
              </a:rPr>
            </a:br>
            <a:r>
              <a:rPr lang="en-US" sz="3200" dirty="0">
                <a:solidFill>
                  <a:srgbClr val="FF0000"/>
                </a:solidFill>
              </a:rPr>
              <a:t>in hospitality applications</a:t>
            </a:r>
            <a:endParaRPr lang="fr-FR" sz="3200" dirty="0">
              <a:solidFill>
                <a:srgbClr val="FF0000"/>
              </a:solidFill>
            </a:endParaRPr>
          </a:p>
        </p:txBody>
      </p:sp>
      <p:sp>
        <p:nvSpPr>
          <p:cNvPr id="15" name="Espace réservé du contenu 14"/>
          <p:cNvSpPr>
            <a:spLocks noGrp="1"/>
          </p:cNvSpPr>
          <p:nvPr>
            <p:ph sz="half" idx="2"/>
          </p:nvPr>
        </p:nvSpPr>
        <p:spPr>
          <a:xfrm>
            <a:off x="1078030" y="2110811"/>
            <a:ext cx="4576812" cy="3722100"/>
          </a:xfrm>
        </p:spPr>
        <p:txBody>
          <a:bodyPr>
            <a:noAutofit/>
          </a:bodyPr>
          <a:lstStyle/>
          <a:p>
            <a:pPr algn="just"/>
            <a:r>
              <a:rPr lang="en-US" sz="1600" dirty="0">
                <a:solidFill>
                  <a:schemeClr val="tx1"/>
                </a:solidFill>
              </a:rPr>
              <a:t>With over 80 years' experience in climatic engineering, we build our expertise on a close relationship with our customers. </a:t>
            </a:r>
          </a:p>
          <a:p>
            <a:pPr algn="just"/>
            <a:r>
              <a:rPr lang="en-US" sz="1600" dirty="0">
                <a:solidFill>
                  <a:schemeClr val="tx1"/>
                </a:solidFill>
              </a:rPr>
              <a:t>We have consolidated our experience in the hotel trade into an extremely rich database. Using the textbook cases in it, we work together with you to find the best solutions for your particular project.</a:t>
            </a:r>
          </a:p>
        </p:txBody>
      </p:sp>
      <p:sp>
        <p:nvSpPr>
          <p:cNvPr id="9" name="Espace réservé du numéro de diapositive 8">
            <a:extLst>
              <a:ext uri="{FF2B5EF4-FFF2-40B4-BE49-F238E27FC236}">
                <a16:creationId xmlns:a16="http://schemas.microsoft.com/office/drawing/2014/main" id="{441DB85B-0E0D-4AC7-B499-2508BCBB66A4}"/>
              </a:ext>
            </a:extLst>
          </p:cNvPr>
          <p:cNvSpPr>
            <a:spLocks noGrp="1"/>
          </p:cNvSpPr>
          <p:nvPr>
            <p:ph type="sldNum" sz="quarter" idx="12"/>
          </p:nvPr>
        </p:nvSpPr>
        <p:spPr/>
        <p:txBody>
          <a:bodyPr/>
          <a:lstStyle/>
          <a:p>
            <a:fld id="{391C56C8-480A-4BEA-BD3F-551A9BCB35B7}" type="slidenum">
              <a:rPr lang="fr-FR" smtClean="0"/>
              <a:pPr/>
              <a:t>2</a:t>
            </a:fld>
            <a:endParaRPr lang="fr-FR" dirty="0"/>
          </a:p>
        </p:txBody>
      </p:sp>
      <p:sp>
        <p:nvSpPr>
          <p:cNvPr id="8" name="Espace réservé de la date 4">
            <a:extLst>
              <a:ext uri="{FF2B5EF4-FFF2-40B4-BE49-F238E27FC236}">
                <a16:creationId xmlns:a16="http://schemas.microsoft.com/office/drawing/2014/main" id="{3C9D61FE-BDDB-439C-93C7-6740994CD844}"/>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3" name="Espace réservé du pied de page 7">
            <a:extLst>
              <a:ext uri="{FF2B5EF4-FFF2-40B4-BE49-F238E27FC236}">
                <a16:creationId xmlns:a16="http://schemas.microsoft.com/office/drawing/2014/main" id="{82FB1CB1-C327-408F-AD03-DB88FAEEB0E4}"/>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4025494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intérieur, lit, fenêtre, chambre à coucher&#10;&#10;Description générée automatiquement">
            <a:extLst>
              <a:ext uri="{FF2B5EF4-FFF2-40B4-BE49-F238E27FC236}">
                <a16:creationId xmlns:a16="http://schemas.microsoft.com/office/drawing/2014/main" id="{962D5209-196F-49C5-9D9F-ACECD3AC30E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2667" y="0"/>
            <a:ext cx="6099333" cy="6858000"/>
          </a:xfrm>
          <a:prstGeom prst="rect">
            <a:avLst/>
          </a:prstGeom>
        </p:spPr>
      </p:pic>
      <p:sp>
        <p:nvSpPr>
          <p:cNvPr id="2" name="Titre 1">
            <a:extLst>
              <a:ext uri="{FF2B5EF4-FFF2-40B4-BE49-F238E27FC236}">
                <a16:creationId xmlns:a16="http://schemas.microsoft.com/office/drawing/2014/main" id="{29C14A33-CBE4-4699-A920-BB8F08C283EE}"/>
              </a:ext>
            </a:extLst>
          </p:cNvPr>
          <p:cNvSpPr>
            <a:spLocks noGrp="1"/>
          </p:cNvSpPr>
          <p:nvPr>
            <p:ph type="title"/>
          </p:nvPr>
        </p:nvSpPr>
        <p:spPr>
          <a:xfrm>
            <a:off x="1235091" y="827773"/>
            <a:ext cx="4695061" cy="1645920"/>
          </a:xfrm>
        </p:spPr>
        <p:txBody>
          <a:bodyPr anchor="t"/>
          <a:lstStyle/>
          <a:p>
            <a:r>
              <a:rPr lang="en-US" sz="3200" dirty="0">
                <a:solidFill>
                  <a:srgbClr val="FF0000"/>
                </a:solidFill>
              </a:rPr>
              <a:t>expertise </a:t>
            </a:r>
            <a:br>
              <a:rPr lang="en-US" sz="3200" dirty="0">
                <a:solidFill>
                  <a:srgbClr val="FF0000"/>
                </a:solidFill>
              </a:rPr>
            </a:br>
            <a:r>
              <a:rPr lang="en-US" sz="3200" dirty="0">
                <a:solidFill>
                  <a:srgbClr val="FF0000"/>
                </a:solidFill>
              </a:rPr>
              <a:t>in hospitality applications</a:t>
            </a:r>
          </a:p>
        </p:txBody>
      </p:sp>
      <p:sp>
        <p:nvSpPr>
          <p:cNvPr id="15" name="Espace réservé du contenu 14"/>
          <p:cNvSpPr>
            <a:spLocks noGrp="1"/>
          </p:cNvSpPr>
          <p:nvPr>
            <p:ph sz="half" idx="2"/>
          </p:nvPr>
        </p:nvSpPr>
        <p:spPr>
          <a:xfrm>
            <a:off x="1128448" y="2097742"/>
            <a:ext cx="4552749" cy="3151284"/>
          </a:xfrm>
        </p:spPr>
        <p:txBody>
          <a:bodyPr>
            <a:noAutofit/>
          </a:bodyPr>
          <a:lstStyle/>
          <a:p>
            <a:pPr algn="just">
              <a:lnSpc>
                <a:spcPct val="110000"/>
              </a:lnSpc>
              <a:spcBef>
                <a:spcPts val="0"/>
              </a:spcBef>
              <a:buClr>
                <a:srgbClr val="FF0000"/>
              </a:buClr>
            </a:pPr>
            <a:r>
              <a:rPr lang="en-US" sz="1600" b="1" dirty="0">
                <a:solidFill>
                  <a:srgbClr val="FF0000"/>
                </a:solidFill>
              </a:rPr>
              <a:t>Comfort</a:t>
            </a:r>
          </a:p>
          <a:p>
            <a:pPr algn="just">
              <a:spcBef>
                <a:spcPts val="0"/>
              </a:spcBef>
              <a:buClr>
                <a:srgbClr val="FF0000"/>
              </a:buClr>
            </a:pPr>
            <a:r>
              <a:rPr lang="en-US" sz="1600" dirty="0">
                <a:solidFill>
                  <a:schemeClr val="tx1"/>
                </a:solidFill>
              </a:rPr>
              <a:t>CIAT is recognized for the acoustic, thermal and air quality of the indoor environments created to ensure comfort of your customers.</a:t>
            </a:r>
          </a:p>
          <a:p>
            <a:pPr algn="just">
              <a:lnSpc>
                <a:spcPct val="110000"/>
              </a:lnSpc>
              <a:spcBef>
                <a:spcPts val="0"/>
              </a:spcBef>
              <a:buClr>
                <a:srgbClr val="FF0000"/>
              </a:buClr>
            </a:pPr>
            <a:endParaRPr lang="en-US" sz="1600" dirty="0">
              <a:solidFill>
                <a:srgbClr val="000000"/>
              </a:solidFill>
            </a:endParaRPr>
          </a:p>
          <a:p>
            <a:pPr algn="just">
              <a:lnSpc>
                <a:spcPct val="110000"/>
              </a:lnSpc>
              <a:spcBef>
                <a:spcPts val="0"/>
              </a:spcBef>
              <a:buClr>
                <a:srgbClr val="FF0000"/>
              </a:buClr>
            </a:pPr>
            <a:r>
              <a:rPr lang="en-US" sz="1600" b="1" dirty="0">
                <a:solidFill>
                  <a:srgbClr val="FF0000"/>
                </a:solidFill>
              </a:rPr>
              <a:t>Energy optimization</a:t>
            </a:r>
          </a:p>
          <a:p>
            <a:pPr algn="just">
              <a:spcBef>
                <a:spcPts val="0"/>
              </a:spcBef>
              <a:buClr>
                <a:srgbClr val="FF0000"/>
              </a:buClr>
            </a:pPr>
            <a:r>
              <a:rPr lang="en-US" sz="1600" dirty="0">
                <a:solidFill>
                  <a:schemeClr val="tx1"/>
                </a:solidFill>
              </a:rPr>
              <a:t>We develop energy efficient solutions allowing substantial savings to be made without compromising on your customers’ comfort.</a:t>
            </a:r>
          </a:p>
          <a:p>
            <a:pPr algn="just">
              <a:spcBef>
                <a:spcPts val="0"/>
              </a:spcBef>
              <a:buClr>
                <a:srgbClr val="FF0000"/>
              </a:buClr>
            </a:pPr>
            <a:endParaRPr lang="en-US" sz="1600" dirty="0">
              <a:solidFill>
                <a:schemeClr val="tx1"/>
              </a:solidFill>
            </a:endParaRPr>
          </a:p>
          <a:p>
            <a:pPr algn="just">
              <a:spcBef>
                <a:spcPts val="0"/>
              </a:spcBef>
              <a:buClr>
                <a:srgbClr val="FF0000"/>
              </a:buClr>
            </a:pPr>
            <a:endParaRPr lang="en-US" sz="1600" dirty="0">
              <a:solidFill>
                <a:schemeClr val="tx1"/>
              </a:solidFill>
            </a:endParaRPr>
          </a:p>
          <a:p>
            <a:pPr algn="just">
              <a:spcBef>
                <a:spcPts val="0"/>
              </a:spcBef>
              <a:buClr>
                <a:srgbClr val="FF0000"/>
              </a:buClr>
            </a:pPr>
            <a:r>
              <a:rPr lang="en-US" sz="1600" dirty="0">
                <a:solidFill>
                  <a:schemeClr val="tx1"/>
                </a:solidFill>
              </a:rPr>
              <a:t>With comfort and energy optimization in mind, we provide global solutions with a low carbon footprint that go beyond the simple notion of kW/h consumed and energy savings.</a:t>
            </a:r>
          </a:p>
          <a:p>
            <a:pPr algn="just">
              <a:spcBef>
                <a:spcPts val="0"/>
              </a:spcBef>
              <a:buClr>
                <a:srgbClr val="FF0000"/>
              </a:buClr>
            </a:pPr>
            <a:endParaRPr lang="en-US" sz="1600" dirty="0">
              <a:solidFill>
                <a:schemeClr val="tx1"/>
              </a:solidFill>
            </a:endParaRPr>
          </a:p>
        </p:txBody>
      </p:sp>
      <p:sp>
        <p:nvSpPr>
          <p:cNvPr id="9" name="Espace réservé du numéro de diapositive 8">
            <a:extLst>
              <a:ext uri="{FF2B5EF4-FFF2-40B4-BE49-F238E27FC236}">
                <a16:creationId xmlns:a16="http://schemas.microsoft.com/office/drawing/2014/main" id="{441DB85B-0E0D-4AC7-B499-2508BCBB66A4}"/>
              </a:ext>
            </a:extLst>
          </p:cNvPr>
          <p:cNvSpPr>
            <a:spLocks noGrp="1"/>
          </p:cNvSpPr>
          <p:nvPr>
            <p:ph type="sldNum" sz="quarter" idx="12"/>
          </p:nvPr>
        </p:nvSpPr>
        <p:spPr/>
        <p:txBody>
          <a:bodyPr/>
          <a:lstStyle/>
          <a:p>
            <a:fld id="{391C56C8-480A-4BEA-BD3F-551A9BCB35B7}" type="slidenum">
              <a:rPr lang="fr-FR" smtClean="0"/>
              <a:pPr/>
              <a:t>3</a:t>
            </a:fld>
            <a:endParaRPr lang="fr-FR"/>
          </a:p>
        </p:txBody>
      </p:sp>
      <p:sp>
        <p:nvSpPr>
          <p:cNvPr id="11" name="Espace réservé de la date 4">
            <a:extLst>
              <a:ext uri="{FF2B5EF4-FFF2-40B4-BE49-F238E27FC236}">
                <a16:creationId xmlns:a16="http://schemas.microsoft.com/office/drawing/2014/main" id="{A9697763-87A1-434C-81CF-2A63B0A32138}"/>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3" name="Espace réservé du pied de page 7">
            <a:extLst>
              <a:ext uri="{FF2B5EF4-FFF2-40B4-BE49-F238E27FC236}">
                <a16:creationId xmlns:a16="http://schemas.microsoft.com/office/drawing/2014/main" id="{DE311F7D-213F-4061-8B64-49C361970ED3}"/>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207761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2" name="Titre 1">
            <a:extLst>
              <a:ext uri="{FF2B5EF4-FFF2-40B4-BE49-F238E27FC236}">
                <a16:creationId xmlns:a16="http://schemas.microsoft.com/office/drawing/2014/main" id="{29C14A33-CBE4-4699-A920-BB8F08C283EE}"/>
              </a:ext>
            </a:extLst>
          </p:cNvPr>
          <p:cNvSpPr>
            <a:spLocks noGrp="1"/>
          </p:cNvSpPr>
          <p:nvPr>
            <p:ph type="title"/>
          </p:nvPr>
        </p:nvSpPr>
        <p:spPr/>
        <p:txBody>
          <a:bodyPr anchor="t"/>
          <a:lstStyle/>
          <a:p>
            <a:r>
              <a:rPr lang="en-US" sz="3200" dirty="0">
                <a:solidFill>
                  <a:srgbClr val="FF0000"/>
                </a:solidFill>
              </a:rPr>
              <a:t>Guiding you </a:t>
            </a:r>
            <a:br>
              <a:rPr lang="en-US" sz="3200" dirty="0">
                <a:solidFill>
                  <a:srgbClr val="FF0000"/>
                </a:solidFill>
              </a:rPr>
            </a:br>
            <a:r>
              <a:rPr lang="en-US" sz="3200" dirty="0">
                <a:solidFill>
                  <a:srgbClr val="FF0000"/>
                </a:solidFill>
              </a:rPr>
              <a:t>right from </a:t>
            </a:r>
            <a:br>
              <a:rPr lang="en-US" sz="3200" dirty="0">
                <a:solidFill>
                  <a:srgbClr val="FF0000"/>
                </a:solidFill>
              </a:rPr>
            </a:br>
            <a:r>
              <a:rPr lang="en-US" sz="3200" dirty="0">
                <a:solidFill>
                  <a:srgbClr val="FF0000"/>
                </a:solidFill>
              </a:rPr>
              <a:t>the start</a:t>
            </a:r>
          </a:p>
        </p:txBody>
      </p:sp>
      <p:sp>
        <p:nvSpPr>
          <p:cNvPr id="15" name="Espace réservé du contenu 14"/>
          <p:cNvSpPr>
            <a:spLocks noGrp="1"/>
          </p:cNvSpPr>
          <p:nvPr>
            <p:ph sz="half" idx="2"/>
          </p:nvPr>
        </p:nvSpPr>
        <p:spPr>
          <a:xfrm>
            <a:off x="1078030" y="2093495"/>
            <a:ext cx="4528685" cy="3787542"/>
          </a:xfrm>
        </p:spPr>
        <p:txBody>
          <a:bodyPr>
            <a:noAutofit/>
          </a:bodyPr>
          <a:lstStyle/>
          <a:p>
            <a:pPr algn="just">
              <a:lnSpc>
                <a:spcPct val="110000"/>
              </a:lnSpc>
              <a:buClr>
                <a:srgbClr val="FF0000"/>
              </a:buClr>
            </a:pPr>
            <a:r>
              <a:rPr lang="en-US" sz="1600" dirty="0">
                <a:solidFill>
                  <a:srgbClr val="000000"/>
                </a:solidFill>
              </a:rPr>
              <a:t>With a team of hospitality experts eager to help you, CIAT is your partner in your success. We work with you right from the design phase to </a:t>
            </a:r>
            <a:r>
              <a:rPr lang="en-US" sz="1600" dirty="0" err="1">
                <a:solidFill>
                  <a:srgbClr val="000000"/>
                </a:solidFill>
              </a:rPr>
              <a:t>analyse</a:t>
            </a:r>
            <a:r>
              <a:rPr lang="en-US" sz="1600" dirty="0">
                <a:solidFill>
                  <a:srgbClr val="000000"/>
                </a:solidFill>
              </a:rPr>
              <a:t> your specific requirements and offer you solutions to </a:t>
            </a:r>
            <a:r>
              <a:rPr lang="en-US" sz="1600" dirty="0" err="1">
                <a:solidFill>
                  <a:srgbClr val="000000"/>
                </a:solidFill>
              </a:rPr>
              <a:t>optimise</a:t>
            </a:r>
            <a:r>
              <a:rPr lang="en-US" sz="1600" dirty="0">
                <a:solidFill>
                  <a:srgbClr val="000000"/>
                </a:solidFill>
              </a:rPr>
              <a:t> your hotel’s air conditioning, heating and hot-water production capacities.</a:t>
            </a:r>
          </a:p>
          <a:p>
            <a:pPr algn="just">
              <a:lnSpc>
                <a:spcPct val="110000"/>
              </a:lnSpc>
              <a:buClr>
                <a:srgbClr val="FF0000"/>
              </a:buClr>
            </a:pPr>
            <a:endParaRPr lang="en-US" sz="1600" dirty="0">
              <a:solidFill>
                <a:srgbClr val="000000"/>
              </a:solidFill>
            </a:endParaRPr>
          </a:p>
        </p:txBody>
      </p:sp>
      <p:sp>
        <p:nvSpPr>
          <p:cNvPr id="9" name="Espace réservé du numéro de diapositive 8">
            <a:extLst>
              <a:ext uri="{FF2B5EF4-FFF2-40B4-BE49-F238E27FC236}">
                <a16:creationId xmlns:a16="http://schemas.microsoft.com/office/drawing/2014/main" id="{441DB85B-0E0D-4AC7-B499-2508BCBB66A4}"/>
              </a:ext>
            </a:extLst>
          </p:cNvPr>
          <p:cNvSpPr>
            <a:spLocks noGrp="1"/>
          </p:cNvSpPr>
          <p:nvPr>
            <p:ph type="sldNum" sz="quarter" idx="12"/>
          </p:nvPr>
        </p:nvSpPr>
        <p:spPr/>
        <p:txBody>
          <a:bodyPr/>
          <a:lstStyle/>
          <a:p>
            <a:fld id="{391C56C8-480A-4BEA-BD3F-551A9BCB35B7}" type="slidenum">
              <a:rPr lang="fr-FR" smtClean="0"/>
              <a:pPr/>
              <a:t>4</a:t>
            </a:fld>
            <a:endParaRPr lang="fr-FR"/>
          </a:p>
        </p:txBody>
      </p:sp>
      <p:sp>
        <p:nvSpPr>
          <p:cNvPr id="8" name="Espace réservé de la date 4">
            <a:extLst>
              <a:ext uri="{FF2B5EF4-FFF2-40B4-BE49-F238E27FC236}">
                <a16:creationId xmlns:a16="http://schemas.microsoft.com/office/drawing/2014/main" id="{F6BAE73D-6603-4965-9587-76F08E4AFB6C}"/>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2" name="Espace réservé du pied de page 7">
            <a:extLst>
              <a:ext uri="{FF2B5EF4-FFF2-40B4-BE49-F238E27FC236}">
                <a16:creationId xmlns:a16="http://schemas.microsoft.com/office/drawing/2014/main" id="{CDC8CAB5-B19B-4D57-9A26-9828C65AFEDA}"/>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3447416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pour une image  3"/>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p:pic>
      <p:sp>
        <p:nvSpPr>
          <p:cNvPr id="2" name="Titre 1">
            <a:extLst>
              <a:ext uri="{FF2B5EF4-FFF2-40B4-BE49-F238E27FC236}">
                <a16:creationId xmlns:a16="http://schemas.microsoft.com/office/drawing/2014/main" id="{29C14A33-CBE4-4699-A920-BB8F08C283EE}"/>
              </a:ext>
            </a:extLst>
          </p:cNvPr>
          <p:cNvSpPr>
            <a:spLocks noGrp="1"/>
          </p:cNvSpPr>
          <p:nvPr>
            <p:ph type="title"/>
          </p:nvPr>
        </p:nvSpPr>
        <p:spPr/>
        <p:txBody>
          <a:bodyPr anchor="t"/>
          <a:lstStyle/>
          <a:p>
            <a:r>
              <a:rPr lang="en-US" sz="3200" dirty="0">
                <a:solidFill>
                  <a:srgbClr val="FF0000"/>
                </a:solidFill>
              </a:rPr>
              <a:t>world-class AIRSIDE facilities</a:t>
            </a:r>
          </a:p>
        </p:txBody>
      </p:sp>
      <p:sp>
        <p:nvSpPr>
          <p:cNvPr id="15" name="Espace réservé du contenu 14"/>
          <p:cNvSpPr>
            <a:spLocks noGrp="1"/>
          </p:cNvSpPr>
          <p:nvPr>
            <p:ph sz="half" idx="2"/>
          </p:nvPr>
        </p:nvSpPr>
        <p:spPr>
          <a:xfrm>
            <a:off x="1078030" y="1672390"/>
            <a:ext cx="4624938" cy="4208648"/>
          </a:xfrm>
        </p:spPr>
        <p:txBody>
          <a:bodyPr>
            <a:noAutofit/>
          </a:bodyPr>
          <a:lstStyle/>
          <a:p>
            <a:pPr algn="just">
              <a:lnSpc>
                <a:spcPct val="110000"/>
              </a:lnSpc>
              <a:spcBef>
                <a:spcPts val="0"/>
              </a:spcBef>
              <a:buClr>
                <a:srgbClr val="FF0000"/>
              </a:buClr>
            </a:pPr>
            <a:r>
              <a:rPr lang="en-US" sz="1600" b="1" dirty="0">
                <a:solidFill>
                  <a:srgbClr val="FF0000"/>
                </a:solidFill>
              </a:rPr>
              <a:t>Airside expertise</a:t>
            </a:r>
          </a:p>
          <a:p>
            <a:pPr algn="just">
              <a:spcBef>
                <a:spcPts val="0"/>
              </a:spcBef>
            </a:pPr>
            <a:r>
              <a:rPr lang="en-US" sz="1600" dirty="0">
                <a:solidFill>
                  <a:schemeClr val="tx1"/>
                </a:solidFill>
              </a:rPr>
              <a:t>Our Research and Design Center and Laboratory has seven innovation </a:t>
            </a:r>
            <a:r>
              <a:rPr lang="fr-FR" sz="1600" dirty="0">
                <a:solidFill>
                  <a:schemeClr val="tx1"/>
                </a:solidFill>
              </a:rPr>
              <a:t>platforms, </a:t>
            </a:r>
            <a:r>
              <a:rPr lang="fr-FR" sz="1600" dirty="0" err="1">
                <a:solidFill>
                  <a:schemeClr val="tx1"/>
                </a:solidFill>
              </a:rPr>
              <a:t>equipped</a:t>
            </a:r>
            <a:r>
              <a:rPr lang="fr-FR" sz="1600" dirty="0">
                <a:solidFill>
                  <a:schemeClr val="tx1"/>
                </a:solidFill>
              </a:rPr>
              <a:t> with state-of-the-art test and </a:t>
            </a:r>
            <a:r>
              <a:rPr lang="fr-FR" sz="1600" dirty="0" err="1">
                <a:solidFill>
                  <a:schemeClr val="tx1"/>
                </a:solidFill>
              </a:rPr>
              <a:t>measurement</a:t>
            </a:r>
            <a:r>
              <a:rPr lang="fr-FR" sz="1600" dirty="0">
                <a:solidFill>
                  <a:schemeClr val="tx1"/>
                </a:solidFill>
              </a:rPr>
              <a:t> </a:t>
            </a:r>
            <a:r>
              <a:rPr lang="en-US" sz="1600" dirty="0">
                <a:solidFill>
                  <a:schemeClr val="tx1"/>
                </a:solidFill>
              </a:rPr>
              <a:t>tools, fully dedicated to airside </a:t>
            </a:r>
            <a:r>
              <a:rPr lang="fr-FR" sz="1600" dirty="0">
                <a:solidFill>
                  <a:schemeClr val="tx1"/>
                </a:solidFill>
              </a:rPr>
              <a:t>applications.</a:t>
            </a:r>
          </a:p>
          <a:p>
            <a:pPr algn="just">
              <a:spcBef>
                <a:spcPts val="0"/>
              </a:spcBef>
            </a:pPr>
            <a:r>
              <a:rPr lang="en-US" sz="1600" dirty="0">
                <a:solidFill>
                  <a:schemeClr val="tx1"/>
                </a:solidFill>
              </a:rPr>
              <a:t>Teams at this 3000m</a:t>
            </a:r>
            <a:r>
              <a:rPr lang="en-US" sz="1600" baseline="30000" dirty="0">
                <a:solidFill>
                  <a:schemeClr val="tx1"/>
                </a:solidFill>
              </a:rPr>
              <a:t>2</a:t>
            </a:r>
            <a:r>
              <a:rPr lang="en-US" sz="1600" dirty="0">
                <a:solidFill>
                  <a:schemeClr val="tx1"/>
                </a:solidFill>
              </a:rPr>
              <a:t> facility in eastern France carry out prototyping and testing for our development teams and ultimately for our customers, who are looking for the best in innovation</a:t>
            </a:r>
            <a:r>
              <a:rPr lang="fr-FR" sz="1600" dirty="0">
                <a:solidFill>
                  <a:schemeClr val="tx1"/>
                </a:solidFill>
              </a:rPr>
              <a:t>.</a:t>
            </a:r>
          </a:p>
          <a:p>
            <a:pPr algn="just">
              <a:spcBef>
                <a:spcPts val="0"/>
              </a:spcBef>
            </a:pPr>
            <a:endParaRPr lang="fr-FR" sz="1600" dirty="0">
              <a:solidFill>
                <a:schemeClr val="tx1"/>
              </a:solidFill>
            </a:endParaRPr>
          </a:p>
          <a:p>
            <a:pPr algn="just">
              <a:lnSpc>
                <a:spcPct val="110000"/>
              </a:lnSpc>
              <a:spcBef>
                <a:spcPts val="0"/>
              </a:spcBef>
              <a:buClr>
                <a:srgbClr val="FF0000"/>
              </a:buClr>
            </a:pPr>
            <a:r>
              <a:rPr lang="en-US" sz="1600" b="1" dirty="0">
                <a:solidFill>
                  <a:srgbClr val="FF0000"/>
                </a:solidFill>
              </a:rPr>
              <a:t>Industrial Excellence</a:t>
            </a:r>
          </a:p>
          <a:p>
            <a:pPr algn="just">
              <a:spcBef>
                <a:spcPts val="0"/>
              </a:spcBef>
            </a:pPr>
            <a:r>
              <a:rPr lang="en-US" sz="1600" dirty="0">
                <a:solidFill>
                  <a:schemeClr val="tx1"/>
                </a:solidFill>
              </a:rPr>
              <a:t>The skills and expertise of our teams are backed by completely integrated powerful production facilities resulting in a fully-mastered industrial procedure. </a:t>
            </a:r>
          </a:p>
          <a:p>
            <a:pPr algn="just">
              <a:spcBef>
                <a:spcPts val="0"/>
              </a:spcBef>
            </a:pPr>
            <a:r>
              <a:rPr lang="en-US" sz="1600" dirty="0">
                <a:solidFill>
                  <a:schemeClr val="tx1"/>
                </a:solidFill>
              </a:rPr>
              <a:t>Our manufacturing sites are certified with ISO 9001, </a:t>
            </a:r>
          </a:p>
          <a:p>
            <a:pPr algn="just">
              <a:spcBef>
                <a:spcPts val="0"/>
              </a:spcBef>
            </a:pPr>
            <a:r>
              <a:rPr lang="en-US" sz="1600" dirty="0">
                <a:solidFill>
                  <a:schemeClr val="tx1"/>
                </a:solidFill>
              </a:rPr>
              <a:t>ISO 14000 and OSHAS 8001.</a:t>
            </a:r>
          </a:p>
          <a:p>
            <a:pPr algn="just">
              <a:spcBef>
                <a:spcPts val="0"/>
              </a:spcBef>
            </a:pPr>
            <a:endParaRPr lang="en-US" sz="1600" dirty="0">
              <a:solidFill>
                <a:schemeClr val="tx1"/>
              </a:solidFill>
            </a:endParaRPr>
          </a:p>
        </p:txBody>
      </p:sp>
      <p:sp>
        <p:nvSpPr>
          <p:cNvPr id="9" name="Espace réservé du numéro de diapositive 8">
            <a:extLst>
              <a:ext uri="{FF2B5EF4-FFF2-40B4-BE49-F238E27FC236}">
                <a16:creationId xmlns:a16="http://schemas.microsoft.com/office/drawing/2014/main" id="{441DB85B-0E0D-4AC7-B499-2508BCBB66A4}"/>
              </a:ext>
            </a:extLst>
          </p:cNvPr>
          <p:cNvSpPr>
            <a:spLocks noGrp="1"/>
          </p:cNvSpPr>
          <p:nvPr>
            <p:ph type="sldNum" sz="quarter" idx="12"/>
          </p:nvPr>
        </p:nvSpPr>
        <p:spPr/>
        <p:txBody>
          <a:bodyPr/>
          <a:lstStyle/>
          <a:p>
            <a:fld id="{391C56C8-480A-4BEA-BD3F-551A9BCB35B7}" type="slidenum">
              <a:rPr lang="fr-FR" smtClean="0"/>
              <a:pPr/>
              <a:t>5</a:t>
            </a:fld>
            <a:endParaRPr lang="fr-FR"/>
          </a:p>
        </p:txBody>
      </p:sp>
      <p:sp>
        <p:nvSpPr>
          <p:cNvPr id="8" name="Espace réservé de la date 4">
            <a:extLst>
              <a:ext uri="{FF2B5EF4-FFF2-40B4-BE49-F238E27FC236}">
                <a16:creationId xmlns:a16="http://schemas.microsoft.com/office/drawing/2014/main" id="{7ACB3F0A-D22B-4EC8-AB00-8FDB8F4B7C32}"/>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2" name="Espace réservé du pied de page 7">
            <a:extLst>
              <a:ext uri="{FF2B5EF4-FFF2-40B4-BE49-F238E27FC236}">
                <a16:creationId xmlns:a16="http://schemas.microsoft.com/office/drawing/2014/main" id="{6D8B35BA-FFA3-41D2-BAA2-CEC87B39CEC6}"/>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50111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3" cstate="screen">
            <a:extLst>
              <a:ext uri="{28A0092B-C50C-407E-A947-70E740481C1C}">
                <a14:useLocalDpi xmlns:a14="http://schemas.microsoft.com/office/drawing/2010/main"/>
              </a:ext>
            </a:extLst>
          </a:blip>
          <a:srcRect t="4470" b="6012"/>
          <a:stretch/>
        </p:blipFill>
        <p:spPr>
          <a:xfrm>
            <a:off x="0" y="-32084"/>
            <a:ext cx="6096000" cy="6898106"/>
          </a:xfrm>
          <a:prstGeom prst="rect">
            <a:avLst/>
          </a:prstGeom>
        </p:spPr>
      </p:pic>
      <p:sp>
        <p:nvSpPr>
          <p:cNvPr id="48" name="Titre 26">
            <a:extLst>
              <a:ext uri="{FF2B5EF4-FFF2-40B4-BE49-F238E27FC236}">
                <a16:creationId xmlns:a16="http://schemas.microsoft.com/office/drawing/2014/main" id="{0AF36F6F-B747-4BA2-84A8-D95E86F3EA0E}"/>
              </a:ext>
            </a:extLst>
          </p:cNvPr>
          <p:cNvSpPr>
            <a:spLocks noGrp="1"/>
          </p:cNvSpPr>
          <p:nvPr>
            <p:ph type="title"/>
          </p:nvPr>
        </p:nvSpPr>
        <p:spPr>
          <a:xfrm>
            <a:off x="6653811" y="882491"/>
            <a:ext cx="4623789" cy="470568"/>
          </a:xfrm>
        </p:spPr>
        <p:txBody>
          <a:bodyPr/>
          <a:lstStyle/>
          <a:p>
            <a:pPr marL="0" indent="0">
              <a:buNone/>
            </a:pPr>
            <a:r>
              <a:rPr lang="fr-FR" dirty="0" err="1"/>
              <a:t>Your</a:t>
            </a:r>
            <a:r>
              <a:rPr lang="fr-FR" dirty="0"/>
              <a:t> CHALLENGES</a:t>
            </a:r>
          </a:p>
        </p:txBody>
      </p:sp>
      <p:sp>
        <p:nvSpPr>
          <p:cNvPr id="6" name="Espace réservé du numéro de diapositive 5">
            <a:extLst>
              <a:ext uri="{FF2B5EF4-FFF2-40B4-BE49-F238E27FC236}">
                <a16:creationId xmlns:a16="http://schemas.microsoft.com/office/drawing/2014/main" id="{55D5905D-0FC4-4F16-9833-F3C58EF9DF92}"/>
              </a:ext>
            </a:extLst>
          </p:cNvPr>
          <p:cNvSpPr>
            <a:spLocks noGrp="1"/>
          </p:cNvSpPr>
          <p:nvPr>
            <p:ph type="sldNum" sz="quarter" idx="12"/>
          </p:nvPr>
        </p:nvSpPr>
        <p:spPr/>
        <p:txBody>
          <a:bodyPr/>
          <a:lstStyle/>
          <a:p>
            <a:pPr algn="ctr"/>
            <a:fld id="{703D33BA-6F8E-4DE4-A584-A0A018AFF0E7}" type="slidenum">
              <a:rPr lang="fr-FR" smtClean="0"/>
              <a:pPr algn="ctr"/>
              <a:t>6</a:t>
            </a:fld>
            <a:endParaRPr lang="fr-FR" dirty="0"/>
          </a:p>
        </p:txBody>
      </p:sp>
      <p:sp>
        <p:nvSpPr>
          <p:cNvPr id="13" name="Espace réservé du texte 3"/>
          <p:cNvSpPr>
            <a:spLocks noGrp="1"/>
          </p:cNvSpPr>
          <p:nvPr>
            <p:ph type="body" idx="13"/>
          </p:nvPr>
        </p:nvSpPr>
        <p:spPr>
          <a:xfrm>
            <a:off x="6653811" y="1543050"/>
            <a:ext cx="4539427" cy="457200"/>
          </a:xfrm>
        </p:spPr>
        <p:txBody>
          <a:bodyPr/>
          <a:lstStyle/>
          <a:p>
            <a:pPr marL="0" indent="0">
              <a:buNone/>
            </a:pPr>
            <a:r>
              <a:rPr lang="fr-FR" dirty="0"/>
              <a:t>CUSTOMERS’ SATISFACTION</a:t>
            </a:r>
          </a:p>
        </p:txBody>
      </p:sp>
      <p:sp>
        <p:nvSpPr>
          <p:cNvPr id="14" name="Espace réservé du contenu 14"/>
          <p:cNvSpPr>
            <a:spLocks noGrp="1"/>
          </p:cNvSpPr>
          <p:nvPr>
            <p:ph sz="half" idx="4294967295"/>
          </p:nvPr>
        </p:nvSpPr>
        <p:spPr>
          <a:xfrm>
            <a:off x="6652662" y="2518470"/>
            <a:ext cx="4624938" cy="4208648"/>
          </a:xfrm>
          <a:prstGeom prst="rect">
            <a:avLst/>
          </a:prstGeom>
        </p:spPr>
        <p:txBody>
          <a:bodyPr>
            <a:noAutofit/>
          </a:bodyPr>
          <a:lstStyle/>
          <a:p>
            <a:pPr marL="171450" indent="-171450">
              <a:lnSpc>
                <a:spcPct val="110000"/>
              </a:lnSpc>
              <a:spcBef>
                <a:spcPts val="450"/>
              </a:spcBef>
              <a:spcAft>
                <a:spcPts val="225"/>
              </a:spcAft>
              <a:buClr>
                <a:srgbClr val="FF0000"/>
              </a:buClr>
              <a:buFont typeface="Wingdings 3" panose="05040102010807070707" pitchFamily="18" charset="2"/>
              <a:buChar char=""/>
            </a:pPr>
            <a:r>
              <a:rPr lang="fr-FR" sz="1800" b="1" dirty="0"/>
              <a:t>Thermal comfort</a:t>
            </a:r>
          </a:p>
          <a:p>
            <a:pPr marL="171450" indent="-171450">
              <a:lnSpc>
                <a:spcPct val="110000"/>
              </a:lnSpc>
              <a:spcBef>
                <a:spcPts val="450"/>
              </a:spcBef>
              <a:spcAft>
                <a:spcPts val="225"/>
              </a:spcAft>
              <a:buClr>
                <a:srgbClr val="FF0000"/>
              </a:buClr>
              <a:buFont typeface="Wingdings 3" panose="05040102010807070707" pitchFamily="18" charset="2"/>
              <a:buChar char=""/>
            </a:pPr>
            <a:r>
              <a:rPr lang="fr-FR" sz="1800" b="1" dirty="0"/>
              <a:t>Acoustic comfort</a:t>
            </a:r>
          </a:p>
          <a:p>
            <a:pPr marL="171450" indent="-171450">
              <a:lnSpc>
                <a:spcPct val="110000"/>
              </a:lnSpc>
              <a:spcBef>
                <a:spcPts val="450"/>
              </a:spcBef>
              <a:spcAft>
                <a:spcPts val="225"/>
              </a:spcAft>
              <a:buClr>
                <a:srgbClr val="FF0000"/>
              </a:buClr>
              <a:buFont typeface="Wingdings 3" panose="05040102010807070707" pitchFamily="18" charset="2"/>
              <a:buChar char=""/>
            </a:pPr>
            <a:r>
              <a:rPr lang="fr-FR" sz="1800" b="1" dirty="0"/>
              <a:t>Indoor air </a:t>
            </a:r>
            <a:r>
              <a:rPr lang="fr-FR" sz="1800" b="1" dirty="0" err="1"/>
              <a:t>quality</a:t>
            </a:r>
            <a:endParaRPr lang="en-US" sz="1800" b="1" dirty="0"/>
          </a:p>
          <a:p>
            <a:pPr algn="just">
              <a:spcBef>
                <a:spcPts val="0"/>
              </a:spcBef>
            </a:pPr>
            <a:endParaRPr lang="en-US" sz="1800" b="1" dirty="0"/>
          </a:p>
        </p:txBody>
      </p:sp>
      <p:pic>
        <p:nvPicPr>
          <p:cNvPr id="15" name="Image 14">
            <a:extLst>
              <a:ext uri="{FF2B5EF4-FFF2-40B4-BE49-F238E27FC236}">
                <a16:creationId xmlns:a16="http://schemas.microsoft.com/office/drawing/2014/main" id="{1D3490AE-73B7-48B3-89F3-3803ABCF5EF9}"/>
              </a:ext>
            </a:extLst>
          </p:cNvPr>
          <p:cNvPicPr>
            <a:picLocks noChangeAspect="1"/>
          </p:cNvPicPr>
          <p:nvPr/>
        </p:nvPicPr>
        <p:blipFill rotWithShape="1">
          <a:blip r:embed="rId4" cstate="email">
            <a:duotone>
              <a:prstClr val="black"/>
              <a:schemeClr val="accent4">
                <a:tint val="45000"/>
                <a:satMod val="400000"/>
              </a:schemeClr>
            </a:duotone>
            <a:extLst>
              <a:ext uri="{28A0092B-C50C-407E-A947-70E740481C1C}">
                <a14:useLocalDpi xmlns:a14="http://schemas.microsoft.com/office/drawing/2010/main"/>
              </a:ext>
            </a:extLst>
          </a:blip>
          <a:srcRect/>
          <a:stretch/>
        </p:blipFill>
        <p:spPr bwMode="gray">
          <a:xfrm>
            <a:off x="8801100" y="3043236"/>
            <a:ext cx="3390900" cy="3814763"/>
          </a:xfrm>
          <a:prstGeom prst="rect">
            <a:avLst/>
          </a:prstGeom>
        </p:spPr>
      </p:pic>
      <p:sp>
        <p:nvSpPr>
          <p:cNvPr id="10" name="Espace réservé de la date 4">
            <a:extLst>
              <a:ext uri="{FF2B5EF4-FFF2-40B4-BE49-F238E27FC236}">
                <a16:creationId xmlns:a16="http://schemas.microsoft.com/office/drawing/2014/main" id="{6E38F21C-BEF5-421B-8083-BDD3290215BC}"/>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1" name="Espace réservé du pied de page 7">
            <a:extLst>
              <a:ext uri="{FF2B5EF4-FFF2-40B4-BE49-F238E27FC236}">
                <a16:creationId xmlns:a16="http://schemas.microsoft.com/office/drawing/2014/main" id="{5A426337-DC6E-45D6-9BBB-46D3F8B98C68}"/>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124413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3" cstate="screen">
            <a:extLst>
              <a:ext uri="{28A0092B-C50C-407E-A947-70E740481C1C}">
                <a14:useLocalDpi xmlns:a14="http://schemas.microsoft.com/office/drawing/2010/main"/>
              </a:ext>
            </a:extLst>
          </a:blip>
          <a:srcRect l="2281" r="33929"/>
          <a:stretch/>
        </p:blipFill>
        <p:spPr>
          <a:xfrm>
            <a:off x="-32084" y="0"/>
            <a:ext cx="6160168" cy="6857999"/>
          </a:xfrm>
          <a:prstGeom prst="rect">
            <a:avLst/>
          </a:prstGeom>
        </p:spPr>
      </p:pic>
      <p:sp>
        <p:nvSpPr>
          <p:cNvPr id="6" name="Espace réservé du numéro de diapositive 5">
            <a:extLst>
              <a:ext uri="{FF2B5EF4-FFF2-40B4-BE49-F238E27FC236}">
                <a16:creationId xmlns:a16="http://schemas.microsoft.com/office/drawing/2014/main" id="{55D5905D-0FC4-4F16-9833-F3C58EF9DF92}"/>
              </a:ext>
            </a:extLst>
          </p:cNvPr>
          <p:cNvSpPr>
            <a:spLocks noGrp="1"/>
          </p:cNvSpPr>
          <p:nvPr>
            <p:ph type="sldNum" sz="quarter" idx="12"/>
          </p:nvPr>
        </p:nvSpPr>
        <p:spPr/>
        <p:txBody>
          <a:bodyPr/>
          <a:lstStyle/>
          <a:p>
            <a:pPr algn="ctr"/>
            <a:fld id="{703D33BA-6F8E-4DE4-A584-A0A018AFF0E7}" type="slidenum">
              <a:rPr lang="fr-FR" smtClean="0"/>
              <a:pPr algn="ctr"/>
              <a:t>7</a:t>
            </a:fld>
            <a:endParaRPr lang="fr-FR" dirty="0"/>
          </a:p>
        </p:txBody>
      </p:sp>
      <p:sp>
        <p:nvSpPr>
          <p:cNvPr id="13" name="Espace réservé du texte 3"/>
          <p:cNvSpPr>
            <a:spLocks noGrp="1"/>
          </p:cNvSpPr>
          <p:nvPr>
            <p:ph type="body" idx="13"/>
          </p:nvPr>
        </p:nvSpPr>
        <p:spPr>
          <a:xfrm>
            <a:off x="6653811" y="1543050"/>
            <a:ext cx="4539427" cy="457200"/>
          </a:xfrm>
        </p:spPr>
        <p:txBody>
          <a:bodyPr/>
          <a:lstStyle/>
          <a:p>
            <a:pPr marL="0" indent="0">
              <a:buNone/>
            </a:pPr>
            <a:r>
              <a:rPr lang="fr-FR" dirty="0"/>
              <a:t>PEACE OF MIND</a:t>
            </a:r>
          </a:p>
        </p:txBody>
      </p:sp>
      <p:sp>
        <p:nvSpPr>
          <p:cNvPr id="11" name="Espace réservé du contenu 14"/>
          <p:cNvSpPr>
            <a:spLocks noGrp="1"/>
          </p:cNvSpPr>
          <p:nvPr>
            <p:ph sz="half" idx="4294967295"/>
          </p:nvPr>
        </p:nvSpPr>
        <p:spPr>
          <a:xfrm>
            <a:off x="6652662" y="2518470"/>
            <a:ext cx="4624938" cy="4208648"/>
          </a:xfrm>
          <a:prstGeom prst="rect">
            <a:avLst/>
          </a:prstGeom>
        </p:spPr>
        <p:txBody>
          <a:bodyPr>
            <a:noAutofit/>
          </a:bodyPr>
          <a:lstStyle/>
          <a:p>
            <a:pPr marL="171450" indent="-171450">
              <a:lnSpc>
                <a:spcPct val="110000"/>
              </a:lnSpc>
              <a:spcBef>
                <a:spcPts val="450"/>
              </a:spcBef>
              <a:spcAft>
                <a:spcPts val="225"/>
              </a:spcAft>
              <a:buClr>
                <a:srgbClr val="FF0000"/>
              </a:buClr>
              <a:buFont typeface="Wingdings 3" panose="05040102010807070707" pitchFamily="18" charset="2"/>
              <a:buChar char=""/>
            </a:pPr>
            <a:r>
              <a:rPr lang="fr-FR" sz="1800" b="1" dirty="0" err="1"/>
              <a:t>Guaranteed</a:t>
            </a:r>
            <a:r>
              <a:rPr lang="fr-FR" sz="1800" b="1" dirty="0"/>
              <a:t> maintenance and </a:t>
            </a:r>
            <a:r>
              <a:rPr lang="fr-FR" sz="1800" b="1" dirty="0" err="1"/>
              <a:t>operation</a:t>
            </a:r>
            <a:endParaRPr lang="fr-FR" sz="1800" b="1" dirty="0"/>
          </a:p>
          <a:p>
            <a:pPr marL="171450" indent="-171450">
              <a:lnSpc>
                <a:spcPct val="110000"/>
              </a:lnSpc>
              <a:spcBef>
                <a:spcPts val="450"/>
              </a:spcBef>
              <a:spcAft>
                <a:spcPts val="225"/>
              </a:spcAft>
              <a:buClr>
                <a:srgbClr val="FF0000"/>
              </a:buClr>
              <a:buFont typeface="Wingdings 3" panose="05040102010807070707" pitchFamily="18" charset="2"/>
              <a:buChar char=""/>
            </a:pPr>
            <a:r>
              <a:rPr lang="en-US" sz="1800" b="1" dirty="0"/>
              <a:t>CIAT Services: ensuring quality and continual comfort</a:t>
            </a:r>
          </a:p>
          <a:p>
            <a:pPr algn="just">
              <a:spcBef>
                <a:spcPts val="0"/>
              </a:spcBef>
            </a:pPr>
            <a:endParaRPr lang="en-US" sz="1800" b="1" dirty="0"/>
          </a:p>
        </p:txBody>
      </p:sp>
      <p:pic>
        <p:nvPicPr>
          <p:cNvPr id="14" name="Image 13">
            <a:extLst>
              <a:ext uri="{FF2B5EF4-FFF2-40B4-BE49-F238E27FC236}">
                <a16:creationId xmlns:a16="http://schemas.microsoft.com/office/drawing/2014/main" id="{1D3490AE-73B7-48B3-89F3-3803ABCF5EF9}"/>
              </a:ext>
            </a:extLst>
          </p:cNvPr>
          <p:cNvPicPr>
            <a:picLocks noChangeAspect="1"/>
          </p:cNvPicPr>
          <p:nvPr/>
        </p:nvPicPr>
        <p:blipFill rotWithShape="1">
          <a:blip r:embed="rId4" cstate="email">
            <a:duotone>
              <a:prstClr val="black"/>
              <a:schemeClr val="accent4">
                <a:tint val="45000"/>
                <a:satMod val="400000"/>
              </a:schemeClr>
            </a:duotone>
            <a:extLst>
              <a:ext uri="{28A0092B-C50C-407E-A947-70E740481C1C}">
                <a14:useLocalDpi xmlns:a14="http://schemas.microsoft.com/office/drawing/2010/main"/>
              </a:ext>
            </a:extLst>
          </a:blip>
          <a:srcRect/>
          <a:stretch/>
        </p:blipFill>
        <p:spPr bwMode="gray">
          <a:xfrm>
            <a:off x="8801100" y="3043236"/>
            <a:ext cx="3390900" cy="3814763"/>
          </a:xfrm>
          <a:prstGeom prst="rect">
            <a:avLst/>
          </a:prstGeom>
        </p:spPr>
      </p:pic>
      <p:sp>
        <p:nvSpPr>
          <p:cNvPr id="15" name="Titre 26">
            <a:extLst>
              <a:ext uri="{FF2B5EF4-FFF2-40B4-BE49-F238E27FC236}">
                <a16:creationId xmlns:a16="http://schemas.microsoft.com/office/drawing/2014/main" id="{0AF36F6F-B747-4BA2-84A8-D95E86F3EA0E}"/>
              </a:ext>
            </a:extLst>
          </p:cNvPr>
          <p:cNvSpPr txBox="1">
            <a:spLocks/>
          </p:cNvSpPr>
          <p:nvPr/>
        </p:nvSpPr>
        <p:spPr bwMode="gray">
          <a:xfrm>
            <a:off x="6653811" y="882491"/>
            <a:ext cx="4623789" cy="470568"/>
          </a:xfrm>
          <a:prstGeom prst="rect">
            <a:avLst/>
          </a:prstGeom>
        </p:spPr>
        <p:txBody>
          <a:bodyPr vert="horz" lIns="91440" tIns="45720" rIns="91440" bIns="45720" rtlCol="0" anchor="ctr">
            <a:noAutofit/>
          </a:bodyPr>
          <a:lstStyle>
            <a:lvl1pPr marL="355600" indent="-355600" algn="l" defTabSz="914400" rtl="0" eaLnBrk="1" latinLnBrk="0" hangingPunct="1">
              <a:lnSpc>
                <a:spcPct val="90000"/>
              </a:lnSpc>
              <a:spcBef>
                <a:spcPct val="0"/>
              </a:spcBef>
              <a:buFont typeface="+mj-lt"/>
              <a:buAutoNum type="arabicPeriod"/>
              <a:defRPr sz="3200" b="1" kern="1200" cap="all" baseline="0">
                <a:solidFill>
                  <a:srgbClr val="FF0000"/>
                </a:solidFill>
                <a:latin typeface="+mj-lt"/>
                <a:ea typeface="+mj-ea"/>
                <a:cs typeface="+mj-cs"/>
              </a:defRPr>
            </a:lvl1pPr>
          </a:lstStyle>
          <a:p>
            <a:pPr marL="0" indent="0">
              <a:buFont typeface="+mj-lt"/>
              <a:buNone/>
            </a:pPr>
            <a:r>
              <a:rPr lang="fr-FR"/>
              <a:t>Your CHALLENGES</a:t>
            </a:r>
            <a:endParaRPr lang="fr-FR" dirty="0"/>
          </a:p>
        </p:txBody>
      </p:sp>
      <p:sp>
        <p:nvSpPr>
          <p:cNvPr id="10" name="Espace réservé de la date 4">
            <a:extLst>
              <a:ext uri="{FF2B5EF4-FFF2-40B4-BE49-F238E27FC236}">
                <a16:creationId xmlns:a16="http://schemas.microsoft.com/office/drawing/2014/main" id="{9068582D-2E84-4B5B-B40C-5FB560E5B29C}"/>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2" name="Espace réservé du pied de page 7">
            <a:extLst>
              <a:ext uri="{FF2B5EF4-FFF2-40B4-BE49-F238E27FC236}">
                <a16:creationId xmlns:a16="http://schemas.microsoft.com/office/drawing/2014/main" id="{620504F8-BA1F-4571-8D02-19CDAC54ED5D}"/>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3237525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71129EB1-4C37-4453-BE2A-348F5176007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856" y="0"/>
            <a:ext cx="6151419" cy="6858000"/>
          </a:xfrm>
          <a:prstGeom prst="rect">
            <a:avLst/>
          </a:prstGeom>
        </p:spPr>
      </p:pic>
      <p:sp>
        <p:nvSpPr>
          <p:cNvPr id="6" name="Espace réservé du numéro de diapositive 5">
            <a:extLst>
              <a:ext uri="{FF2B5EF4-FFF2-40B4-BE49-F238E27FC236}">
                <a16:creationId xmlns:a16="http://schemas.microsoft.com/office/drawing/2014/main" id="{55D5905D-0FC4-4F16-9833-F3C58EF9DF92}"/>
              </a:ext>
            </a:extLst>
          </p:cNvPr>
          <p:cNvSpPr>
            <a:spLocks noGrp="1"/>
          </p:cNvSpPr>
          <p:nvPr>
            <p:ph type="sldNum" sz="quarter" idx="12"/>
          </p:nvPr>
        </p:nvSpPr>
        <p:spPr/>
        <p:txBody>
          <a:bodyPr/>
          <a:lstStyle/>
          <a:p>
            <a:pPr algn="ctr"/>
            <a:fld id="{703D33BA-6F8E-4DE4-A584-A0A018AFF0E7}" type="slidenum">
              <a:rPr lang="fr-FR" smtClean="0"/>
              <a:pPr algn="ctr"/>
              <a:t>8</a:t>
            </a:fld>
            <a:endParaRPr lang="fr-FR" dirty="0"/>
          </a:p>
        </p:txBody>
      </p:sp>
      <p:sp>
        <p:nvSpPr>
          <p:cNvPr id="13" name="Espace réservé du texte 3"/>
          <p:cNvSpPr>
            <a:spLocks noGrp="1"/>
          </p:cNvSpPr>
          <p:nvPr>
            <p:ph type="body" idx="13"/>
          </p:nvPr>
        </p:nvSpPr>
        <p:spPr>
          <a:xfrm>
            <a:off x="6653811" y="1543050"/>
            <a:ext cx="4539427" cy="457200"/>
          </a:xfrm>
        </p:spPr>
        <p:txBody>
          <a:bodyPr/>
          <a:lstStyle/>
          <a:p>
            <a:pPr marL="0" indent="0">
              <a:buNone/>
            </a:pPr>
            <a:r>
              <a:rPr lang="fr-FR" dirty="0"/>
              <a:t>Energy optimisation </a:t>
            </a:r>
          </a:p>
        </p:txBody>
      </p:sp>
      <p:sp>
        <p:nvSpPr>
          <p:cNvPr id="11" name="Espace réservé du contenu 14"/>
          <p:cNvSpPr>
            <a:spLocks noGrp="1"/>
          </p:cNvSpPr>
          <p:nvPr>
            <p:ph sz="half" idx="4294967295"/>
          </p:nvPr>
        </p:nvSpPr>
        <p:spPr>
          <a:xfrm>
            <a:off x="6652662" y="2518470"/>
            <a:ext cx="4624938" cy="4208648"/>
          </a:xfrm>
          <a:prstGeom prst="rect">
            <a:avLst/>
          </a:prstGeom>
        </p:spPr>
        <p:txBody>
          <a:bodyPr>
            <a:noAutofit/>
          </a:bodyPr>
          <a:lstStyle/>
          <a:p>
            <a:pPr marL="171450" indent="-171450">
              <a:lnSpc>
                <a:spcPct val="110000"/>
              </a:lnSpc>
              <a:spcBef>
                <a:spcPts val="450"/>
              </a:spcBef>
              <a:spcAft>
                <a:spcPts val="225"/>
              </a:spcAft>
              <a:buClr>
                <a:srgbClr val="FF0000"/>
              </a:buClr>
              <a:buFont typeface="Wingdings 3" panose="05040102010807070707" pitchFamily="18" charset="2"/>
              <a:buChar char=""/>
            </a:pPr>
            <a:r>
              <a:rPr lang="fr-FR" sz="1800" b="1" dirty="0"/>
              <a:t>Energy </a:t>
            </a:r>
            <a:r>
              <a:rPr lang="fr-FR" sz="1800" b="1" dirty="0" err="1"/>
              <a:t>savings</a:t>
            </a:r>
            <a:endParaRPr lang="fr-FR" sz="1800" b="1" dirty="0"/>
          </a:p>
          <a:p>
            <a:pPr marL="171450" indent="-171450">
              <a:lnSpc>
                <a:spcPct val="110000"/>
              </a:lnSpc>
              <a:spcBef>
                <a:spcPts val="450"/>
              </a:spcBef>
              <a:spcAft>
                <a:spcPts val="225"/>
              </a:spcAft>
              <a:buClr>
                <a:srgbClr val="FF0000"/>
              </a:buClr>
              <a:buFont typeface="Wingdings 3" panose="05040102010807070707" pitchFamily="18" charset="2"/>
              <a:buChar char=""/>
            </a:pPr>
            <a:r>
              <a:rPr lang="fr-FR" sz="1800" b="1" dirty="0"/>
              <a:t>Installation, </a:t>
            </a:r>
            <a:r>
              <a:rPr lang="fr-FR" sz="1800" b="1" dirty="0" err="1"/>
              <a:t>commissioning</a:t>
            </a:r>
            <a:r>
              <a:rPr lang="fr-FR" sz="1800" b="1" dirty="0"/>
              <a:t> </a:t>
            </a:r>
            <a:br>
              <a:rPr lang="fr-FR" sz="1800" b="1" dirty="0"/>
            </a:br>
            <a:r>
              <a:rPr lang="fr-FR" sz="1800" b="1" dirty="0"/>
              <a:t>and maintenance </a:t>
            </a:r>
            <a:r>
              <a:rPr lang="fr-FR" sz="1800" b="1" dirty="0" err="1"/>
              <a:t>cost</a:t>
            </a:r>
            <a:r>
              <a:rPr lang="fr-FR" sz="1800" b="1" dirty="0"/>
              <a:t> </a:t>
            </a:r>
            <a:r>
              <a:rPr lang="fr-FR" sz="1800" b="1" dirty="0" err="1"/>
              <a:t>reduction</a:t>
            </a:r>
            <a:endParaRPr lang="fr-FR" sz="1800" b="1" dirty="0"/>
          </a:p>
          <a:p>
            <a:pPr algn="just">
              <a:lnSpc>
                <a:spcPct val="110000"/>
              </a:lnSpc>
              <a:spcBef>
                <a:spcPts val="0"/>
              </a:spcBef>
              <a:buClr>
                <a:srgbClr val="FF0000"/>
              </a:buClr>
            </a:pPr>
            <a:endParaRPr lang="en-US" sz="1800" b="1" dirty="0"/>
          </a:p>
          <a:p>
            <a:pPr algn="just">
              <a:spcBef>
                <a:spcPts val="0"/>
              </a:spcBef>
            </a:pPr>
            <a:endParaRPr lang="en-US" sz="1800" b="1" dirty="0"/>
          </a:p>
        </p:txBody>
      </p:sp>
      <p:pic>
        <p:nvPicPr>
          <p:cNvPr id="14" name="Image 13">
            <a:extLst>
              <a:ext uri="{FF2B5EF4-FFF2-40B4-BE49-F238E27FC236}">
                <a16:creationId xmlns:a16="http://schemas.microsoft.com/office/drawing/2014/main" id="{1D3490AE-73B7-48B3-89F3-3803ABCF5EF9}"/>
              </a:ext>
            </a:extLst>
          </p:cNvPr>
          <p:cNvPicPr>
            <a:picLocks noChangeAspect="1"/>
          </p:cNvPicPr>
          <p:nvPr/>
        </p:nvPicPr>
        <p:blipFill rotWithShape="1">
          <a:blip r:embed="rId4" cstate="email">
            <a:duotone>
              <a:prstClr val="black"/>
              <a:schemeClr val="accent4">
                <a:tint val="45000"/>
                <a:satMod val="400000"/>
              </a:schemeClr>
            </a:duotone>
            <a:extLst>
              <a:ext uri="{28A0092B-C50C-407E-A947-70E740481C1C}">
                <a14:useLocalDpi xmlns:a14="http://schemas.microsoft.com/office/drawing/2010/main"/>
              </a:ext>
            </a:extLst>
          </a:blip>
          <a:srcRect/>
          <a:stretch/>
        </p:blipFill>
        <p:spPr bwMode="gray">
          <a:xfrm>
            <a:off x="8801100" y="3043236"/>
            <a:ext cx="3390900" cy="3814763"/>
          </a:xfrm>
          <a:prstGeom prst="rect">
            <a:avLst/>
          </a:prstGeom>
        </p:spPr>
      </p:pic>
      <p:sp>
        <p:nvSpPr>
          <p:cNvPr id="15" name="Titre 26">
            <a:extLst>
              <a:ext uri="{FF2B5EF4-FFF2-40B4-BE49-F238E27FC236}">
                <a16:creationId xmlns:a16="http://schemas.microsoft.com/office/drawing/2014/main" id="{0AF36F6F-B747-4BA2-84A8-D95E86F3EA0E}"/>
              </a:ext>
            </a:extLst>
          </p:cNvPr>
          <p:cNvSpPr txBox="1">
            <a:spLocks/>
          </p:cNvSpPr>
          <p:nvPr/>
        </p:nvSpPr>
        <p:spPr bwMode="gray">
          <a:xfrm>
            <a:off x="6653811" y="882491"/>
            <a:ext cx="4623789" cy="470568"/>
          </a:xfrm>
          <a:prstGeom prst="rect">
            <a:avLst/>
          </a:prstGeom>
        </p:spPr>
        <p:txBody>
          <a:bodyPr vert="horz" lIns="91440" tIns="45720" rIns="91440" bIns="45720" rtlCol="0" anchor="ctr">
            <a:noAutofit/>
          </a:bodyPr>
          <a:lstStyle>
            <a:lvl1pPr marL="355600" indent="-355600" algn="l" defTabSz="914400" rtl="0" eaLnBrk="1" latinLnBrk="0" hangingPunct="1">
              <a:lnSpc>
                <a:spcPct val="90000"/>
              </a:lnSpc>
              <a:spcBef>
                <a:spcPct val="0"/>
              </a:spcBef>
              <a:buFont typeface="+mj-lt"/>
              <a:buAutoNum type="arabicPeriod"/>
              <a:defRPr sz="3200" b="1" kern="1200" cap="all" baseline="0">
                <a:solidFill>
                  <a:srgbClr val="FF0000"/>
                </a:solidFill>
                <a:latin typeface="+mj-lt"/>
                <a:ea typeface="+mj-ea"/>
                <a:cs typeface="+mj-cs"/>
              </a:defRPr>
            </a:lvl1pPr>
          </a:lstStyle>
          <a:p>
            <a:pPr marL="0" indent="0">
              <a:buFont typeface="+mj-lt"/>
              <a:buNone/>
            </a:pPr>
            <a:r>
              <a:rPr lang="fr-FR"/>
              <a:t>Your CHALLENGES</a:t>
            </a:r>
            <a:endParaRPr lang="fr-FR" dirty="0"/>
          </a:p>
        </p:txBody>
      </p:sp>
      <p:sp>
        <p:nvSpPr>
          <p:cNvPr id="12" name="Espace réservé de la date 4">
            <a:extLst>
              <a:ext uri="{FF2B5EF4-FFF2-40B4-BE49-F238E27FC236}">
                <a16:creationId xmlns:a16="http://schemas.microsoft.com/office/drawing/2014/main" id="{2AEB6905-77A4-4507-BE8A-A0BDD7D3E840}"/>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6" name="Espace réservé du pied de page 7">
            <a:extLst>
              <a:ext uri="{FF2B5EF4-FFF2-40B4-BE49-F238E27FC236}">
                <a16:creationId xmlns:a16="http://schemas.microsoft.com/office/drawing/2014/main" id="{14E3A25A-0621-42B4-B2E6-98434DFA91E3}"/>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896626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C14A33-CBE4-4699-A920-BB8F08C283EE}"/>
              </a:ext>
            </a:extLst>
          </p:cNvPr>
          <p:cNvSpPr>
            <a:spLocks noGrp="1"/>
          </p:cNvSpPr>
          <p:nvPr>
            <p:ph type="title"/>
          </p:nvPr>
        </p:nvSpPr>
        <p:spPr>
          <a:xfrm>
            <a:off x="1635327" y="648554"/>
            <a:ext cx="10863864" cy="249238"/>
          </a:xfrm>
        </p:spPr>
        <p:txBody>
          <a:bodyPr anchor="t"/>
          <a:lstStyle/>
          <a:p>
            <a:pPr marL="0" indent="0">
              <a:buNone/>
            </a:pPr>
            <a:r>
              <a:rPr lang="en-US" sz="3200" dirty="0"/>
              <a:t>Tailor-made solutions for all your challenges</a:t>
            </a:r>
          </a:p>
        </p:txBody>
      </p:sp>
      <p:sp>
        <p:nvSpPr>
          <p:cNvPr id="66" name="Espace réservé du numéro de diapositive 8">
            <a:extLst>
              <a:ext uri="{FF2B5EF4-FFF2-40B4-BE49-F238E27FC236}">
                <a16:creationId xmlns:a16="http://schemas.microsoft.com/office/drawing/2014/main" id="{441DB85B-0E0D-4AC7-B499-2508BCBB66A4}"/>
              </a:ext>
            </a:extLst>
          </p:cNvPr>
          <p:cNvSpPr>
            <a:spLocks noGrp="1"/>
          </p:cNvSpPr>
          <p:nvPr>
            <p:ph type="sldNum" sz="quarter" idx="12"/>
          </p:nvPr>
        </p:nvSpPr>
        <p:spPr/>
        <p:txBody>
          <a:bodyPr/>
          <a:lstStyle/>
          <a:p>
            <a:fld id="{391C56C8-480A-4BEA-BD3F-551A9BCB35B7}" type="slidenum">
              <a:rPr lang="fr-FR" smtClean="0"/>
              <a:pPr/>
              <a:t>9</a:t>
            </a:fld>
            <a:endParaRPr lang="fr-FR" dirty="0"/>
          </a:p>
        </p:txBody>
      </p:sp>
      <p:sp>
        <p:nvSpPr>
          <p:cNvPr id="50" name="Rectangle 49"/>
          <p:cNvSpPr/>
          <p:nvPr/>
        </p:nvSpPr>
        <p:spPr>
          <a:xfrm>
            <a:off x="1304515" y="3691145"/>
            <a:ext cx="1543052" cy="1446550"/>
          </a:xfrm>
          <a:prstGeom prst="rect">
            <a:avLst/>
          </a:prstGeom>
        </p:spPr>
        <p:txBody>
          <a:bodyPr wrap="square">
            <a:spAutoFit/>
          </a:bodyPr>
          <a:lstStyle/>
          <a:p>
            <a:r>
              <a:rPr lang="fr-FR" sz="1600" b="1" dirty="0">
                <a:solidFill>
                  <a:srgbClr val="FF0000"/>
                </a:solidFill>
                <a:latin typeface="DINPro-Bold"/>
              </a:rPr>
              <a:t>CLIMACIAT AIRACCESS</a:t>
            </a:r>
          </a:p>
          <a:p>
            <a:r>
              <a:rPr lang="fr-FR" sz="1400" dirty="0"/>
              <a:t>Accessible and efficient air </a:t>
            </a:r>
            <a:r>
              <a:rPr lang="en-US" sz="1400" dirty="0"/>
              <a:t>handling unit that is simple </a:t>
            </a:r>
          </a:p>
          <a:p>
            <a:r>
              <a:rPr lang="en-US" sz="1400" dirty="0"/>
              <a:t>to </a:t>
            </a:r>
            <a:r>
              <a:rPr lang="fr-FR" sz="1400" dirty="0"/>
              <a:t>install and use.</a:t>
            </a:r>
            <a:endParaRPr lang="fr-FR" sz="1400" dirty="0">
              <a:solidFill>
                <a:srgbClr val="000000"/>
              </a:solidFill>
              <a:latin typeface="DINPro-Regular"/>
            </a:endParaRPr>
          </a:p>
        </p:txBody>
      </p:sp>
      <p:pic>
        <p:nvPicPr>
          <p:cNvPr id="51" name="Image 5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39548" y="3016369"/>
            <a:ext cx="1198696" cy="614806"/>
          </a:xfrm>
          <a:prstGeom prst="rect">
            <a:avLst/>
          </a:prstGeom>
        </p:spPr>
      </p:pic>
      <p:cxnSp>
        <p:nvCxnSpPr>
          <p:cNvPr id="52" name="Connecteur droit 51"/>
          <p:cNvCxnSpPr/>
          <p:nvPr/>
        </p:nvCxnSpPr>
        <p:spPr>
          <a:xfrm flipH="1">
            <a:off x="1338303" y="2674833"/>
            <a:ext cx="4229984" cy="0"/>
          </a:xfrm>
          <a:prstGeom prst="line">
            <a:avLst/>
          </a:prstGeom>
          <a:ln>
            <a:solidFill>
              <a:schemeClr val="accent3">
                <a:lumMod val="65000"/>
              </a:schemeClr>
            </a:solidFill>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1270331" y="2214097"/>
            <a:ext cx="2987770" cy="369332"/>
          </a:xfrm>
          <a:prstGeom prst="rect">
            <a:avLst/>
          </a:prstGeom>
        </p:spPr>
        <p:txBody>
          <a:bodyPr wrap="square">
            <a:spAutoFit/>
          </a:bodyPr>
          <a:lstStyle/>
          <a:p>
            <a:r>
              <a:rPr lang="fr-FR" b="1" dirty="0">
                <a:solidFill>
                  <a:srgbClr val="AF272F"/>
                </a:solidFill>
                <a:latin typeface="DINPro-Bold"/>
              </a:rPr>
              <a:t>Customers’ comfort</a:t>
            </a:r>
          </a:p>
        </p:txBody>
      </p:sp>
      <p:sp>
        <p:nvSpPr>
          <p:cNvPr id="56" name="Rectangle 55"/>
          <p:cNvSpPr/>
          <p:nvPr/>
        </p:nvSpPr>
        <p:spPr>
          <a:xfrm>
            <a:off x="2901771" y="3680877"/>
            <a:ext cx="1472533" cy="1877437"/>
          </a:xfrm>
          <a:prstGeom prst="rect">
            <a:avLst/>
          </a:prstGeom>
        </p:spPr>
        <p:txBody>
          <a:bodyPr wrap="square">
            <a:spAutoFit/>
          </a:bodyPr>
          <a:lstStyle/>
          <a:p>
            <a:r>
              <a:rPr lang="fr-FR" sz="1600" b="1" dirty="0">
                <a:solidFill>
                  <a:srgbClr val="FF0000"/>
                </a:solidFill>
                <a:latin typeface="DINPro-Bold"/>
              </a:rPr>
              <a:t>MAJOR </a:t>
            </a:r>
          </a:p>
          <a:p>
            <a:r>
              <a:rPr lang="fr-FR" sz="1600" b="1" dirty="0">
                <a:solidFill>
                  <a:srgbClr val="FF0000"/>
                </a:solidFill>
                <a:latin typeface="DINPro-Bold"/>
              </a:rPr>
              <a:t>LINE </a:t>
            </a:r>
          </a:p>
          <a:p>
            <a:r>
              <a:rPr lang="en-US" sz="1400" dirty="0"/>
              <a:t>Versatile and highly efficient comfort unit providing improved comfort and very low</a:t>
            </a:r>
          </a:p>
          <a:p>
            <a:r>
              <a:rPr lang="en-US" sz="1400" dirty="0"/>
              <a:t>sound level.</a:t>
            </a:r>
            <a:endParaRPr lang="fr-FR" sz="1400" dirty="0"/>
          </a:p>
        </p:txBody>
      </p:sp>
      <p:sp>
        <p:nvSpPr>
          <p:cNvPr id="57" name="Rectangle 56"/>
          <p:cNvSpPr/>
          <p:nvPr/>
        </p:nvSpPr>
        <p:spPr>
          <a:xfrm>
            <a:off x="4482374" y="3680877"/>
            <a:ext cx="1577236" cy="2062103"/>
          </a:xfrm>
          <a:prstGeom prst="rect">
            <a:avLst/>
          </a:prstGeom>
        </p:spPr>
        <p:txBody>
          <a:bodyPr wrap="square">
            <a:spAutoFit/>
          </a:bodyPr>
          <a:lstStyle/>
          <a:p>
            <a:r>
              <a:rPr lang="fr-FR" sz="1600" b="1" dirty="0">
                <a:solidFill>
                  <a:srgbClr val="FF0000"/>
                </a:solidFill>
                <a:latin typeface="DINPro-Bold"/>
              </a:rPr>
              <a:t>COMFORT LINE</a:t>
            </a:r>
          </a:p>
          <a:p>
            <a:r>
              <a:rPr lang="fr-FR" sz="1400" dirty="0"/>
              <a:t>Comfort unit with high available static pressure, modular air discharge configurations, flexible installation and excellent acoustic comfort.</a:t>
            </a:r>
          </a:p>
        </p:txBody>
      </p:sp>
      <p:pic>
        <p:nvPicPr>
          <p:cNvPr id="61" name="Image 6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37602" y="2890199"/>
            <a:ext cx="973593" cy="761449"/>
          </a:xfrm>
          <a:prstGeom prst="rect">
            <a:avLst/>
          </a:prstGeom>
        </p:spPr>
      </p:pic>
      <p:cxnSp>
        <p:nvCxnSpPr>
          <p:cNvPr id="62" name="Connecteur droit 61"/>
          <p:cNvCxnSpPr/>
          <p:nvPr/>
        </p:nvCxnSpPr>
        <p:spPr>
          <a:xfrm flipH="1">
            <a:off x="6327678" y="2674833"/>
            <a:ext cx="5271193" cy="0"/>
          </a:xfrm>
          <a:prstGeom prst="line">
            <a:avLst/>
          </a:prstGeom>
          <a:ln>
            <a:solidFill>
              <a:schemeClr val="accent3">
                <a:lumMod val="65000"/>
              </a:schemeClr>
            </a:solidFill>
          </a:ln>
        </p:spPr>
        <p:style>
          <a:lnRef idx="1">
            <a:schemeClr val="accent1"/>
          </a:lnRef>
          <a:fillRef idx="0">
            <a:schemeClr val="accent1"/>
          </a:fillRef>
          <a:effectRef idx="0">
            <a:schemeClr val="accent1"/>
          </a:effectRef>
          <a:fontRef idx="minor">
            <a:schemeClr val="tx1"/>
          </a:fontRef>
        </p:style>
      </p:cxnSp>
      <p:sp>
        <p:nvSpPr>
          <p:cNvPr id="63" name="Rectangle 62"/>
          <p:cNvSpPr/>
          <p:nvPr/>
        </p:nvSpPr>
        <p:spPr>
          <a:xfrm>
            <a:off x="6327678" y="2214097"/>
            <a:ext cx="2987770" cy="369332"/>
          </a:xfrm>
          <a:prstGeom prst="rect">
            <a:avLst/>
          </a:prstGeom>
        </p:spPr>
        <p:txBody>
          <a:bodyPr wrap="square">
            <a:spAutoFit/>
          </a:bodyPr>
          <a:lstStyle/>
          <a:p>
            <a:r>
              <a:rPr lang="fr-FR" b="1" dirty="0">
                <a:solidFill>
                  <a:srgbClr val="AF272F"/>
                </a:solidFill>
                <a:latin typeface="DINPro-Bold"/>
              </a:rPr>
              <a:t>Energy optimisation </a:t>
            </a:r>
          </a:p>
        </p:txBody>
      </p:sp>
      <p:sp>
        <p:nvSpPr>
          <p:cNvPr id="67" name="Rectangle 66"/>
          <p:cNvSpPr/>
          <p:nvPr/>
        </p:nvSpPr>
        <p:spPr>
          <a:xfrm>
            <a:off x="8069213" y="3722436"/>
            <a:ext cx="1564060" cy="1415772"/>
          </a:xfrm>
          <a:prstGeom prst="rect">
            <a:avLst/>
          </a:prstGeom>
        </p:spPr>
        <p:txBody>
          <a:bodyPr wrap="square">
            <a:spAutoFit/>
          </a:bodyPr>
          <a:lstStyle/>
          <a:p>
            <a:r>
              <a:rPr lang="fr-FR" sz="1600" b="1" dirty="0">
                <a:solidFill>
                  <a:srgbClr val="FF0000"/>
                </a:solidFill>
                <a:latin typeface="DINPro-Bold"/>
              </a:rPr>
              <a:t>OPERA</a:t>
            </a:r>
          </a:p>
          <a:p>
            <a:r>
              <a:rPr lang="fr-FR" sz="1400" dirty="0"/>
              <a:t>Drycooler range</a:t>
            </a:r>
          </a:p>
          <a:p>
            <a:r>
              <a:rPr lang="fr-FR" sz="1400" dirty="0"/>
              <a:t>compatible with</a:t>
            </a:r>
          </a:p>
          <a:p>
            <a:r>
              <a:rPr lang="fr-FR" sz="1400" dirty="0"/>
              <a:t>Dynaciat range for</a:t>
            </a:r>
          </a:p>
          <a:p>
            <a:r>
              <a:rPr lang="fr-FR" sz="1400" dirty="0"/>
              <a:t>favourable all-round</a:t>
            </a:r>
          </a:p>
          <a:p>
            <a:r>
              <a:rPr lang="fr-FR" sz="1400" dirty="0"/>
              <a:t>performance levels.</a:t>
            </a:r>
            <a:endParaRPr lang="fr-FR" sz="1400" dirty="0">
              <a:solidFill>
                <a:srgbClr val="000000"/>
              </a:solidFill>
              <a:latin typeface="DINPro-Regular"/>
            </a:endParaRPr>
          </a:p>
        </p:txBody>
      </p:sp>
      <p:sp>
        <p:nvSpPr>
          <p:cNvPr id="75" name="Rectangle 74"/>
          <p:cNvSpPr/>
          <p:nvPr/>
        </p:nvSpPr>
        <p:spPr>
          <a:xfrm>
            <a:off x="6271135" y="3716007"/>
            <a:ext cx="1884361" cy="2492990"/>
          </a:xfrm>
          <a:prstGeom prst="rect">
            <a:avLst/>
          </a:prstGeom>
        </p:spPr>
        <p:txBody>
          <a:bodyPr wrap="square">
            <a:spAutoFit/>
          </a:bodyPr>
          <a:lstStyle/>
          <a:p>
            <a:r>
              <a:rPr lang="fr-FR" sz="1600" b="1" dirty="0">
                <a:solidFill>
                  <a:srgbClr val="FF0000"/>
                </a:solidFill>
                <a:latin typeface="DINPro-Bold"/>
              </a:rPr>
              <a:t>DYNACIAT</a:t>
            </a:r>
          </a:p>
          <a:p>
            <a:r>
              <a:rPr lang="fr-FR" sz="1400" dirty="0"/>
              <a:t>Compact and silent high energy efficiency Scroll</a:t>
            </a:r>
          </a:p>
          <a:p>
            <a:r>
              <a:rPr lang="fr-FR" sz="1400" dirty="0"/>
              <a:t>compressors.</a:t>
            </a:r>
            <a:br>
              <a:rPr lang="fr-FR" sz="1400" dirty="0"/>
            </a:br>
            <a:r>
              <a:rPr lang="fr-FR" sz="1400" dirty="0"/>
              <a:t>High-efficiency brazed plate heat exchangers.</a:t>
            </a:r>
          </a:p>
          <a:p>
            <a:r>
              <a:rPr lang="fr-FR" sz="1400" dirty="0"/>
              <a:t>Self-adjusting electronic control.</a:t>
            </a:r>
          </a:p>
          <a:p>
            <a:r>
              <a:rPr lang="fr-FR" sz="1400" dirty="0"/>
              <a:t>Heat recovery option for domestic hot water production. </a:t>
            </a:r>
          </a:p>
        </p:txBody>
      </p:sp>
      <p:sp>
        <p:nvSpPr>
          <p:cNvPr id="77" name="Rectangle 76"/>
          <p:cNvSpPr/>
          <p:nvPr/>
        </p:nvSpPr>
        <p:spPr>
          <a:xfrm>
            <a:off x="9563098" y="3711988"/>
            <a:ext cx="2035773" cy="1877437"/>
          </a:xfrm>
          <a:prstGeom prst="rect">
            <a:avLst/>
          </a:prstGeom>
        </p:spPr>
        <p:txBody>
          <a:bodyPr wrap="square">
            <a:spAutoFit/>
          </a:bodyPr>
          <a:lstStyle/>
          <a:p>
            <a:r>
              <a:rPr lang="fr-FR" sz="1600" b="1" dirty="0">
                <a:solidFill>
                  <a:srgbClr val="FF0000"/>
                </a:solidFill>
                <a:latin typeface="DINPro-Bold"/>
              </a:rPr>
              <a:t>AQUACIAT &amp; AQUACIAT</a:t>
            </a:r>
            <a:r>
              <a:rPr lang="fr-FR" sz="1600" b="1" baseline="30000" dirty="0">
                <a:solidFill>
                  <a:srgbClr val="FF0000"/>
                </a:solidFill>
                <a:latin typeface="DINPro-Bold"/>
              </a:rPr>
              <a:t>POWER</a:t>
            </a:r>
          </a:p>
          <a:p>
            <a:r>
              <a:rPr lang="en-US" sz="1400" dirty="0"/>
              <a:t>High efficiency air-cooled chiller and heat pump with</a:t>
            </a:r>
          </a:p>
          <a:p>
            <a:r>
              <a:rPr lang="en-US" sz="1400" dirty="0"/>
              <a:t>scroll compressor and h</a:t>
            </a:r>
            <a:r>
              <a:rPr lang="fr-FR" sz="1400" dirty="0"/>
              <a:t>eat recovery option for domestic hot water production. </a:t>
            </a:r>
          </a:p>
          <a:p>
            <a:endParaRPr lang="en-US" sz="1400" dirty="0"/>
          </a:p>
        </p:txBody>
      </p:sp>
      <p:pic>
        <p:nvPicPr>
          <p:cNvPr id="78" name="Image 77"/>
          <p:cNvPicPr>
            <a:picLocks noChangeAspect="1"/>
          </p:cNvPicPr>
          <p:nvPr/>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tretch>
            <a:fillRect/>
          </a:stretch>
        </p:blipFill>
        <p:spPr>
          <a:xfrm>
            <a:off x="9936664" y="3006323"/>
            <a:ext cx="839812" cy="611375"/>
          </a:xfrm>
          <a:prstGeom prst="rect">
            <a:avLst/>
          </a:prstGeom>
        </p:spPr>
      </p:pic>
      <p:pic>
        <p:nvPicPr>
          <p:cNvPr id="32" name="Image 31"/>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62121" y="345771"/>
            <a:ext cx="792984" cy="1252450"/>
          </a:xfrm>
          <a:prstGeom prst="rect">
            <a:avLst/>
          </a:prstGeom>
        </p:spPr>
      </p:pic>
      <p:pic>
        <p:nvPicPr>
          <p:cNvPr id="3" name="Image 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042449" y="2998965"/>
            <a:ext cx="850804" cy="673104"/>
          </a:xfrm>
          <a:prstGeom prst="rect">
            <a:avLst/>
          </a:prstGeom>
        </p:spPr>
      </p:pic>
      <p:pic>
        <p:nvPicPr>
          <p:cNvPr id="5" name="Image 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721395" y="2970939"/>
            <a:ext cx="529838" cy="646759"/>
          </a:xfrm>
          <a:prstGeom prst="rect">
            <a:avLst/>
          </a:prstGeom>
        </p:spPr>
      </p:pic>
      <p:pic>
        <p:nvPicPr>
          <p:cNvPr id="6" name="Image 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155496" y="3165480"/>
            <a:ext cx="803241" cy="506589"/>
          </a:xfrm>
          <a:prstGeom prst="rect">
            <a:avLst/>
          </a:prstGeom>
        </p:spPr>
      </p:pic>
      <p:sp>
        <p:nvSpPr>
          <p:cNvPr id="23" name="Espace réservé de la date 4">
            <a:extLst>
              <a:ext uri="{FF2B5EF4-FFF2-40B4-BE49-F238E27FC236}">
                <a16:creationId xmlns:a16="http://schemas.microsoft.com/office/drawing/2014/main" id="{22049E7D-B6A7-41C7-AFD1-A02D6DBECA71}"/>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24" name="Espace réservé du pied de page 7">
            <a:extLst>
              <a:ext uri="{FF2B5EF4-FFF2-40B4-BE49-F238E27FC236}">
                <a16:creationId xmlns:a16="http://schemas.microsoft.com/office/drawing/2014/main" id="{3B266337-28D9-4DBD-AD46-C32D47B8FBD8}"/>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pic>
        <p:nvPicPr>
          <p:cNvPr id="4" name="Image 3">
            <a:extLst>
              <a:ext uri="{FF2B5EF4-FFF2-40B4-BE49-F238E27FC236}">
                <a16:creationId xmlns:a16="http://schemas.microsoft.com/office/drawing/2014/main" id="{C80FA2ED-D313-4129-99A5-31CEB9D01BE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428576" y="3429000"/>
            <a:ext cx="515092" cy="249238"/>
          </a:xfrm>
          <a:prstGeom prst="rect">
            <a:avLst/>
          </a:prstGeom>
        </p:spPr>
      </p:pic>
    </p:spTree>
    <p:extLst>
      <p:ext uri="{BB962C8B-B14F-4D97-AF65-F5344CB8AC3E}">
        <p14:creationId xmlns:p14="http://schemas.microsoft.com/office/powerpoint/2010/main" val="2002135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4854594" y="2078872"/>
            <a:ext cx="6657975" cy="440700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29C14A33-CBE4-4699-A920-BB8F08C283EE}"/>
              </a:ext>
            </a:extLst>
          </p:cNvPr>
          <p:cNvSpPr>
            <a:spLocks noGrp="1"/>
          </p:cNvSpPr>
          <p:nvPr>
            <p:ph type="title"/>
          </p:nvPr>
        </p:nvSpPr>
        <p:spPr>
          <a:xfrm>
            <a:off x="1635327" y="648554"/>
            <a:ext cx="10863864" cy="249238"/>
          </a:xfrm>
        </p:spPr>
        <p:txBody>
          <a:bodyPr anchor="t"/>
          <a:lstStyle/>
          <a:p>
            <a:pPr marL="0" indent="0">
              <a:buNone/>
            </a:pPr>
            <a:r>
              <a:rPr lang="en-US" sz="3200" dirty="0"/>
              <a:t>Tailor-made solutions for all your challenges</a:t>
            </a:r>
          </a:p>
        </p:txBody>
      </p:sp>
      <p:sp>
        <p:nvSpPr>
          <p:cNvPr id="66" name="Espace réservé du numéro de diapositive 8">
            <a:extLst>
              <a:ext uri="{FF2B5EF4-FFF2-40B4-BE49-F238E27FC236}">
                <a16:creationId xmlns:a16="http://schemas.microsoft.com/office/drawing/2014/main" id="{441DB85B-0E0D-4AC7-B499-2508BCBB66A4}"/>
              </a:ext>
            </a:extLst>
          </p:cNvPr>
          <p:cNvSpPr>
            <a:spLocks noGrp="1"/>
          </p:cNvSpPr>
          <p:nvPr>
            <p:ph type="sldNum" sz="quarter" idx="12"/>
          </p:nvPr>
        </p:nvSpPr>
        <p:spPr/>
        <p:txBody>
          <a:bodyPr/>
          <a:lstStyle/>
          <a:p>
            <a:fld id="{391C56C8-480A-4BEA-BD3F-551A9BCB35B7}" type="slidenum">
              <a:rPr lang="fr-FR" smtClean="0"/>
              <a:pPr/>
              <a:t>10</a:t>
            </a:fld>
            <a:endParaRPr lang="fr-FR" dirty="0"/>
          </a:p>
        </p:txBody>
      </p:sp>
      <p:pic>
        <p:nvPicPr>
          <p:cNvPr id="32" name="Image 3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2121" y="345771"/>
            <a:ext cx="792984" cy="1252450"/>
          </a:xfrm>
          <a:prstGeom prst="rect">
            <a:avLst/>
          </a:prstGeom>
        </p:spPr>
      </p:pic>
      <p:sp>
        <p:nvSpPr>
          <p:cNvPr id="12" name="Espace réservé de la date 4">
            <a:extLst>
              <a:ext uri="{FF2B5EF4-FFF2-40B4-BE49-F238E27FC236}">
                <a16:creationId xmlns:a16="http://schemas.microsoft.com/office/drawing/2014/main" id="{8E26771A-3832-4167-B87C-5E2847714558}"/>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3" name="Espace réservé du pied de page 7">
            <a:extLst>
              <a:ext uri="{FF2B5EF4-FFF2-40B4-BE49-F238E27FC236}">
                <a16:creationId xmlns:a16="http://schemas.microsoft.com/office/drawing/2014/main" id="{89A6F4AF-6A1E-45B0-A013-5ACCEE9332DC}"/>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pic>
        <p:nvPicPr>
          <p:cNvPr id="3" name="Image 2">
            <a:extLst>
              <a:ext uri="{FF2B5EF4-FFF2-40B4-BE49-F238E27FC236}">
                <a16:creationId xmlns:a16="http://schemas.microsoft.com/office/drawing/2014/main" id="{5873C774-5BA4-462A-846C-E479B263994E}"/>
              </a:ext>
            </a:extLst>
          </p:cNvPr>
          <p:cNvPicPr>
            <a:picLocks noChangeAspect="1"/>
          </p:cNvPicPr>
          <p:nvPr/>
        </p:nvPicPr>
        <p:blipFill>
          <a:blip r:embed="rId4"/>
          <a:stretch>
            <a:fillRect/>
          </a:stretch>
        </p:blipFill>
        <p:spPr>
          <a:xfrm>
            <a:off x="5343679" y="2144009"/>
            <a:ext cx="5495925" cy="4276725"/>
          </a:xfrm>
          <a:prstGeom prst="rect">
            <a:avLst/>
          </a:prstGeom>
        </p:spPr>
      </p:pic>
      <p:pic>
        <p:nvPicPr>
          <p:cNvPr id="5" name="Image 4">
            <a:extLst>
              <a:ext uri="{FF2B5EF4-FFF2-40B4-BE49-F238E27FC236}">
                <a16:creationId xmlns:a16="http://schemas.microsoft.com/office/drawing/2014/main" id="{4CA5B2A3-78EB-4897-BFE8-A0C91D33DAAD}"/>
              </a:ext>
            </a:extLst>
          </p:cNvPr>
          <p:cNvPicPr>
            <a:picLocks noChangeAspect="1"/>
          </p:cNvPicPr>
          <p:nvPr/>
        </p:nvPicPr>
        <p:blipFill>
          <a:blip r:embed="rId5">
            <a:duotone>
              <a:schemeClr val="bg2">
                <a:shade val="45000"/>
                <a:satMod val="135000"/>
              </a:schemeClr>
              <a:prstClr val="white"/>
            </a:duotone>
          </a:blip>
          <a:stretch>
            <a:fillRect/>
          </a:stretch>
        </p:blipFill>
        <p:spPr>
          <a:xfrm>
            <a:off x="647568" y="2450011"/>
            <a:ext cx="3763504" cy="2914650"/>
          </a:xfrm>
          <a:prstGeom prst="rect">
            <a:avLst/>
          </a:prstGeom>
        </p:spPr>
      </p:pic>
    </p:spTree>
    <p:extLst>
      <p:ext uri="{BB962C8B-B14F-4D97-AF65-F5344CB8AC3E}">
        <p14:creationId xmlns:p14="http://schemas.microsoft.com/office/powerpoint/2010/main" val="2851474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p:txBody>
          <a:bodyPr/>
          <a:lstStyle/>
          <a:p>
            <a:endParaRPr lang="fr-FR" dirty="0"/>
          </a:p>
        </p:txBody>
      </p:sp>
      <p:sp>
        <p:nvSpPr>
          <p:cNvPr id="11" name="Espace réservé de la date 3">
            <a:extLst>
              <a:ext uri="{FF2B5EF4-FFF2-40B4-BE49-F238E27FC236}">
                <a16:creationId xmlns:a16="http://schemas.microsoft.com/office/drawing/2014/main" id="{EC63DA42-9D70-4D44-B951-5C3B589F1288}"/>
              </a:ext>
            </a:extLst>
          </p:cNvPr>
          <p:cNvSpPr>
            <a:spLocks noGrp="1"/>
          </p:cNvSpPr>
          <p:nvPr>
            <p:ph type="dt" sz="half" idx="10"/>
          </p:nvPr>
        </p:nvSpPr>
        <p:spPr>
          <a:prstGeom prst="rect">
            <a:avLst/>
          </a:prstGeom>
        </p:spPr>
        <p:txBody>
          <a:bodyPr/>
          <a:lstStyle>
            <a:lvl1pPr>
              <a:defRPr>
                <a:solidFill>
                  <a:schemeClr val="bg1"/>
                </a:solidFill>
              </a:defRPr>
            </a:lvl1pPr>
          </a:lstStyle>
          <a:p>
            <a:fld id="{3C707AD3-81FF-4966-A614-8DBBCE83916C}" type="datetime1">
              <a:rPr lang="fr-FR" smtClean="0"/>
              <a:t>10/07/2023</a:t>
            </a:fld>
            <a:endParaRPr lang="fr-FR" dirty="0"/>
          </a:p>
        </p:txBody>
      </p:sp>
      <p:sp>
        <p:nvSpPr>
          <p:cNvPr id="10" name="Espace réservé du numéro de diapositive 9">
            <a:extLst>
              <a:ext uri="{FF2B5EF4-FFF2-40B4-BE49-F238E27FC236}">
                <a16:creationId xmlns:a16="http://schemas.microsoft.com/office/drawing/2014/main" id="{3CFDFF10-9692-478B-90B0-92C2D8E1BD82}"/>
              </a:ext>
            </a:extLst>
          </p:cNvPr>
          <p:cNvSpPr>
            <a:spLocks noGrp="1"/>
          </p:cNvSpPr>
          <p:nvPr>
            <p:ph type="sldNum" sz="quarter" idx="12"/>
          </p:nvPr>
        </p:nvSpPr>
        <p:spPr>
          <a:prstGeom prst="ellipse">
            <a:avLst/>
          </a:prstGeom>
        </p:spPr>
        <p:txBody>
          <a:bodyPr/>
          <a:lstStyle/>
          <a:p>
            <a:fld id="{391C56C8-480A-4BEA-BD3F-551A9BCB35B7}" type="slidenum">
              <a:rPr lang="fr-FR" smtClean="0"/>
              <a:pPr/>
              <a:t>11</a:t>
            </a:fld>
            <a:endParaRPr lang="fr-FR" dirty="0"/>
          </a:p>
        </p:txBody>
      </p:sp>
      <p:sp>
        <p:nvSpPr>
          <p:cNvPr id="2" name="Titre 1">
            <a:extLst>
              <a:ext uri="{FF2B5EF4-FFF2-40B4-BE49-F238E27FC236}">
                <a16:creationId xmlns:a16="http://schemas.microsoft.com/office/drawing/2014/main" id="{6F53E0EF-F352-437A-8410-C016C29F7044}"/>
              </a:ext>
            </a:extLst>
          </p:cNvPr>
          <p:cNvSpPr>
            <a:spLocks noGrp="1"/>
          </p:cNvSpPr>
          <p:nvPr>
            <p:ph type="ctrTitle"/>
          </p:nvPr>
        </p:nvSpPr>
        <p:spPr/>
        <p:txBody>
          <a:bodyPr/>
          <a:lstStyle/>
          <a:p>
            <a:pPr marL="0" indent="0" algn="l">
              <a:buNone/>
            </a:pPr>
            <a:r>
              <a:rPr lang="fr-FR" dirty="0"/>
              <a:t>AQUACIAT &amp; AQUACIAT</a:t>
            </a:r>
            <a:r>
              <a:rPr lang="fr-FR" baseline="30000" dirty="0"/>
              <a:t>POWER </a:t>
            </a:r>
            <a:r>
              <a:rPr lang="fr-FR" dirty="0"/>
              <a:t>with R-32</a:t>
            </a:r>
          </a:p>
        </p:txBody>
      </p:sp>
    </p:spTree>
    <p:extLst>
      <p:ext uri="{BB962C8B-B14F-4D97-AF65-F5344CB8AC3E}">
        <p14:creationId xmlns:p14="http://schemas.microsoft.com/office/powerpoint/2010/main" val="509477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itre 26">
            <a:extLst>
              <a:ext uri="{FF2B5EF4-FFF2-40B4-BE49-F238E27FC236}">
                <a16:creationId xmlns:a16="http://schemas.microsoft.com/office/drawing/2014/main" id="{0AF36F6F-B747-4BA2-84A8-D95E86F3EA0E}"/>
              </a:ext>
            </a:extLst>
          </p:cNvPr>
          <p:cNvSpPr>
            <a:spLocks noGrp="1"/>
          </p:cNvSpPr>
          <p:nvPr>
            <p:ph type="title"/>
          </p:nvPr>
        </p:nvSpPr>
        <p:spPr>
          <a:xfrm>
            <a:off x="166688" y="761677"/>
            <a:ext cx="5897228" cy="470568"/>
          </a:xfrm>
        </p:spPr>
        <p:txBody>
          <a:bodyPr/>
          <a:lstStyle/>
          <a:p>
            <a:pPr marL="0" indent="0">
              <a:buNone/>
            </a:pPr>
            <a:r>
              <a:rPr lang="fr-FR" dirty="0"/>
              <a:t>AQUACIAT &amp; AQUACIAT</a:t>
            </a:r>
            <a:r>
              <a:rPr lang="fr-FR" baseline="30000" dirty="0"/>
              <a:t>POWER </a:t>
            </a:r>
            <a:br>
              <a:rPr lang="fr-FR" baseline="30000" dirty="0"/>
            </a:br>
            <a:r>
              <a:rPr lang="fr-FR" dirty="0"/>
              <a:t>with R-32</a:t>
            </a:r>
            <a:br>
              <a:rPr lang="fr-FR" dirty="0"/>
            </a:br>
            <a:r>
              <a:rPr lang="fr-FR" dirty="0" err="1">
                <a:solidFill>
                  <a:schemeClr val="bg2">
                    <a:lumMod val="50000"/>
                  </a:schemeClr>
                </a:solidFill>
              </a:rPr>
              <a:t>Perfectly</a:t>
            </a:r>
            <a:r>
              <a:rPr lang="fr-FR" dirty="0">
                <a:solidFill>
                  <a:schemeClr val="bg2">
                    <a:lumMod val="50000"/>
                  </a:schemeClr>
                </a:solidFill>
              </a:rPr>
              <a:t> </a:t>
            </a:r>
            <a:r>
              <a:rPr lang="fr-FR" dirty="0" err="1">
                <a:solidFill>
                  <a:schemeClr val="bg2">
                    <a:lumMod val="50000"/>
                  </a:schemeClr>
                </a:solidFill>
              </a:rPr>
              <a:t>suited</a:t>
            </a:r>
            <a:r>
              <a:rPr lang="fr-FR" dirty="0">
                <a:solidFill>
                  <a:schemeClr val="bg2">
                    <a:lumMod val="50000"/>
                  </a:schemeClr>
                </a:solidFill>
              </a:rPr>
              <a:t> </a:t>
            </a:r>
            <a:br>
              <a:rPr lang="fr-FR" dirty="0"/>
            </a:br>
            <a:r>
              <a:rPr lang="fr-FR" dirty="0">
                <a:solidFill>
                  <a:schemeClr val="bg2">
                    <a:lumMod val="50000"/>
                  </a:schemeClr>
                </a:solidFill>
              </a:rPr>
              <a:t>for </a:t>
            </a:r>
            <a:r>
              <a:rPr lang="fr-FR" dirty="0" err="1">
                <a:solidFill>
                  <a:schemeClr val="bg2">
                    <a:lumMod val="50000"/>
                  </a:schemeClr>
                </a:solidFill>
              </a:rPr>
              <a:t>hospitality</a:t>
            </a:r>
            <a:r>
              <a:rPr lang="fr-FR" dirty="0">
                <a:solidFill>
                  <a:schemeClr val="bg2">
                    <a:lumMod val="50000"/>
                  </a:schemeClr>
                </a:solidFill>
              </a:rPr>
              <a:t> applications</a:t>
            </a:r>
          </a:p>
        </p:txBody>
      </p:sp>
      <p:sp>
        <p:nvSpPr>
          <p:cNvPr id="6" name="Espace réservé du numéro de diapositive 5">
            <a:extLst>
              <a:ext uri="{FF2B5EF4-FFF2-40B4-BE49-F238E27FC236}">
                <a16:creationId xmlns:a16="http://schemas.microsoft.com/office/drawing/2014/main" id="{55D5905D-0FC4-4F16-9833-F3C58EF9DF92}"/>
              </a:ext>
            </a:extLst>
          </p:cNvPr>
          <p:cNvSpPr>
            <a:spLocks noGrp="1"/>
          </p:cNvSpPr>
          <p:nvPr>
            <p:ph type="sldNum" sz="quarter" idx="12"/>
          </p:nvPr>
        </p:nvSpPr>
        <p:spPr>
          <a:ln>
            <a:solidFill>
              <a:schemeClr val="bg1"/>
            </a:solidFill>
          </a:ln>
        </p:spPr>
        <p:txBody>
          <a:bodyPr/>
          <a:lstStyle/>
          <a:p>
            <a:pPr algn="ctr"/>
            <a:fld id="{703D33BA-6F8E-4DE4-A584-A0A018AFF0E7}" type="slidenum">
              <a:rPr lang="fr-FR" smtClean="0">
                <a:solidFill>
                  <a:schemeClr val="bg1"/>
                </a:solidFill>
              </a:rPr>
              <a:pPr algn="ctr"/>
              <a:t>12</a:t>
            </a:fld>
            <a:endParaRPr lang="fr-FR" dirty="0">
              <a:solidFill>
                <a:schemeClr val="bg1"/>
              </a:solidFill>
            </a:endParaRPr>
          </a:p>
        </p:txBody>
      </p:sp>
      <p:pic>
        <p:nvPicPr>
          <p:cNvPr id="2" name="Image 1">
            <a:extLst>
              <a:ext uri="{FF2B5EF4-FFF2-40B4-BE49-F238E27FC236}">
                <a16:creationId xmlns:a16="http://schemas.microsoft.com/office/drawing/2014/main" id="{07A0A52B-A0ED-4181-A144-3B2BFF2520A9}"/>
              </a:ext>
            </a:extLst>
          </p:cNvPr>
          <p:cNvPicPr>
            <a:picLocks noChangeAspect="1"/>
          </p:cNvPicPr>
          <p:nvPr/>
        </p:nvPicPr>
        <p:blipFill>
          <a:blip r:embed="rId2"/>
          <a:stretch>
            <a:fillRect/>
          </a:stretch>
        </p:blipFill>
        <p:spPr>
          <a:xfrm>
            <a:off x="1324725" y="2011213"/>
            <a:ext cx="3452180" cy="4304464"/>
          </a:xfrm>
          <a:prstGeom prst="rect">
            <a:avLst/>
          </a:prstGeom>
        </p:spPr>
      </p:pic>
      <p:sp>
        <p:nvSpPr>
          <p:cNvPr id="9" name="Espace réservé de la date 4">
            <a:extLst>
              <a:ext uri="{FF2B5EF4-FFF2-40B4-BE49-F238E27FC236}">
                <a16:creationId xmlns:a16="http://schemas.microsoft.com/office/drawing/2014/main" id="{B0998D87-9AC4-463F-A6CE-5EF24FEA7080}"/>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0" name="Espace réservé du pied de page 7">
            <a:extLst>
              <a:ext uri="{FF2B5EF4-FFF2-40B4-BE49-F238E27FC236}">
                <a16:creationId xmlns:a16="http://schemas.microsoft.com/office/drawing/2014/main" id="{603CC3D3-0B3F-467B-84EE-79206E3FA293}"/>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pic>
        <p:nvPicPr>
          <p:cNvPr id="11" name="Image 10" descr="Une image contenant personne, intérieur, homme, femme&#10;&#10;Description générée automatiquement">
            <a:extLst>
              <a:ext uri="{FF2B5EF4-FFF2-40B4-BE49-F238E27FC236}">
                <a16:creationId xmlns:a16="http://schemas.microsoft.com/office/drawing/2014/main" id="{2E199ACF-1EB6-4574-B23B-75E91B784B7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63915" y="-17291"/>
            <a:ext cx="6128085" cy="6892581"/>
          </a:xfrm>
          <a:prstGeom prst="rect">
            <a:avLst/>
          </a:prstGeom>
        </p:spPr>
      </p:pic>
    </p:spTree>
    <p:extLst>
      <p:ext uri="{BB962C8B-B14F-4D97-AF65-F5344CB8AC3E}">
        <p14:creationId xmlns:p14="http://schemas.microsoft.com/office/powerpoint/2010/main" val="481711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69865" y="1428371"/>
            <a:ext cx="5634027" cy="3797300"/>
          </a:xfrm>
          <a:prstGeom prst="rect">
            <a:avLst/>
          </a:prstGeom>
        </p:spPr>
      </p:pic>
      <p:sp>
        <p:nvSpPr>
          <p:cNvPr id="4" name="Espace réservé du contenu 3">
            <a:extLst>
              <a:ext uri="{FF2B5EF4-FFF2-40B4-BE49-F238E27FC236}">
                <a16:creationId xmlns:a16="http://schemas.microsoft.com/office/drawing/2014/main" id="{D3F0DD8F-5852-4D9E-8587-7DD3D2AC89E8}"/>
              </a:ext>
            </a:extLst>
          </p:cNvPr>
          <p:cNvSpPr>
            <a:spLocks noGrp="1"/>
          </p:cNvSpPr>
          <p:nvPr>
            <p:ph sz="half" idx="2"/>
          </p:nvPr>
        </p:nvSpPr>
        <p:spPr>
          <a:xfrm>
            <a:off x="1193533" y="1428371"/>
            <a:ext cx="3392116" cy="4777696"/>
          </a:xfrm>
          <a:prstGeom prst="rect">
            <a:avLst/>
          </a:prstGeom>
        </p:spPr>
        <p:txBody>
          <a:bodyPr>
            <a:noAutofit/>
          </a:bodyPr>
          <a:lstStyle/>
          <a:p>
            <a:r>
              <a:rPr lang="fr-FR" sz="2000" dirty="0" err="1"/>
              <a:t>Now</a:t>
            </a:r>
            <a:r>
              <a:rPr lang="fr-FR" sz="2000" dirty="0"/>
              <a:t> available with</a:t>
            </a:r>
            <a:br>
              <a:rPr lang="fr-FR" sz="2000" dirty="0"/>
            </a:br>
            <a:r>
              <a:rPr lang="fr-FR" sz="2000" dirty="0"/>
              <a:t>R-32 </a:t>
            </a:r>
            <a:r>
              <a:rPr lang="fr-FR" sz="2000" dirty="0" err="1"/>
              <a:t>refrigerant</a:t>
            </a:r>
            <a:endParaRPr lang="fr-FR" sz="2000" dirty="0"/>
          </a:p>
          <a:p>
            <a:pPr lvl="3">
              <a:lnSpc>
                <a:spcPct val="150000"/>
              </a:lnSpc>
            </a:pPr>
            <a:r>
              <a:rPr lang="fr-FR" sz="1600" dirty="0"/>
              <a:t>The AQUACIAT &amp; AQUACIAT</a:t>
            </a:r>
            <a:r>
              <a:rPr lang="fr-FR" sz="1600" baseline="30000" dirty="0"/>
              <a:t>POWER</a:t>
            </a:r>
            <a:r>
              <a:rPr lang="fr-FR" sz="1600" dirty="0"/>
              <a:t> range </a:t>
            </a:r>
            <a:r>
              <a:rPr lang="fr-FR" sz="1600" dirty="0" err="1"/>
              <a:t>is</a:t>
            </a:r>
            <a:r>
              <a:rPr lang="fr-FR" sz="1600" dirty="0"/>
              <a:t> </a:t>
            </a:r>
            <a:r>
              <a:rPr lang="fr-FR" sz="1600" dirty="0" err="1"/>
              <a:t>now</a:t>
            </a:r>
            <a:r>
              <a:rPr lang="fr-FR" sz="1600" dirty="0"/>
              <a:t> available with R-32 </a:t>
            </a:r>
            <a:r>
              <a:rPr lang="fr-FR" sz="1600" dirty="0" err="1"/>
              <a:t>refrigerant</a:t>
            </a:r>
            <a:r>
              <a:rPr lang="fr-FR" sz="1600" dirty="0"/>
              <a:t> for a </a:t>
            </a:r>
            <a:r>
              <a:rPr lang="fr-FR" sz="1600" dirty="0" err="1"/>
              <a:t>lower</a:t>
            </a:r>
            <a:r>
              <a:rPr lang="fr-FR" sz="1600" dirty="0"/>
              <a:t> </a:t>
            </a:r>
            <a:r>
              <a:rPr lang="fr-FR" sz="1600" dirty="0" err="1"/>
              <a:t>ecological</a:t>
            </a:r>
            <a:r>
              <a:rPr lang="fr-FR" sz="1600" dirty="0"/>
              <a:t> </a:t>
            </a:r>
            <a:r>
              <a:rPr lang="fr-FR" sz="1600" dirty="0" err="1"/>
              <a:t>footprint</a:t>
            </a:r>
            <a:r>
              <a:rPr lang="fr-FR" sz="1600" dirty="0"/>
              <a:t>, </a:t>
            </a:r>
            <a:r>
              <a:rPr lang="fr-FR" sz="1600" b="1" dirty="0"/>
              <a:t>up to 77% </a:t>
            </a:r>
            <a:r>
              <a:rPr lang="fr-FR" sz="1600" b="1" dirty="0" err="1"/>
              <a:t>less</a:t>
            </a:r>
            <a:r>
              <a:rPr lang="fr-FR" sz="1600" b="1" dirty="0"/>
              <a:t> </a:t>
            </a:r>
            <a:r>
              <a:rPr lang="fr-FR" sz="1600" b="1" dirty="0" err="1"/>
              <a:t>carbon</a:t>
            </a:r>
            <a:r>
              <a:rPr lang="fr-FR" sz="1600" b="1" dirty="0"/>
              <a:t> </a:t>
            </a:r>
            <a:r>
              <a:rPr lang="fr-FR" sz="1600" b="1" dirty="0" err="1"/>
              <a:t>footprint</a:t>
            </a:r>
            <a:r>
              <a:rPr lang="fr-FR" sz="1600" dirty="0"/>
              <a:t>, </a:t>
            </a:r>
            <a:r>
              <a:rPr lang="fr-FR" sz="1600" dirty="0" err="1"/>
              <a:t>while</a:t>
            </a:r>
            <a:r>
              <a:rPr lang="fr-FR" sz="1600" dirty="0"/>
              <a:t> </a:t>
            </a:r>
            <a:r>
              <a:rPr lang="fr-FR" sz="1600" dirty="0" err="1"/>
              <a:t>improving</a:t>
            </a:r>
            <a:r>
              <a:rPr lang="fr-FR" sz="1600" dirty="0"/>
              <a:t> </a:t>
            </a:r>
            <a:r>
              <a:rPr lang="fr-FR" sz="1600" dirty="0" err="1"/>
              <a:t>even</a:t>
            </a:r>
            <a:r>
              <a:rPr lang="fr-FR" sz="1600" dirty="0"/>
              <a:t> </a:t>
            </a:r>
            <a:r>
              <a:rPr lang="fr-FR" sz="1600" dirty="0" err="1"/>
              <a:t>further</a:t>
            </a:r>
            <a:r>
              <a:rPr lang="fr-FR" sz="1600" dirty="0"/>
              <a:t> </a:t>
            </a:r>
            <a:r>
              <a:rPr lang="fr-FR" sz="1600" dirty="0" err="1"/>
              <a:t>it’s</a:t>
            </a:r>
            <a:r>
              <a:rPr lang="fr-FR" sz="1600" dirty="0"/>
              <a:t> </a:t>
            </a:r>
            <a:r>
              <a:rPr lang="fr-FR" sz="1600" b="1" dirty="0"/>
              <a:t>energy performances +10% </a:t>
            </a:r>
            <a:r>
              <a:rPr lang="fr-FR" sz="1600" dirty="0"/>
              <a:t>and </a:t>
            </a:r>
            <a:r>
              <a:rPr lang="fr-FR" sz="1600" dirty="0" err="1"/>
              <a:t>preserving</a:t>
            </a:r>
            <a:r>
              <a:rPr lang="fr-FR" sz="1600" dirty="0"/>
              <a:t> </a:t>
            </a:r>
            <a:r>
              <a:rPr lang="fr-FR" sz="1600" dirty="0" err="1"/>
              <a:t>its</a:t>
            </a:r>
            <a:r>
              <a:rPr lang="fr-FR" sz="1600" dirty="0"/>
              <a:t> </a:t>
            </a:r>
            <a:r>
              <a:rPr lang="fr-FR" sz="1600" b="1" dirty="0"/>
              <a:t>acoustic </a:t>
            </a:r>
            <a:r>
              <a:rPr lang="fr-FR" sz="1600" b="1" dirty="0" err="1"/>
              <a:t>level</a:t>
            </a:r>
            <a:r>
              <a:rPr lang="fr-FR" sz="1600" b="1" dirty="0"/>
              <a:t> </a:t>
            </a:r>
            <a:r>
              <a:rPr lang="fr-FR" sz="1600" dirty="0"/>
              <a:t>and </a:t>
            </a:r>
            <a:r>
              <a:rPr lang="fr-FR" sz="1600" dirty="0" err="1"/>
              <a:t>its</a:t>
            </a:r>
            <a:r>
              <a:rPr lang="fr-FR" sz="1600" dirty="0"/>
              <a:t> </a:t>
            </a:r>
            <a:r>
              <a:rPr lang="fr-FR" sz="1600" b="1" dirty="0"/>
              <a:t>installation </a:t>
            </a:r>
            <a:r>
              <a:rPr lang="fr-FR" sz="1600" b="1" dirty="0" err="1"/>
              <a:t>simplicity</a:t>
            </a:r>
            <a:r>
              <a:rPr lang="fr-FR" sz="1600" dirty="0"/>
              <a:t>.</a:t>
            </a:r>
            <a:endParaRPr lang="en-US" dirty="0"/>
          </a:p>
        </p:txBody>
      </p:sp>
      <p:sp>
        <p:nvSpPr>
          <p:cNvPr id="9" name="Espace réservé du numéro de diapositive 8">
            <a:extLst>
              <a:ext uri="{FF2B5EF4-FFF2-40B4-BE49-F238E27FC236}">
                <a16:creationId xmlns:a16="http://schemas.microsoft.com/office/drawing/2014/main" id="{441DB85B-0E0D-4AC7-B499-2508BCBB66A4}"/>
              </a:ext>
            </a:extLst>
          </p:cNvPr>
          <p:cNvSpPr>
            <a:spLocks noGrp="1"/>
          </p:cNvSpPr>
          <p:nvPr>
            <p:ph type="sldNum" sz="quarter" idx="12"/>
          </p:nvPr>
        </p:nvSpPr>
        <p:spPr>
          <a:prstGeom prst="ellipse">
            <a:avLst/>
          </a:prstGeom>
        </p:spPr>
        <p:txBody>
          <a:bodyPr/>
          <a:lstStyle/>
          <a:p>
            <a:fld id="{391C56C8-480A-4BEA-BD3F-551A9BCB35B7}" type="slidenum">
              <a:rPr lang="fr-FR" smtClean="0"/>
              <a:pPr/>
              <a:t>13</a:t>
            </a:fld>
            <a:endParaRPr lang="fr-FR"/>
          </a:p>
        </p:txBody>
      </p:sp>
      <p:pic>
        <p:nvPicPr>
          <p:cNvPr id="9218"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45310" y="694431"/>
            <a:ext cx="1187014" cy="10909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Imag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51929" y="953462"/>
            <a:ext cx="1540301" cy="572916"/>
          </a:xfrm>
          <a:prstGeom prst="rect">
            <a:avLst/>
          </a:prstGeom>
        </p:spPr>
      </p:pic>
      <p:pic>
        <p:nvPicPr>
          <p:cNvPr id="5" name="Image 4">
            <a:extLst>
              <a:ext uri="{FF2B5EF4-FFF2-40B4-BE49-F238E27FC236}">
                <a16:creationId xmlns:a16="http://schemas.microsoft.com/office/drawing/2014/main" id="{C563FA21-F656-490B-BFF5-1020D70FC80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16540" y="4072104"/>
            <a:ext cx="2029933" cy="1647095"/>
          </a:xfrm>
          <a:prstGeom prst="rect">
            <a:avLst/>
          </a:prstGeom>
        </p:spPr>
      </p:pic>
      <p:pic>
        <p:nvPicPr>
          <p:cNvPr id="2" name="Image 1">
            <a:extLst>
              <a:ext uri="{FF2B5EF4-FFF2-40B4-BE49-F238E27FC236}">
                <a16:creationId xmlns:a16="http://schemas.microsoft.com/office/drawing/2014/main" id="{E8FEBFB0-7AAA-4659-994E-FACB265B8630}"/>
              </a:ext>
            </a:extLst>
          </p:cNvPr>
          <p:cNvPicPr>
            <a:picLocks noChangeAspect="1"/>
          </p:cNvPicPr>
          <p:nvPr/>
        </p:nvPicPr>
        <p:blipFill rotWithShape="1">
          <a:blip r:embed="rId6" cstate="screen">
            <a:clrChange>
              <a:clrFrom>
                <a:srgbClr val="FDFDFD"/>
              </a:clrFrom>
              <a:clrTo>
                <a:srgbClr val="FDFDFD">
                  <a:alpha val="0"/>
                </a:srgbClr>
              </a:clrTo>
            </a:clrChange>
            <a:extLst>
              <a:ext uri="{28A0092B-C50C-407E-A947-70E740481C1C}">
                <a14:useLocalDpi xmlns:a14="http://schemas.microsoft.com/office/drawing/2010/main"/>
              </a:ext>
            </a:extLst>
          </a:blip>
          <a:srcRect/>
          <a:stretch/>
        </p:blipFill>
        <p:spPr>
          <a:xfrm>
            <a:off x="8270546" y="4630655"/>
            <a:ext cx="1270522" cy="1532914"/>
          </a:xfrm>
          <a:prstGeom prst="rect">
            <a:avLst/>
          </a:prstGeom>
        </p:spPr>
      </p:pic>
      <p:sp>
        <p:nvSpPr>
          <p:cNvPr id="13" name="Espace réservé de la date 4">
            <a:extLst>
              <a:ext uri="{FF2B5EF4-FFF2-40B4-BE49-F238E27FC236}">
                <a16:creationId xmlns:a16="http://schemas.microsoft.com/office/drawing/2014/main" id="{F3F48F4B-3E65-452E-A409-96FD3DB6C38E}"/>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4" name="Espace réservé du pied de page 7">
            <a:extLst>
              <a:ext uri="{FF2B5EF4-FFF2-40B4-BE49-F238E27FC236}">
                <a16:creationId xmlns:a16="http://schemas.microsoft.com/office/drawing/2014/main" id="{66FD576C-512D-4BE4-911E-FA91CAC59089}"/>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3272270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 28">
            <a:extLst>
              <a:ext uri="{FF2B5EF4-FFF2-40B4-BE49-F238E27FC236}">
                <a16:creationId xmlns:a16="http://schemas.microsoft.com/office/drawing/2014/main" id="{1D3490AE-73B7-48B3-89F3-3803ABCF5EF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gray">
          <a:xfrm>
            <a:off x="6096000" y="0"/>
            <a:ext cx="6096000" cy="6858000"/>
          </a:xfrm>
          <a:prstGeom prst="rect">
            <a:avLst/>
          </a:prstGeom>
        </p:spPr>
      </p:pic>
      <p:sp>
        <p:nvSpPr>
          <p:cNvPr id="5" name="Espace réservé du numéro de diapositive 4"/>
          <p:cNvSpPr>
            <a:spLocks noGrp="1"/>
          </p:cNvSpPr>
          <p:nvPr>
            <p:ph type="sldNum" sz="quarter" idx="12"/>
          </p:nvPr>
        </p:nvSpPr>
        <p:spPr>
          <a:prstGeom prst="ellipse">
            <a:avLst/>
          </a:prstGeom>
        </p:spPr>
        <p:txBody>
          <a:bodyPr/>
          <a:lstStyle/>
          <a:p>
            <a:pPr algn="ctr"/>
            <a:fld id="{703D33BA-6F8E-4DE4-A584-A0A018AFF0E7}" type="slidenum">
              <a:rPr lang="fr-FR" smtClean="0"/>
              <a:pPr algn="ctr"/>
              <a:t>14</a:t>
            </a:fld>
            <a:endParaRPr lang="fr-FR" dirty="0"/>
          </a:p>
        </p:txBody>
      </p:sp>
      <p:sp>
        <p:nvSpPr>
          <p:cNvPr id="6" name="Titre 5"/>
          <p:cNvSpPr>
            <a:spLocks noGrp="1"/>
          </p:cNvSpPr>
          <p:nvPr>
            <p:ph type="title"/>
          </p:nvPr>
        </p:nvSpPr>
        <p:spPr/>
        <p:txBody>
          <a:bodyPr/>
          <a:lstStyle/>
          <a:p>
            <a:pPr marL="0" indent="0">
              <a:buNone/>
            </a:pPr>
            <a:r>
              <a:rPr lang="fr-FR" dirty="0"/>
              <a:t>AQUACIAT Range overview</a:t>
            </a:r>
          </a:p>
        </p:txBody>
      </p:sp>
      <p:sp>
        <p:nvSpPr>
          <p:cNvPr id="13" name="ZoneTexte 12"/>
          <p:cNvSpPr txBox="1"/>
          <p:nvPr/>
        </p:nvSpPr>
        <p:spPr>
          <a:xfrm>
            <a:off x="5008468" y="2588408"/>
            <a:ext cx="1187279" cy="307777"/>
          </a:xfrm>
          <a:prstGeom prst="rect">
            <a:avLst/>
          </a:prstGeom>
          <a:noFill/>
        </p:spPr>
        <p:txBody>
          <a:bodyPr wrap="square" rtlCol="0">
            <a:spAutoFit/>
          </a:bodyPr>
          <a:lstStyle/>
          <a:p>
            <a:pPr algn="ctr"/>
            <a:r>
              <a:rPr lang="fr-FR" sz="1400" dirty="0"/>
              <a:t>160 kW</a:t>
            </a:r>
          </a:p>
        </p:txBody>
      </p:sp>
      <p:sp>
        <p:nvSpPr>
          <p:cNvPr id="15" name="ZoneTexte 14"/>
          <p:cNvSpPr txBox="1"/>
          <p:nvPr/>
        </p:nvSpPr>
        <p:spPr>
          <a:xfrm>
            <a:off x="857269" y="2619715"/>
            <a:ext cx="820996" cy="307777"/>
          </a:xfrm>
          <a:prstGeom prst="rect">
            <a:avLst/>
          </a:prstGeom>
          <a:noFill/>
        </p:spPr>
        <p:txBody>
          <a:bodyPr wrap="square" rtlCol="0">
            <a:spAutoFit/>
          </a:bodyPr>
          <a:lstStyle/>
          <a:p>
            <a:pPr algn="ctr"/>
            <a:r>
              <a:rPr lang="fr-FR" sz="1400" dirty="0"/>
              <a:t>40 kW</a:t>
            </a:r>
          </a:p>
        </p:txBody>
      </p:sp>
      <p:sp>
        <p:nvSpPr>
          <p:cNvPr id="19" name="ZoneTexte 18"/>
          <p:cNvSpPr txBox="1"/>
          <p:nvPr/>
        </p:nvSpPr>
        <p:spPr>
          <a:xfrm>
            <a:off x="993418" y="3370751"/>
            <a:ext cx="4806881" cy="307777"/>
          </a:xfrm>
          <a:prstGeom prst="rect">
            <a:avLst/>
          </a:prstGeom>
          <a:solidFill>
            <a:schemeClr val="bg1">
              <a:lumMod val="65000"/>
            </a:schemeClr>
          </a:solidFill>
          <a:ln>
            <a:noFill/>
          </a:ln>
        </p:spPr>
        <p:txBody>
          <a:bodyPr wrap="square" rtlCol="0">
            <a:spAutoFit/>
          </a:bodyPr>
          <a:lstStyle/>
          <a:p>
            <a:pPr algn="ctr"/>
            <a:r>
              <a:rPr lang="en-GB" sz="1400" b="1" dirty="0">
                <a:solidFill>
                  <a:schemeClr val="bg1"/>
                </a:solidFill>
              </a:rPr>
              <a:t>All seasons, All climates, All applications </a:t>
            </a:r>
            <a:r>
              <a:rPr lang="en-GB" sz="1400" dirty="0">
                <a:solidFill>
                  <a:schemeClr val="bg1"/>
                </a:solidFill>
              </a:rPr>
              <a:t>options</a:t>
            </a:r>
          </a:p>
        </p:txBody>
      </p:sp>
      <p:sp>
        <p:nvSpPr>
          <p:cNvPr id="20" name="ZoneTexte 19"/>
          <p:cNvSpPr txBox="1"/>
          <p:nvPr/>
        </p:nvSpPr>
        <p:spPr>
          <a:xfrm>
            <a:off x="993418" y="3816010"/>
            <a:ext cx="4806881" cy="307777"/>
          </a:xfrm>
          <a:prstGeom prst="rect">
            <a:avLst/>
          </a:prstGeom>
          <a:solidFill>
            <a:srgbClr val="FF0000"/>
          </a:solidFill>
        </p:spPr>
        <p:txBody>
          <a:bodyPr wrap="square" rtlCol="0">
            <a:spAutoFit/>
          </a:bodyPr>
          <a:lstStyle/>
          <a:p>
            <a:pPr algn="ctr"/>
            <a:r>
              <a:rPr lang="en-GB" sz="1400" dirty="0">
                <a:solidFill>
                  <a:schemeClr val="bg1"/>
                </a:solidFill>
              </a:rPr>
              <a:t>Fixed speed scroll compressors,  </a:t>
            </a:r>
            <a:r>
              <a:rPr lang="en-GB" sz="1400" b="1" dirty="0">
                <a:solidFill>
                  <a:schemeClr val="bg1"/>
                </a:solidFill>
              </a:rPr>
              <a:t>AC</a:t>
            </a:r>
            <a:r>
              <a:rPr lang="en-GB" sz="1400" dirty="0">
                <a:solidFill>
                  <a:schemeClr val="bg1"/>
                </a:solidFill>
              </a:rPr>
              <a:t> fans</a:t>
            </a:r>
          </a:p>
        </p:txBody>
      </p:sp>
      <p:sp>
        <p:nvSpPr>
          <p:cNvPr id="22" name="Rectangle 21"/>
          <p:cNvSpPr/>
          <p:nvPr/>
        </p:nvSpPr>
        <p:spPr>
          <a:xfrm>
            <a:off x="993415" y="2930860"/>
            <a:ext cx="4806884" cy="36576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p:cNvSpPr txBox="1"/>
          <p:nvPr/>
        </p:nvSpPr>
        <p:spPr>
          <a:xfrm>
            <a:off x="993415" y="2932041"/>
            <a:ext cx="4806884" cy="307777"/>
          </a:xfrm>
          <a:prstGeom prst="rect">
            <a:avLst/>
          </a:prstGeom>
          <a:noFill/>
        </p:spPr>
        <p:txBody>
          <a:bodyPr wrap="square" rtlCol="0">
            <a:spAutoFit/>
          </a:bodyPr>
          <a:lstStyle/>
          <a:p>
            <a:pPr algn="ctr"/>
            <a:r>
              <a:rPr lang="en-GB" sz="1400" b="1" dirty="0">
                <a:solidFill>
                  <a:schemeClr val="bg1"/>
                </a:solidFill>
              </a:rPr>
              <a:t>Variable speed</a:t>
            </a:r>
            <a:r>
              <a:rPr lang="en-GB" sz="1400" dirty="0">
                <a:solidFill>
                  <a:schemeClr val="bg1"/>
                </a:solidFill>
              </a:rPr>
              <a:t> Drive or </a:t>
            </a:r>
            <a:r>
              <a:rPr lang="en-GB" sz="1400" b="1" dirty="0">
                <a:solidFill>
                  <a:schemeClr val="bg1"/>
                </a:solidFill>
              </a:rPr>
              <a:t>EC</a:t>
            </a:r>
            <a:r>
              <a:rPr lang="en-GB" sz="1400" dirty="0">
                <a:solidFill>
                  <a:schemeClr val="bg1"/>
                </a:solidFill>
              </a:rPr>
              <a:t> fans motors option</a:t>
            </a:r>
          </a:p>
        </p:txBody>
      </p:sp>
      <p:sp>
        <p:nvSpPr>
          <p:cNvPr id="27" name="Titre 8"/>
          <p:cNvSpPr txBox="1">
            <a:spLocks/>
          </p:cNvSpPr>
          <p:nvPr/>
        </p:nvSpPr>
        <p:spPr>
          <a:xfrm>
            <a:off x="993415" y="1757215"/>
            <a:ext cx="3787116" cy="419241"/>
          </a:xfrm>
          <a:prstGeom prst="rect">
            <a:avLst/>
          </a:prstGeom>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lgn="l"/>
            <a:r>
              <a:rPr lang="fr-FR" sz="1800" b="1" kern="0" dirty="0">
                <a:solidFill>
                  <a:schemeClr val="tx1">
                    <a:lumMod val="65000"/>
                    <a:lumOff val="35000"/>
                  </a:schemeClr>
                </a:solidFill>
                <a:latin typeface="Arial" panose="020B0604020202020204" pitchFamily="34" charset="0"/>
                <a:cs typeface="Arial" panose="020B0604020202020204" pitchFamily="34" charset="0"/>
              </a:rPr>
              <a:t>CHILLER COOLING ONLY LD</a:t>
            </a:r>
          </a:p>
        </p:txBody>
      </p:sp>
      <p:pic>
        <p:nvPicPr>
          <p:cNvPr id="28" name="Image 2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4138" y="1753206"/>
            <a:ext cx="375844" cy="375844"/>
          </a:xfrm>
          <a:prstGeom prst="rect">
            <a:avLst/>
          </a:prstGeom>
        </p:spPr>
      </p:pic>
      <p:sp>
        <p:nvSpPr>
          <p:cNvPr id="59" name="Titre 8"/>
          <p:cNvSpPr txBox="1">
            <a:spLocks/>
          </p:cNvSpPr>
          <p:nvPr/>
        </p:nvSpPr>
        <p:spPr>
          <a:xfrm>
            <a:off x="5008468" y="1731146"/>
            <a:ext cx="2900335" cy="419241"/>
          </a:xfrm>
          <a:prstGeom prst="rect">
            <a:avLst/>
          </a:prstGeom>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lgn="l"/>
            <a:r>
              <a:rPr lang="fr-FR" sz="1800" b="1" kern="0" dirty="0">
                <a:solidFill>
                  <a:schemeClr val="tx1">
                    <a:lumMod val="65000"/>
                    <a:lumOff val="35000"/>
                  </a:schemeClr>
                </a:solidFill>
                <a:latin typeface="Arial" panose="020B0604020202020204" pitchFamily="34" charset="0"/>
                <a:cs typeface="Arial" panose="020B0604020202020204" pitchFamily="34" charset="0"/>
              </a:rPr>
              <a:t>HEAT PUMP ILD</a:t>
            </a:r>
          </a:p>
        </p:txBody>
      </p:sp>
      <p:pic>
        <p:nvPicPr>
          <p:cNvPr id="60" name="Image 5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09191" y="1731146"/>
            <a:ext cx="375844" cy="375844"/>
          </a:xfrm>
          <a:prstGeom prst="rect">
            <a:avLst/>
          </a:prstGeom>
        </p:spPr>
      </p:pic>
      <p:sp>
        <p:nvSpPr>
          <p:cNvPr id="17" name="Espace réservé de la date 4">
            <a:extLst>
              <a:ext uri="{FF2B5EF4-FFF2-40B4-BE49-F238E27FC236}">
                <a16:creationId xmlns:a16="http://schemas.microsoft.com/office/drawing/2014/main" id="{1511BBCE-B84D-4353-B22A-BB0CEA193AC8}"/>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8" name="Espace réservé du pied de page 7">
            <a:extLst>
              <a:ext uri="{FF2B5EF4-FFF2-40B4-BE49-F238E27FC236}">
                <a16:creationId xmlns:a16="http://schemas.microsoft.com/office/drawing/2014/main" id="{4EFA9714-C5A6-4A55-9811-8BC3190C0533}"/>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3974956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 28">
            <a:extLst>
              <a:ext uri="{FF2B5EF4-FFF2-40B4-BE49-F238E27FC236}">
                <a16:creationId xmlns:a16="http://schemas.microsoft.com/office/drawing/2014/main" id="{1D3490AE-73B7-48B3-89F3-3803ABCF5EF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gray">
          <a:xfrm>
            <a:off x="6096000" y="0"/>
            <a:ext cx="6096000" cy="6858000"/>
          </a:xfrm>
          <a:prstGeom prst="rect">
            <a:avLst/>
          </a:prstGeom>
        </p:spPr>
      </p:pic>
      <p:sp>
        <p:nvSpPr>
          <p:cNvPr id="5" name="Espace réservé du numéro de diapositive 4"/>
          <p:cNvSpPr>
            <a:spLocks noGrp="1"/>
          </p:cNvSpPr>
          <p:nvPr>
            <p:ph type="sldNum" sz="quarter" idx="12"/>
          </p:nvPr>
        </p:nvSpPr>
        <p:spPr>
          <a:prstGeom prst="ellipse">
            <a:avLst/>
          </a:prstGeom>
        </p:spPr>
        <p:txBody>
          <a:bodyPr/>
          <a:lstStyle/>
          <a:p>
            <a:pPr algn="ctr"/>
            <a:fld id="{703D33BA-6F8E-4DE4-A584-A0A018AFF0E7}" type="slidenum">
              <a:rPr lang="fr-FR" smtClean="0"/>
              <a:pPr algn="ctr"/>
              <a:t>15</a:t>
            </a:fld>
            <a:endParaRPr lang="fr-FR" dirty="0"/>
          </a:p>
        </p:txBody>
      </p:sp>
      <p:sp>
        <p:nvSpPr>
          <p:cNvPr id="6" name="Titre 5"/>
          <p:cNvSpPr>
            <a:spLocks noGrp="1"/>
          </p:cNvSpPr>
          <p:nvPr>
            <p:ph type="title"/>
          </p:nvPr>
        </p:nvSpPr>
        <p:spPr/>
        <p:txBody>
          <a:bodyPr/>
          <a:lstStyle/>
          <a:p>
            <a:pPr marL="0" indent="0">
              <a:buNone/>
            </a:pPr>
            <a:r>
              <a:rPr lang="fr-FR" dirty="0" err="1"/>
              <a:t>AQUACIAT</a:t>
            </a:r>
            <a:r>
              <a:rPr lang="fr-FR" baseline="30000" dirty="0" err="1"/>
              <a:t>Power</a:t>
            </a:r>
            <a:r>
              <a:rPr lang="fr-FR" dirty="0"/>
              <a:t> Range overview</a:t>
            </a:r>
          </a:p>
        </p:txBody>
      </p:sp>
      <p:sp>
        <p:nvSpPr>
          <p:cNvPr id="13" name="ZoneTexte 12"/>
          <p:cNvSpPr txBox="1"/>
          <p:nvPr/>
        </p:nvSpPr>
        <p:spPr>
          <a:xfrm>
            <a:off x="4494954" y="1428889"/>
            <a:ext cx="1187279" cy="307777"/>
          </a:xfrm>
          <a:prstGeom prst="rect">
            <a:avLst/>
          </a:prstGeom>
          <a:noFill/>
        </p:spPr>
        <p:txBody>
          <a:bodyPr wrap="square" rtlCol="0">
            <a:spAutoFit/>
          </a:bodyPr>
          <a:lstStyle/>
          <a:p>
            <a:pPr algn="ctr"/>
            <a:r>
              <a:rPr lang="fr-FR" sz="1400" dirty="0"/>
              <a:t>400</a:t>
            </a:r>
            <a:r>
              <a:rPr lang="fr-FR" sz="1400" dirty="0">
                <a:solidFill>
                  <a:srgbClr val="FF0000"/>
                </a:solidFill>
              </a:rPr>
              <a:t> </a:t>
            </a:r>
            <a:r>
              <a:rPr lang="fr-FR" sz="1400" dirty="0"/>
              <a:t>kW</a:t>
            </a:r>
          </a:p>
        </p:txBody>
      </p:sp>
      <p:sp>
        <p:nvSpPr>
          <p:cNvPr id="14" name="ZoneTexte 13"/>
          <p:cNvSpPr txBox="1"/>
          <p:nvPr/>
        </p:nvSpPr>
        <p:spPr>
          <a:xfrm>
            <a:off x="8161821" y="1466660"/>
            <a:ext cx="957919" cy="307777"/>
          </a:xfrm>
          <a:prstGeom prst="rect">
            <a:avLst/>
          </a:prstGeom>
          <a:noFill/>
        </p:spPr>
        <p:txBody>
          <a:bodyPr wrap="square" rtlCol="0">
            <a:spAutoFit/>
          </a:bodyPr>
          <a:lstStyle/>
          <a:p>
            <a:pPr algn="ctr"/>
            <a:r>
              <a:rPr lang="fr-FR" sz="1400" dirty="0"/>
              <a:t>940 kW</a:t>
            </a:r>
          </a:p>
        </p:txBody>
      </p:sp>
      <p:sp>
        <p:nvSpPr>
          <p:cNvPr id="15" name="ZoneTexte 14"/>
          <p:cNvSpPr txBox="1"/>
          <p:nvPr/>
        </p:nvSpPr>
        <p:spPr>
          <a:xfrm>
            <a:off x="910699" y="1463289"/>
            <a:ext cx="820996" cy="307777"/>
          </a:xfrm>
          <a:prstGeom prst="rect">
            <a:avLst/>
          </a:prstGeom>
          <a:noFill/>
        </p:spPr>
        <p:txBody>
          <a:bodyPr wrap="square" rtlCol="0">
            <a:spAutoFit/>
          </a:bodyPr>
          <a:lstStyle/>
          <a:p>
            <a:pPr algn="ctr"/>
            <a:r>
              <a:rPr lang="fr-FR" sz="1400" dirty="0"/>
              <a:t>170 kW</a:t>
            </a:r>
          </a:p>
        </p:txBody>
      </p:sp>
      <p:sp>
        <p:nvSpPr>
          <p:cNvPr id="19" name="ZoneTexte 18"/>
          <p:cNvSpPr txBox="1"/>
          <p:nvPr/>
        </p:nvSpPr>
        <p:spPr>
          <a:xfrm>
            <a:off x="1046848" y="2214325"/>
            <a:ext cx="7622783" cy="307777"/>
          </a:xfrm>
          <a:prstGeom prst="rect">
            <a:avLst/>
          </a:prstGeom>
          <a:solidFill>
            <a:schemeClr val="bg1">
              <a:lumMod val="65000"/>
            </a:schemeClr>
          </a:solidFill>
          <a:ln>
            <a:noFill/>
          </a:ln>
        </p:spPr>
        <p:txBody>
          <a:bodyPr wrap="square" rtlCol="0">
            <a:spAutoFit/>
          </a:bodyPr>
          <a:lstStyle/>
          <a:p>
            <a:pPr algn="ctr"/>
            <a:r>
              <a:rPr lang="en-GB" sz="1400" b="1" dirty="0">
                <a:solidFill>
                  <a:schemeClr val="bg1"/>
                </a:solidFill>
              </a:rPr>
              <a:t>Variable speed</a:t>
            </a:r>
            <a:r>
              <a:rPr lang="en-GB" sz="1400" dirty="0">
                <a:solidFill>
                  <a:schemeClr val="bg1"/>
                </a:solidFill>
              </a:rPr>
              <a:t> fans option (</a:t>
            </a:r>
            <a:r>
              <a:rPr lang="en-US" sz="1400" dirty="0">
                <a:solidFill>
                  <a:schemeClr val="bg1"/>
                </a:solidFill>
                <a:sym typeface="Wingdings"/>
              </a:rPr>
              <a:t> </a:t>
            </a:r>
            <a:r>
              <a:rPr lang="en-GB" sz="1400" dirty="0">
                <a:solidFill>
                  <a:schemeClr val="bg1"/>
                </a:solidFill>
                <a:sym typeface="Wingdings"/>
              </a:rPr>
              <a:t>S</a:t>
            </a:r>
            <a:r>
              <a:rPr lang="en-GB" sz="1400" dirty="0">
                <a:solidFill>
                  <a:schemeClr val="bg1"/>
                </a:solidFill>
              </a:rPr>
              <a:t>easonal performances)</a:t>
            </a:r>
          </a:p>
        </p:txBody>
      </p:sp>
      <p:sp>
        <p:nvSpPr>
          <p:cNvPr id="20" name="ZoneTexte 19"/>
          <p:cNvSpPr txBox="1"/>
          <p:nvPr/>
        </p:nvSpPr>
        <p:spPr>
          <a:xfrm>
            <a:off x="1046848" y="3029690"/>
            <a:ext cx="7622783" cy="307777"/>
          </a:xfrm>
          <a:prstGeom prst="rect">
            <a:avLst/>
          </a:prstGeom>
          <a:solidFill>
            <a:srgbClr val="FF0000"/>
          </a:solidFill>
        </p:spPr>
        <p:txBody>
          <a:bodyPr wrap="square" rtlCol="0">
            <a:spAutoFit/>
          </a:bodyPr>
          <a:lstStyle/>
          <a:p>
            <a:pPr algn="ctr"/>
            <a:r>
              <a:rPr lang="en-GB" sz="1400" dirty="0">
                <a:solidFill>
                  <a:schemeClr val="bg1"/>
                </a:solidFill>
              </a:rPr>
              <a:t>Fixed speed scroll compressors,  </a:t>
            </a:r>
            <a:r>
              <a:rPr lang="en-GB" sz="1400" b="1" dirty="0">
                <a:solidFill>
                  <a:schemeClr val="bg1"/>
                </a:solidFill>
              </a:rPr>
              <a:t>AC</a:t>
            </a:r>
            <a:r>
              <a:rPr lang="en-GB" sz="1400" dirty="0">
                <a:solidFill>
                  <a:schemeClr val="bg1"/>
                </a:solidFill>
              </a:rPr>
              <a:t> fans-low speed</a:t>
            </a:r>
          </a:p>
        </p:txBody>
      </p:sp>
      <p:sp>
        <p:nvSpPr>
          <p:cNvPr id="22" name="Rectangle 21"/>
          <p:cNvSpPr/>
          <p:nvPr/>
        </p:nvSpPr>
        <p:spPr>
          <a:xfrm>
            <a:off x="1046845" y="1774434"/>
            <a:ext cx="7616736" cy="36576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p:cNvSpPr txBox="1"/>
          <p:nvPr/>
        </p:nvSpPr>
        <p:spPr>
          <a:xfrm>
            <a:off x="1867841" y="1793204"/>
            <a:ext cx="6293978" cy="307777"/>
          </a:xfrm>
          <a:prstGeom prst="rect">
            <a:avLst/>
          </a:prstGeom>
          <a:noFill/>
        </p:spPr>
        <p:txBody>
          <a:bodyPr wrap="square" rtlCol="0">
            <a:spAutoFit/>
          </a:bodyPr>
          <a:lstStyle/>
          <a:p>
            <a:pPr algn="ctr"/>
            <a:r>
              <a:rPr lang="en-GB" sz="1400" b="1" dirty="0">
                <a:solidFill>
                  <a:schemeClr val="bg1"/>
                </a:solidFill>
              </a:rPr>
              <a:t>EC</a:t>
            </a:r>
            <a:r>
              <a:rPr lang="en-GB" sz="1400" dirty="0">
                <a:solidFill>
                  <a:schemeClr val="bg1"/>
                </a:solidFill>
              </a:rPr>
              <a:t> fans motors option (</a:t>
            </a:r>
            <a:r>
              <a:rPr lang="en-US" sz="1400" dirty="0">
                <a:solidFill>
                  <a:schemeClr val="bg1"/>
                </a:solidFill>
                <a:sym typeface="Wingdings"/>
              </a:rPr>
              <a:t> </a:t>
            </a:r>
            <a:r>
              <a:rPr lang="en-GB" sz="1400" dirty="0">
                <a:solidFill>
                  <a:schemeClr val="bg1"/>
                </a:solidFill>
                <a:sym typeface="Wingdings"/>
              </a:rPr>
              <a:t>S</a:t>
            </a:r>
            <a:r>
              <a:rPr lang="en-GB" sz="1400" dirty="0">
                <a:solidFill>
                  <a:schemeClr val="bg1"/>
                </a:solidFill>
              </a:rPr>
              <a:t>easonal performances)</a:t>
            </a:r>
          </a:p>
        </p:txBody>
      </p:sp>
      <p:sp>
        <p:nvSpPr>
          <p:cNvPr id="26" name="ZoneTexte 25"/>
          <p:cNvSpPr txBox="1"/>
          <p:nvPr/>
        </p:nvSpPr>
        <p:spPr>
          <a:xfrm>
            <a:off x="1046845" y="2620119"/>
            <a:ext cx="7624964" cy="307777"/>
          </a:xfrm>
          <a:prstGeom prst="rect">
            <a:avLst/>
          </a:prstGeom>
          <a:solidFill>
            <a:schemeClr val="bg1">
              <a:lumMod val="65000"/>
            </a:schemeClr>
          </a:solidFill>
          <a:ln>
            <a:noFill/>
          </a:ln>
        </p:spPr>
        <p:txBody>
          <a:bodyPr wrap="square" rtlCol="0">
            <a:spAutoFit/>
          </a:bodyPr>
          <a:lstStyle/>
          <a:p>
            <a:pPr algn="ctr"/>
            <a:r>
              <a:rPr lang="en-US" sz="1400" dirty="0">
                <a:solidFill>
                  <a:schemeClr val="bg1"/>
                </a:solidFill>
              </a:rPr>
              <a:t>High performance option / High temperature: High speed fans (</a:t>
            </a:r>
            <a:r>
              <a:rPr lang="en-US" sz="1400" dirty="0">
                <a:solidFill>
                  <a:schemeClr val="bg1"/>
                </a:solidFill>
                <a:sym typeface="Wingdings"/>
              </a:rPr>
              <a:t></a:t>
            </a:r>
            <a:r>
              <a:rPr lang="en-US" sz="1400" dirty="0">
                <a:solidFill>
                  <a:schemeClr val="bg1"/>
                </a:solidFill>
              </a:rPr>
              <a:t> Nominal performances &amp; Operating map) </a:t>
            </a:r>
          </a:p>
        </p:txBody>
      </p:sp>
      <p:sp>
        <p:nvSpPr>
          <p:cNvPr id="27" name="Titre 8"/>
          <p:cNvSpPr txBox="1">
            <a:spLocks/>
          </p:cNvSpPr>
          <p:nvPr/>
        </p:nvSpPr>
        <p:spPr>
          <a:xfrm>
            <a:off x="1046845" y="1116847"/>
            <a:ext cx="3787116" cy="419241"/>
          </a:xfrm>
          <a:prstGeom prst="rect">
            <a:avLst/>
          </a:prstGeom>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lgn="l"/>
            <a:r>
              <a:rPr lang="fr-FR" sz="1800" b="1" kern="0" dirty="0">
                <a:solidFill>
                  <a:schemeClr val="tx1">
                    <a:lumMod val="65000"/>
                    <a:lumOff val="35000"/>
                  </a:schemeClr>
                </a:solidFill>
                <a:latin typeface="Arial" panose="020B0604020202020204" pitchFamily="34" charset="0"/>
                <a:cs typeface="Arial" panose="020B0604020202020204" pitchFamily="34" charset="0"/>
              </a:rPr>
              <a:t>CHILLER COOLING ONLY LD</a:t>
            </a:r>
          </a:p>
        </p:txBody>
      </p:sp>
      <p:pic>
        <p:nvPicPr>
          <p:cNvPr id="28" name="Image 2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7568" y="1112838"/>
            <a:ext cx="375844" cy="375844"/>
          </a:xfrm>
          <a:prstGeom prst="rect">
            <a:avLst/>
          </a:prstGeom>
        </p:spPr>
      </p:pic>
      <p:sp>
        <p:nvSpPr>
          <p:cNvPr id="31" name="Espace réservé de la date 4">
            <a:extLst>
              <a:ext uri="{FF2B5EF4-FFF2-40B4-BE49-F238E27FC236}">
                <a16:creationId xmlns:a16="http://schemas.microsoft.com/office/drawing/2014/main" id="{A4D06CF7-24AE-4C93-8748-545F3C053BEF}"/>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32" name="Espace réservé du pied de page 7">
            <a:extLst>
              <a:ext uri="{FF2B5EF4-FFF2-40B4-BE49-F238E27FC236}">
                <a16:creationId xmlns:a16="http://schemas.microsoft.com/office/drawing/2014/main" id="{0319F186-263D-4DE9-9610-E05BC8D6F5CB}"/>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
        <p:nvSpPr>
          <p:cNvPr id="30" name="ZoneTexte 29">
            <a:extLst>
              <a:ext uri="{FF2B5EF4-FFF2-40B4-BE49-F238E27FC236}">
                <a16:creationId xmlns:a16="http://schemas.microsoft.com/office/drawing/2014/main" id="{FECACC7F-9B1B-4B26-8143-7BFC35F5132F}"/>
              </a:ext>
            </a:extLst>
          </p:cNvPr>
          <p:cNvSpPr txBox="1"/>
          <p:nvPr/>
        </p:nvSpPr>
        <p:spPr>
          <a:xfrm>
            <a:off x="794467" y="4030058"/>
            <a:ext cx="1053460" cy="307777"/>
          </a:xfrm>
          <a:prstGeom prst="rect">
            <a:avLst/>
          </a:prstGeom>
          <a:noFill/>
        </p:spPr>
        <p:txBody>
          <a:bodyPr wrap="square" rtlCol="0">
            <a:spAutoFit/>
          </a:bodyPr>
          <a:lstStyle/>
          <a:p>
            <a:pPr algn="ctr"/>
            <a:r>
              <a:rPr lang="fr-FR" sz="1400"/>
              <a:t>170 kW</a:t>
            </a:r>
          </a:p>
        </p:txBody>
      </p:sp>
      <p:sp>
        <p:nvSpPr>
          <p:cNvPr id="33" name="Rectangle 32">
            <a:extLst>
              <a:ext uri="{FF2B5EF4-FFF2-40B4-BE49-F238E27FC236}">
                <a16:creationId xmlns:a16="http://schemas.microsoft.com/office/drawing/2014/main" id="{9AFF5BA5-3A0F-4888-8BB7-74467FC7B8EA}"/>
              </a:ext>
            </a:extLst>
          </p:cNvPr>
          <p:cNvSpPr/>
          <p:nvPr/>
        </p:nvSpPr>
        <p:spPr>
          <a:xfrm>
            <a:off x="1046848" y="5957654"/>
            <a:ext cx="4298801"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bg1"/>
                </a:solidFill>
              </a:rPr>
              <a:t>Fixed speed scroll compressors,  </a:t>
            </a:r>
            <a:r>
              <a:rPr lang="en-GB" sz="1400" b="1">
                <a:solidFill>
                  <a:schemeClr val="bg1"/>
                </a:solidFill>
              </a:rPr>
              <a:t>AC</a:t>
            </a:r>
            <a:r>
              <a:rPr lang="en-GB" sz="1400">
                <a:solidFill>
                  <a:schemeClr val="bg1"/>
                </a:solidFill>
              </a:rPr>
              <a:t> fans motors-low speed</a:t>
            </a:r>
          </a:p>
        </p:txBody>
      </p:sp>
      <p:sp>
        <p:nvSpPr>
          <p:cNvPr id="34" name="ZoneTexte 33">
            <a:extLst>
              <a:ext uri="{FF2B5EF4-FFF2-40B4-BE49-F238E27FC236}">
                <a16:creationId xmlns:a16="http://schemas.microsoft.com/office/drawing/2014/main" id="{950A9C19-A2A0-463A-AC5A-0461F72DFA58}"/>
              </a:ext>
            </a:extLst>
          </p:cNvPr>
          <p:cNvSpPr txBox="1"/>
          <p:nvPr/>
        </p:nvSpPr>
        <p:spPr>
          <a:xfrm>
            <a:off x="8684232" y="4020703"/>
            <a:ext cx="991336" cy="307777"/>
          </a:xfrm>
          <a:prstGeom prst="rect">
            <a:avLst/>
          </a:prstGeom>
          <a:noFill/>
        </p:spPr>
        <p:txBody>
          <a:bodyPr wrap="square" rtlCol="0">
            <a:spAutoFit/>
          </a:bodyPr>
          <a:lstStyle/>
          <a:p>
            <a:pPr algn="ctr"/>
            <a:r>
              <a:rPr lang="fr-FR" sz="1400"/>
              <a:t>1040 kW</a:t>
            </a:r>
          </a:p>
        </p:txBody>
      </p:sp>
      <p:sp>
        <p:nvSpPr>
          <p:cNvPr id="35" name="ZoneTexte 34">
            <a:extLst>
              <a:ext uri="{FF2B5EF4-FFF2-40B4-BE49-F238E27FC236}">
                <a16:creationId xmlns:a16="http://schemas.microsoft.com/office/drawing/2014/main" id="{4CE4B5F8-179A-495D-8B55-03410935AFC3}"/>
              </a:ext>
            </a:extLst>
          </p:cNvPr>
          <p:cNvSpPr txBox="1"/>
          <p:nvPr/>
        </p:nvSpPr>
        <p:spPr>
          <a:xfrm>
            <a:off x="1046848" y="4328480"/>
            <a:ext cx="8072892" cy="307777"/>
          </a:xfrm>
          <a:prstGeom prst="rect">
            <a:avLst/>
          </a:prstGeom>
          <a:solidFill>
            <a:schemeClr val="bg1">
              <a:lumMod val="65000"/>
            </a:schemeClr>
          </a:solidFill>
          <a:ln>
            <a:noFill/>
          </a:ln>
        </p:spPr>
        <p:txBody>
          <a:bodyPr wrap="square" rtlCol="0">
            <a:spAutoFit/>
          </a:bodyPr>
          <a:lstStyle/>
          <a:p>
            <a:pPr algn="ctr"/>
            <a:r>
              <a:rPr lang="en-GB" sz="1400" b="1">
                <a:solidFill>
                  <a:schemeClr val="bg1"/>
                </a:solidFill>
              </a:rPr>
              <a:t>EC</a:t>
            </a:r>
            <a:r>
              <a:rPr lang="en-GB" sz="1400">
                <a:solidFill>
                  <a:schemeClr val="bg1"/>
                </a:solidFill>
              </a:rPr>
              <a:t> fans motors option (</a:t>
            </a:r>
            <a:r>
              <a:rPr lang="en-GB" sz="1400">
                <a:solidFill>
                  <a:schemeClr val="bg1"/>
                </a:solidFill>
                <a:sym typeface="Wingdings"/>
              </a:rPr>
              <a:t></a:t>
            </a:r>
            <a:r>
              <a:rPr lang="en-GB" sz="1400">
                <a:solidFill>
                  <a:schemeClr val="bg1"/>
                </a:solidFill>
              </a:rPr>
              <a:t> Seasonal performances)</a:t>
            </a:r>
          </a:p>
        </p:txBody>
      </p:sp>
      <p:sp>
        <p:nvSpPr>
          <p:cNvPr id="36" name="Rectangle 35">
            <a:extLst>
              <a:ext uri="{FF2B5EF4-FFF2-40B4-BE49-F238E27FC236}">
                <a16:creationId xmlns:a16="http://schemas.microsoft.com/office/drawing/2014/main" id="{593A4DB6-7E65-4325-991D-25049448744C}"/>
              </a:ext>
            </a:extLst>
          </p:cNvPr>
          <p:cNvSpPr/>
          <p:nvPr/>
        </p:nvSpPr>
        <p:spPr>
          <a:xfrm>
            <a:off x="1046844" y="5288468"/>
            <a:ext cx="8072891" cy="63343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solidFill>
              </a:rPr>
              <a:t>High performance option / High temperature: High speed fans </a:t>
            </a:r>
          </a:p>
          <a:p>
            <a:pPr algn="ctr"/>
            <a:r>
              <a:rPr lang="en-US" sz="1400">
                <a:solidFill>
                  <a:schemeClr val="bg1"/>
                </a:solidFill>
              </a:rPr>
              <a:t>(</a:t>
            </a:r>
            <a:r>
              <a:rPr lang="en-US" sz="1400">
                <a:solidFill>
                  <a:schemeClr val="bg1"/>
                </a:solidFill>
                <a:sym typeface="Wingdings"/>
              </a:rPr>
              <a:t></a:t>
            </a:r>
            <a:r>
              <a:rPr lang="en-US" sz="1400">
                <a:solidFill>
                  <a:schemeClr val="bg1"/>
                </a:solidFill>
              </a:rPr>
              <a:t> Nominal performances &amp; Operating map) </a:t>
            </a:r>
          </a:p>
        </p:txBody>
      </p:sp>
      <p:sp>
        <p:nvSpPr>
          <p:cNvPr id="37" name="Rectangle 36">
            <a:extLst>
              <a:ext uri="{FF2B5EF4-FFF2-40B4-BE49-F238E27FC236}">
                <a16:creationId xmlns:a16="http://schemas.microsoft.com/office/drawing/2014/main" id="{5EAF9703-4A04-4437-A384-F39908F05B7A}"/>
              </a:ext>
            </a:extLst>
          </p:cNvPr>
          <p:cNvSpPr/>
          <p:nvPr/>
        </p:nvSpPr>
        <p:spPr>
          <a:xfrm>
            <a:off x="1046847" y="4699794"/>
            <a:ext cx="4298802" cy="5326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ZoneTexte 37">
            <a:extLst>
              <a:ext uri="{FF2B5EF4-FFF2-40B4-BE49-F238E27FC236}">
                <a16:creationId xmlns:a16="http://schemas.microsoft.com/office/drawing/2014/main" id="{4E070477-5929-4A29-872C-65731F9EAD76}"/>
              </a:ext>
            </a:extLst>
          </p:cNvPr>
          <p:cNvSpPr txBox="1"/>
          <p:nvPr/>
        </p:nvSpPr>
        <p:spPr>
          <a:xfrm>
            <a:off x="1303306" y="4704489"/>
            <a:ext cx="3804909" cy="523220"/>
          </a:xfrm>
          <a:prstGeom prst="rect">
            <a:avLst/>
          </a:prstGeom>
          <a:noFill/>
        </p:spPr>
        <p:txBody>
          <a:bodyPr wrap="square" rtlCol="0">
            <a:spAutoFit/>
          </a:bodyPr>
          <a:lstStyle/>
          <a:p>
            <a:pPr algn="ctr"/>
            <a:r>
              <a:rPr lang="en-US" sz="1400" b="1"/>
              <a:t>Variable-speed AC motor fans option</a:t>
            </a:r>
          </a:p>
          <a:p>
            <a:pPr algn="ctr"/>
            <a:r>
              <a:rPr lang="en-US" sz="1400"/>
              <a:t>+ drive ( </a:t>
            </a:r>
            <a:r>
              <a:rPr lang="en-US" sz="1400">
                <a:sym typeface="Wingdings"/>
              </a:rPr>
              <a:t></a:t>
            </a:r>
            <a:r>
              <a:rPr lang="en-US" sz="1400"/>
              <a:t> Seasonal performance levels)</a:t>
            </a:r>
            <a:endParaRPr lang="en-GB" sz="1400"/>
          </a:p>
        </p:txBody>
      </p:sp>
      <p:sp>
        <p:nvSpPr>
          <p:cNvPr id="39" name="Titre 8">
            <a:extLst>
              <a:ext uri="{FF2B5EF4-FFF2-40B4-BE49-F238E27FC236}">
                <a16:creationId xmlns:a16="http://schemas.microsoft.com/office/drawing/2014/main" id="{C3F0939B-5C0C-40BE-AE0F-887D1D0AB4E5}"/>
              </a:ext>
            </a:extLst>
          </p:cNvPr>
          <p:cNvSpPr txBox="1">
            <a:spLocks/>
          </p:cNvSpPr>
          <p:nvPr/>
        </p:nvSpPr>
        <p:spPr>
          <a:xfrm>
            <a:off x="1046845" y="3668099"/>
            <a:ext cx="2900335" cy="419241"/>
          </a:xfrm>
          <a:prstGeom prst="rect">
            <a:avLst/>
          </a:prstGeom>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lgn="l"/>
            <a:r>
              <a:rPr lang="fr-FR" sz="1800" b="1" kern="0">
                <a:solidFill>
                  <a:schemeClr val="tx1">
                    <a:lumMod val="65000"/>
                    <a:lumOff val="35000"/>
                  </a:schemeClr>
                </a:solidFill>
                <a:latin typeface="Arial" panose="020B0604020202020204" pitchFamily="34" charset="0"/>
                <a:cs typeface="Arial" panose="020B0604020202020204" pitchFamily="34" charset="0"/>
              </a:rPr>
              <a:t>HEAT PUMP ILD</a:t>
            </a:r>
          </a:p>
        </p:txBody>
      </p:sp>
      <p:pic>
        <p:nvPicPr>
          <p:cNvPr id="40" name="Image 39">
            <a:extLst>
              <a:ext uri="{FF2B5EF4-FFF2-40B4-BE49-F238E27FC236}">
                <a16:creationId xmlns:a16="http://schemas.microsoft.com/office/drawing/2014/main" id="{9C391235-5B5F-4CD1-97B9-9D396FD967D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7568" y="3668099"/>
            <a:ext cx="375844" cy="375844"/>
          </a:xfrm>
          <a:prstGeom prst="rect">
            <a:avLst/>
          </a:prstGeom>
        </p:spPr>
      </p:pic>
      <p:sp>
        <p:nvSpPr>
          <p:cNvPr id="41" name="ZoneTexte 40">
            <a:extLst>
              <a:ext uri="{FF2B5EF4-FFF2-40B4-BE49-F238E27FC236}">
                <a16:creationId xmlns:a16="http://schemas.microsoft.com/office/drawing/2014/main" id="{952A513C-308B-408C-AF9A-0E8B9ECE844E}"/>
              </a:ext>
            </a:extLst>
          </p:cNvPr>
          <p:cNvSpPr txBox="1"/>
          <p:nvPr/>
        </p:nvSpPr>
        <p:spPr>
          <a:xfrm>
            <a:off x="4926031" y="3992743"/>
            <a:ext cx="991336" cy="307777"/>
          </a:xfrm>
          <a:prstGeom prst="rect">
            <a:avLst/>
          </a:prstGeom>
          <a:noFill/>
        </p:spPr>
        <p:txBody>
          <a:bodyPr wrap="square" rtlCol="0">
            <a:spAutoFit/>
          </a:bodyPr>
          <a:lstStyle/>
          <a:p>
            <a:pPr algn="ctr"/>
            <a:r>
              <a:rPr lang="fr-FR" sz="1400"/>
              <a:t>530 kW</a:t>
            </a:r>
          </a:p>
        </p:txBody>
      </p:sp>
      <p:sp>
        <p:nvSpPr>
          <p:cNvPr id="42" name="Rectangle 41">
            <a:extLst>
              <a:ext uri="{FF2B5EF4-FFF2-40B4-BE49-F238E27FC236}">
                <a16:creationId xmlns:a16="http://schemas.microsoft.com/office/drawing/2014/main" id="{13462A05-14A8-4626-9CE8-FF1CF0467106}"/>
              </a:ext>
            </a:extLst>
          </p:cNvPr>
          <p:cNvSpPr/>
          <p:nvPr/>
        </p:nvSpPr>
        <p:spPr>
          <a:xfrm>
            <a:off x="5392824" y="5957271"/>
            <a:ext cx="3698036" cy="36298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solidFill>
              </a:rPr>
              <a:t>Fixed-speed scroll </a:t>
            </a:r>
            <a:r>
              <a:rPr lang="en-US" sz="1400" err="1">
                <a:solidFill>
                  <a:schemeClr val="bg1"/>
                </a:solidFill>
              </a:rPr>
              <a:t>compressors,variable</a:t>
            </a:r>
            <a:r>
              <a:rPr lang="en-US" sz="1400">
                <a:solidFill>
                  <a:schemeClr val="bg1"/>
                </a:solidFill>
              </a:rPr>
              <a:t>-speed </a:t>
            </a:r>
            <a:r>
              <a:rPr lang="en-US" sz="1400" b="1">
                <a:solidFill>
                  <a:schemeClr val="bg1"/>
                </a:solidFill>
              </a:rPr>
              <a:t>AC motors fans </a:t>
            </a:r>
            <a:r>
              <a:rPr lang="en-US" sz="1400">
                <a:solidFill>
                  <a:schemeClr val="bg1"/>
                </a:solidFill>
              </a:rPr>
              <a:t>+ Drive</a:t>
            </a:r>
            <a:endParaRPr lang="en-GB" sz="1400">
              <a:solidFill>
                <a:schemeClr val="bg1"/>
              </a:solidFill>
            </a:endParaRPr>
          </a:p>
        </p:txBody>
      </p:sp>
    </p:spTree>
    <p:extLst>
      <p:ext uri="{BB962C8B-B14F-4D97-AF65-F5344CB8AC3E}">
        <p14:creationId xmlns:p14="http://schemas.microsoft.com/office/powerpoint/2010/main" val="1587673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p:txBody>
          <a:bodyPr/>
          <a:lstStyle/>
          <a:p>
            <a:endParaRPr lang="fr-FR"/>
          </a:p>
        </p:txBody>
      </p:sp>
      <p:sp>
        <p:nvSpPr>
          <p:cNvPr id="11" name="Espace réservé de la date 3">
            <a:extLst>
              <a:ext uri="{FF2B5EF4-FFF2-40B4-BE49-F238E27FC236}">
                <a16:creationId xmlns:a16="http://schemas.microsoft.com/office/drawing/2014/main" id="{EC63DA42-9D70-4D44-B951-5C3B589F1288}"/>
              </a:ext>
            </a:extLst>
          </p:cNvPr>
          <p:cNvSpPr>
            <a:spLocks noGrp="1"/>
          </p:cNvSpPr>
          <p:nvPr>
            <p:ph type="dt" sz="half" idx="10"/>
          </p:nvPr>
        </p:nvSpPr>
        <p:spPr>
          <a:prstGeom prst="rect">
            <a:avLst/>
          </a:prstGeom>
        </p:spPr>
        <p:txBody>
          <a:bodyPr/>
          <a:lstStyle>
            <a:lvl1pPr>
              <a:defRPr>
                <a:solidFill>
                  <a:schemeClr val="bg1"/>
                </a:solidFill>
              </a:defRPr>
            </a:lvl1pPr>
          </a:lstStyle>
          <a:p>
            <a:fld id="{3C707AD3-81FF-4966-A614-8DBBCE83916C}" type="datetime1">
              <a:rPr lang="fr-FR" smtClean="0"/>
              <a:t>10/07/2023</a:t>
            </a:fld>
            <a:endParaRPr lang="fr-FR"/>
          </a:p>
        </p:txBody>
      </p:sp>
      <p:sp>
        <p:nvSpPr>
          <p:cNvPr id="10" name="Espace réservé du numéro de diapositive 9">
            <a:extLst>
              <a:ext uri="{FF2B5EF4-FFF2-40B4-BE49-F238E27FC236}">
                <a16:creationId xmlns:a16="http://schemas.microsoft.com/office/drawing/2014/main" id="{3CFDFF10-9692-478B-90B0-92C2D8E1BD82}"/>
              </a:ext>
            </a:extLst>
          </p:cNvPr>
          <p:cNvSpPr>
            <a:spLocks noGrp="1"/>
          </p:cNvSpPr>
          <p:nvPr>
            <p:ph type="sldNum" sz="quarter" idx="12"/>
          </p:nvPr>
        </p:nvSpPr>
        <p:spPr>
          <a:prstGeom prst="ellipse">
            <a:avLst/>
          </a:prstGeom>
        </p:spPr>
        <p:txBody>
          <a:bodyPr/>
          <a:lstStyle/>
          <a:p>
            <a:fld id="{391C56C8-480A-4BEA-BD3F-551A9BCB35B7}" type="slidenum">
              <a:rPr lang="fr-FR" smtClean="0"/>
              <a:pPr/>
              <a:t>16</a:t>
            </a:fld>
            <a:endParaRPr lang="fr-FR"/>
          </a:p>
        </p:txBody>
      </p:sp>
      <p:sp>
        <p:nvSpPr>
          <p:cNvPr id="2" name="Titre 1">
            <a:extLst>
              <a:ext uri="{FF2B5EF4-FFF2-40B4-BE49-F238E27FC236}">
                <a16:creationId xmlns:a16="http://schemas.microsoft.com/office/drawing/2014/main" id="{6F53E0EF-F352-437A-8410-C016C29F7044}"/>
              </a:ext>
            </a:extLst>
          </p:cNvPr>
          <p:cNvSpPr>
            <a:spLocks noGrp="1"/>
          </p:cNvSpPr>
          <p:nvPr>
            <p:ph type="ctrTitle"/>
          </p:nvPr>
        </p:nvSpPr>
        <p:spPr/>
        <p:txBody>
          <a:bodyPr/>
          <a:lstStyle/>
          <a:p>
            <a:pPr marL="0" indent="0" algn="l">
              <a:buNone/>
            </a:pPr>
            <a:r>
              <a:rPr lang="en-US" cap="none" dirty="0"/>
              <a:t>R-32</a:t>
            </a:r>
            <a:r>
              <a:rPr lang="en-US" spc="100" dirty="0"/>
              <a:t>, The BEST refrigerant solution FOR SCROLL CHILLERs</a:t>
            </a:r>
            <a:endParaRPr lang="fr-FR" dirty="0"/>
          </a:p>
        </p:txBody>
      </p:sp>
    </p:spTree>
    <p:extLst>
      <p:ext uri="{BB962C8B-B14F-4D97-AF65-F5344CB8AC3E}">
        <p14:creationId xmlns:p14="http://schemas.microsoft.com/office/powerpoint/2010/main" val="444534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prstGeom prst="ellipse">
            <a:avLst/>
          </a:prstGeom>
        </p:spPr>
        <p:txBody>
          <a:bodyPr/>
          <a:lstStyle/>
          <a:p>
            <a:pPr algn="ctr"/>
            <a:fld id="{703D33BA-6F8E-4DE4-A584-A0A018AFF0E7}" type="slidenum">
              <a:rPr lang="fr-FR" smtClean="0"/>
              <a:pPr algn="ctr"/>
              <a:t>17</a:t>
            </a:fld>
            <a:endParaRPr lang="fr-FR" dirty="0"/>
          </a:p>
        </p:txBody>
      </p:sp>
      <p:sp>
        <p:nvSpPr>
          <p:cNvPr id="2" name="Titre 1"/>
          <p:cNvSpPr>
            <a:spLocks noGrp="1"/>
          </p:cNvSpPr>
          <p:nvPr>
            <p:ph type="title"/>
          </p:nvPr>
        </p:nvSpPr>
        <p:spPr/>
        <p:txBody>
          <a:bodyPr/>
          <a:lstStyle/>
          <a:p>
            <a:pPr marL="0" indent="0">
              <a:buNone/>
            </a:pPr>
            <a:r>
              <a:rPr lang="fr-FR" dirty="0"/>
              <a:t>EU F-</a:t>
            </a:r>
            <a:r>
              <a:rPr lang="fr-FR" dirty="0" err="1"/>
              <a:t>gas</a:t>
            </a:r>
            <a:r>
              <a:rPr lang="fr-FR" dirty="0"/>
              <a:t> </a:t>
            </a:r>
            <a:r>
              <a:rPr lang="fr-FR" dirty="0" err="1"/>
              <a:t>regulation</a:t>
            </a:r>
            <a:r>
              <a:rPr lang="fr-FR" dirty="0"/>
              <a:t>  </a:t>
            </a:r>
          </a:p>
        </p:txBody>
      </p:sp>
      <p:sp>
        <p:nvSpPr>
          <p:cNvPr id="4" name="Espace réservé du texte 3"/>
          <p:cNvSpPr>
            <a:spLocks noGrp="1"/>
          </p:cNvSpPr>
          <p:nvPr>
            <p:ph type="body" idx="13"/>
          </p:nvPr>
        </p:nvSpPr>
        <p:spPr/>
        <p:txBody>
          <a:bodyPr/>
          <a:lstStyle/>
          <a:p>
            <a:pPr marL="0" indent="0">
              <a:buNone/>
            </a:pPr>
            <a:r>
              <a:rPr lang="fr-FR" dirty="0"/>
              <a:t>HFC Phase down</a:t>
            </a:r>
          </a:p>
        </p:txBody>
      </p:sp>
      <p:sp>
        <p:nvSpPr>
          <p:cNvPr id="26" name="ZoneTexte 25"/>
          <p:cNvSpPr txBox="1"/>
          <p:nvPr/>
        </p:nvSpPr>
        <p:spPr>
          <a:xfrm>
            <a:off x="9693793" y="6154851"/>
            <a:ext cx="1931939" cy="507831"/>
          </a:xfrm>
          <a:prstGeom prst="rect">
            <a:avLst/>
          </a:prstGeom>
          <a:noFill/>
        </p:spPr>
        <p:txBody>
          <a:bodyPr wrap="none" rtlCol="0">
            <a:spAutoFit/>
          </a:bodyPr>
          <a:lstStyle/>
          <a:p>
            <a:r>
              <a:rPr lang="fr-FR" sz="900" i="1" dirty="0">
                <a:solidFill>
                  <a:prstClr val="black"/>
                </a:solidFill>
              </a:rPr>
              <a:t>Note: </a:t>
            </a:r>
            <a:r>
              <a:rPr lang="en-US" sz="900" i="1" dirty="0"/>
              <a:t>EU F-Gas Regulation No. 517/2014</a:t>
            </a:r>
          </a:p>
          <a:p>
            <a:r>
              <a:rPr lang="en-GB" sz="900" i="1" dirty="0"/>
              <a:t>*</a:t>
            </a:r>
            <a:r>
              <a:rPr lang="en-US" sz="900" i="1" dirty="0">
                <a:solidFill>
                  <a:prstClr val="black"/>
                </a:solidFill>
              </a:rPr>
              <a:t>Versus 2015 reference value </a:t>
            </a:r>
          </a:p>
          <a:p>
            <a:endParaRPr lang="fr-FR" sz="900" i="1" dirty="0"/>
          </a:p>
        </p:txBody>
      </p:sp>
      <p:grpSp>
        <p:nvGrpSpPr>
          <p:cNvPr id="18" name="Groupe 17"/>
          <p:cNvGrpSpPr/>
          <p:nvPr/>
        </p:nvGrpSpPr>
        <p:grpSpPr>
          <a:xfrm>
            <a:off x="3201023" y="2084061"/>
            <a:ext cx="5706534" cy="3422837"/>
            <a:chOff x="3657599" y="3157570"/>
            <a:chExt cx="4404945" cy="2642131"/>
          </a:xfrm>
        </p:grpSpPr>
        <p:sp>
          <p:nvSpPr>
            <p:cNvPr id="29" name="Organigramme : Connecteur page suivante 28"/>
            <p:cNvSpPr/>
            <p:nvPr/>
          </p:nvSpPr>
          <p:spPr>
            <a:xfrm>
              <a:off x="3657599" y="3543301"/>
              <a:ext cx="1468315" cy="1055076"/>
            </a:xfrm>
            <a:prstGeom prst="flowChartOffpageConnector">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t>-37%*</a:t>
              </a:r>
            </a:p>
          </p:txBody>
        </p:sp>
        <p:sp>
          <p:nvSpPr>
            <p:cNvPr id="30" name="Organigramme : Connecteur page suivante 29"/>
            <p:cNvSpPr/>
            <p:nvPr/>
          </p:nvSpPr>
          <p:spPr>
            <a:xfrm>
              <a:off x="5125914" y="3543300"/>
              <a:ext cx="1468315" cy="1587838"/>
            </a:xfrm>
            <a:prstGeom prst="flowChartOffpage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t>-69%*</a:t>
              </a:r>
            </a:p>
          </p:txBody>
        </p:sp>
        <p:sp>
          <p:nvSpPr>
            <p:cNvPr id="31" name="Organigramme : Connecteur page suivante 30"/>
            <p:cNvSpPr/>
            <p:nvPr/>
          </p:nvSpPr>
          <p:spPr>
            <a:xfrm>
              <a:off x="6594229" y="3543300"/>
              <a:ext cx="1468315" cy="2256401"/>
            </a:xfrm>
            <a:prstGeom prst="flowChartOffpage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t>-79%*</a:t>
              </a:r>
            </a:p>
          </p:txBody>
        </p:sp>
        <p:sp>
          <p:nvSpPr>
            <p:cNvPr id="32" name="ZoneTexte 31"/>
            <p:cNvSpPr txBox="1"/>
            <p:nvPr/>
          </p:nvSpPr>
          <p:spPr>
            <a:xfrm>
              <a:off x="3657599" y="3157570"/>
              <a:ext cx="1468315" cy="338554"/>
            </a:xfrm>
            <a:prstGeom prst="rect">
              <a:avLst/>
            </a:prstGeom>
            <a:noFill/>
          </p:spPr>
          <p:txBody>
            <a:bodyPr wrap="square" rtlCol="0">
              <a:spAutoFit/>
            </a:bodyPr>
            <a:lstStyle/>
            <a:p>
              <a:pPr algn="ctr"/>
              <a:r>
                <a:rPr lang="fr-FR" sz="1600" b="1" dirty="0">
                  <a:solidFill>
                    <a:srgbClr val="152C73"/>
                  </a:solidFill>
                </a:rPr>
                <a:t>2018</a:t>
              </a:r>
            </a:p>
          </p:txBody>
        </p:sp>
        <p:sp>
          <p:nvSpPr>
            <p:cNvPr id="33" name="ZoneTexte 32"/>
            <p:cNvSpPr txBox="1"/>
            <p:nvPr/>
          </p:nvSpPr>
          <p:spPr>
            <a:xfrm>
              <a:off x="5149051" y="3157570"/>
              <a:ext cx="1445178" cy="338554"/>
            </a:xfrm>
            <a:prstGeom prst="rect">
              <a:avLst/>
            </a:prstGeom>
            <a:noFill/>
          </p:spPr>
          <p:txBody>
            <a:bodyPr wrap="square" rtlCol="0">
              <a:spAutoFit/>
            </a:bodyPr>
            <a:lstStyle/>
            <a:p>
              <a:pPr algn="ctr"/>
              <a:r>
                <a:rPr lang="fr-FR" sz="1600" b="1" dirty="0">
                  <a:solidFill>
                    <a:srgbClr val="152C73"/>
                  </a:solidFill>
                </a:rPr>
                <a:t>2024</a:t>
              </a:r>
            </a:p>
          </p:txBody>
        </p:sp>
        <p:sp>
          <p:nvSpPr>
            <p:cNvPr id="34" name="ZoneTexte 33"/>
            <p:cNvSpPr txBox="1"/>
            <p:nvPr/>
          </p:nvSpPr>
          <p:spPr>
            <a:xfrm>
              <a:off x="6617366" y="3157570"/>
              <a:ext cx="1445178" cy="338554"/>
            </a:xfrm>
            <a:prstGeom prst="rect">
              <a:avLst/>
            </a:prstGeom>
            <a:noFill/>
          </p:spPr>
          <p:txBody>
            <a:bodyPr wrap="square" rtlCol="0">
              <a:spAutoFit/>
            </a:bodyPr>
            <a:lstStyle/>
            <a:p>
              <a:pPr algn="ctr"/>
              <a:r>
                <a:rPr lang="fr-FR" sz="1600" b="1" dirty="0">
                  <a:solidFill>
                    <a:srgbClr val="152C73"/>
                  </a:solidFill>
                </a:rPr>
                <a:t>2030</a:t>
              </a:r>
            </a:p>
          </p:txBody>
        </p:sp>
      </p:grpSp>
      <p:sp>
        <p:nvSpPr>
          <p:cNvPr id="15" name="Espace réservé de la date 4">
            <a:extLst>
              <a:ext uri="{FF2B5EF4-FFF2-40B4-BE49-F238E27FC236}">
                <a16:creationId xmlns:a16="http://schemas.microsoft.com/office/drawing/2014/main" id="{6A4C5965-655D-4869-974D-F4587AD14CF5}"/>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6" name="Espace réservé du pied de page 7">
            <a:extLst>
              <a:ext uri="{FF2B5EF4-FFF2-40B4-BE49-F238E27FC236}">
                <a16:creationId xmlns:a16="http://schemas.microsoft.com/office/drawing/2014/main" id="{E8858C91-169B-4065-B763-D23B876F1331}"/>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1811971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55D5905D-0FC4-4F16-9833-F3C58EF9DF92}"/>
              </a:ext>
            </a:extLst>
          </p:cNvPr>
          <p:cNvSpPr>
            <a:spLocks noGrp="1"/>
          </p:cNvSpPr>
          <p:nvPr>
            <p:ph type="sldNum" sz="quarter" idx="12"/>
          </p:nvPr>
        </p:nvSpPr>
        <p:spPr/>
        <p:txBody>
          <a:bodyPr/>
          <a:lstStyle/>
          <a:p>
            <a:pPr algn="ctr"/>
            <a:fld id="{703D33BA-6F8E-4DE4-A584-A0A018AFF0E7}" type="slidenum">
              <a:rPr lang="fr-FR" smtClean="0"/>
              <a:pPr algn="ctr"/>
              <a:t>18</a:t>
            </a:fld>
            <a:endParaRPr lang="fr-FR" dirty="0"/>
          </a:p>
        </p:txBody>
      </p:sp>
      <p:sp>
        <p:nvSpPr>
          <p:cNvPr id="27" name="Titre 26">
            <a:extLst>
              <a:ext uri="{FF2B5EF4-FFF2-40B4-BE49-F238E27FC236}">
                <a16:creationId xmlns:a16="http://schemas.microsoft.com/office/drawing/2014/main" id="{0AF36F6F-B747-4BA2-84A8-D95E86F3EA0E}"/>
              </a:ext>
            </a:extLst>
          </p:cNvPr>
          <p:cNvSpPr>
            <a:spLocks noGrp="1"/>
          </p:cNvSpPr>
          <p:nvPr>
            <p:ph type="title"/>
          </p:nvPr>
        </p:nvSpPr>
        <p:spPr/>
        <p:txBody>
          <a:bodyPr/>
          <a:lstStyle/>
          <a:p>
            <a:pPr marL="0" indent="0">
              <a:buNone/>
            </a:pPr>
            <a:r>
              <a:rPr lang="fr-FR" dirty="0" err="1"/>
              <a:t>Why</a:t>
            </a:r>
            <a:r>
              <a:rPr lang="fr-FR" dirty="0"/>
              <a:t> r-32?</a:t>
            </a:r>
            <a:br>
              <a:rPr lang="fr-FR" dirty="0"/>
            </a:br>
            <a:endParaRPr lang="fr-FR" baseline="30000" dirty="0"/>
          </a:p>
        </p:txBody>
      </p:sp>
      <p:sp>
        <p:nvSpPr>
          <p:cNvPr id="7" name="Espace réservé de la date 4">
            <a:extLst>
              <a:ext uri="{FF2B5EF4-FFF2-40B4-BE49-F238E27FC236}">
                <a16:creationId xmlns:a16="http://schemas.microsoft.com/office/drawing/2014/main" id="{426FB3CD-605D-411A-9899-4C63682F7A7B}"/>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8" name="Espace réservé du pied de page 7">
            <a:extLst>
              <a:ext uri="{FF2B5EF4-FFF2-40B4-BE49-F238E27FC236}">
                <a16:creationId xmlns:a16="http://schemas.microsoft.com/office/drawing/2014/main" id="{5D1C7972-CCE3-4D78-8F85-44A0F2F1E8BD}"/>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grpSp>
        <p:nvGrpSpPr>
          <p:cNvPr id="3" name="Groupe 2">
            <a:extLst>
              <a:ext uri="{FF2B5EF4-FFF2-40B4-BE49-F238E27FC236}">
                <a16:creationId xmlns:a16="http://schemas.microsoft.com/office/drawing/2014/main" id="{0AA7A000-13E3-4A41-A465-7904A9BA6EB9}"/>
              </a:ext>
            </a:extLst>
          </p:cNvPr>
          <p:cNvGrpSpPr/>
          <p:nvPr/>
        </p:nvGrpSpPr>
        <p:grpSpPr>
          <a:xfrm>
            <a:off x="1371871" y="2298033"/>
            <a:ext cx="9516002" cy="2230074"/>
            <a:chOff x="1371871" y="2298033"/>
            <a:chExt cx="9516002" cy="2230074"/>
          </a:xfrm>
        </p:grpSpPr>
        <p:pic>
          <p:nvPicPr>
            <p:cNvPr id="10" name="Image 9"/>
            <p:cNvPicPr>
              <a:picLocks noChangeAspect="1"/>
            </p:cNvPicPr>
            <p:nvPr/>
          </p:nvPicPr>
          <p:blipFill>
            <a:blip r:embed="rId2"/>
            <a:stretch>
              <a:fillRect/>
            </a:stretch>
          </p:blipFill>
          <p:spPr>
            <a:xfrm>
              <a:off x="1371871" y="2298033"/>
              <a:ext cx="9516002" cy="2230074"/>
            </a:xfrm>
            <a:prstGeom prst="rect">
              <a:avLst/>
            </a:prstGeom>
          </p:spPr>
        </p:pic>
        <p:pic>
          <p:nvPicPr>
            <p:cNvPr id="2" name="Image 1">
              <a:extLst>
                <a:ext uri="{FF2B5EF4-FFF2-40B4-BE49-F238E27FC236}">
                  <a16:creationId xmlns:a16="http://schemas.microsoft.com/office/drawing/2014/main" id="{03CD6647-1285-46B0-BF73-8396FD34B102}"/>
                </a:ext>
              </a:extLst>
            </p:cNvPr>
            <p:cNvPicPr>
              <a:picLocks noChangeAspect="1"/>
            </p:cNvPicPr>
            <p:nvPr/>
          </p:nvPicPr>
          <p:blipFill>
            <a:blip r:embed="rId3"/>
            <a:stretch>
              <a:fillRect/>
            </a:stretch>
          </p:blipFill>
          <p:spPr>
            <a:xfrm>
              <a:off x="3536761" y="2516089"/>
              <a:ext cx="473809" cy="289104"/>
            </a:xfrm>
            <a:prstGeom prst="rect">
              <a:avLst/>
            </a:prstGeom>
          </p:spPr>
        </p:pic>
      </p:grpSp>
    </p:spTree>
    <p:extLst>
      <p:ext uri="{BB962C8B-B14F-4D97-AF65-F5344CB8AC3E}">
        <p14:creationId xmlns:p14="http://schemas.microsoft.com/office/powerpoint/2010/main" val="272258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lgn="ctr"/>
            <a:fld id="{703D33BA-6F8E-4DE4-A584-A0A018AFF0E7}" type="slidenum">
              <a:rPr lang="fr-FR" smtClean="0"/>
              <a:pPr algn="ctr"/>
              <a:t>19</a:t>
            </a:fld>
            <a:endParaRPr lang="fr-FR" dirty="0"/>
          </a:p>
        </p:txBody>
      </p:sp>
      <p:sp>
        <p:nvSpPr>
          <p:cNvPr id="5" name="Titre 4"/>
          <p:cNvSpPr>
            <a:spLocks noGrp="1"/>
          </p:cNvSpPr>
          <p:nvPr>
            <p:ph type="title"/>
          </p:nvPr>
        </p:nvSpPr>
        <p:spPr/>
        <p:txBody>
          <a:bodyPr/>
          <a:lstStyle/>
          <a:p>
            <a:pPr marL="0" indent="0">
              <a:buNone/>
            </a:pPr>
            <a:r>
              <a:rPr lang="fr-FR" dirty="0"/>
              <a:t>ENVIRONMENTALLY </a:t>
            </a:r>
            <a:r>
              <a:rPr lang="fr-FR" dirty="0" err="1"/>
              <a:t>responsible</a:t>
            </a:r>
            <a:endParaRPr lang="fr-FR" dirty="0"/>
          </a:p>
        </p:txBody>
      </p:sp>
      <p:sp>
        <p:nvSpPr>
          <p:cNvPr id="6" name="Espace réservé du texte 5"/>
          <p:cNvSpPr>
            <a:spLocks noGrp="1"/>
          </p:cNvSpPr>
          <p:nvPr>
            <p:ph type="body" idx="13"/>
          </p:nvPr>
        </p:nvSpPr>
        <p:spPr/>
        <p:txBody>
          <a:bodyPr/>
          <a:lstStyle/>
          <a:p>
            <a:pPr marL="0" indent="0">
              <a:buNone/>
            </a:pPr>
            <a:r>
              <a:rPr lang="fr-FR" dirty="0"/>
              <a:t>LOWER GWP</a:t>
            </a:r>
          </a:p>
        </p:txBody>
      </p:sp>
      <p:sp>
        <p:nvSpPr>
          <p:cNvPr id="22" name="Ellipse 21"/>
          <p:cNvSpPr/>
          <p:nvPr/>
        </p:nvSpPr>
        <p:spPr>
          <a:xfrm>
            <a:off x="9027951" y="3380721"/>
            <a:ext cx="1310384" cy="1200329"/>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25"/>
          <p:cNvSpPr/>
          <p:nvPr/>
        </p:nvSpPr>
        <p:spPr>
          <a:xfrm>
            <a:off x="6425925" y="2972058"/>
            <a:ext cx="2231424" cy="23076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ZoneTexte 30"/>
          <p:cNvSpPr txBox="1"/>
          <p:nvPr/>
        </p:nvSpPr>
        <p:spPr>
          <a:xfrm>
            <a:off x="6722086" y="3710374"/>
            <a:ext cx="1639102" cy="830997"/>
          </a:xfrm>
          <a:prstGeom prst="rect">
            <a:avLst/>
          </a:prstGeom>
          <a:noFill/>
        </p:spPr>
        <p:txBody>
          <a:bodyPr wrap="square" rtlCol="0">
            <a:spAutoFit/>
          </a:bodyPr>
          <a:lstStyle/>
          <a:p>
            <a:pPr algn="ctr"/>
            <a:r>
              <a:rPr lang="fr-FR" sz="2400" b="1" dirty="0"/>
              <a:t>R-410A </a:t>
            </a:r>
            <a:r>
              <a:rPr lang="fr-FR" sz="2400" b="1" dirty="0">
                <a:solidFill>
                  <a:schemeClr val="bg1"/>
                </a:solidFill>
              </a:rPr>
              <a:t>GWP = 2088</a:t>
            </a:r>
          </a:p>
        </p:txBody>
      </p:sp>
      <p:sp>
        <p:nvSpPr>
          <p:cNvPr id="33" name="ZoneTexte 32"/>
          <p:cNvSpPr txBox="1"/>
          <p:nvPr/>
        </p:nvSpPr>
        <p:spPr>
          <a:xfrm>
            <a:off x="9000293" y="3602614"/>
            <a:ext cx="1365699" cy="707886"/>
          </a:xfrm>
          <a:prstGeom prst="rect">
            <a:avLst/>
          </a:prstGeom>
          <a:noFill/>
        </p:spPr>
        <p:txBody>
          <a:bodyPr wrap="square" rtlCol="0">
            <a:spAutoFit/>
          </a:bodyPr>
          <a:lstStyle/>
          <a:p>
            <a:pPr algn="ctr"/>
            <a:r>
              <a:rPr lang="fr-FR" sz="2000" b="1" dirty="0"/>
              <a:t>R-32 </a:t>
            </a:r>
          </a:p>
          <a:p>
            <a:pPr algn="ctr"/>
            <a:r>
              <a:rPr lang="fr-FR" sz="2000" b="1" dirty="0">
                <a:solidFill>
                  <a:schemeClr val="bg1"/>
                </a:solidFill>
              </a:rPr>
              <a:t>GWP = 675</a:t>
            </a:r>
          </a:p>
        </p:txBody>
      </p:sp>
      <p:sp>
        <p:nvSpPr>
          <p:cNvPr id="35" name="Flèche courbée vers le bas 34"/>
          <p:cNvSpPr/>
          <p:nvPr/>
        </p:nvSpPr>
        <p:spPr>
          <a:xfrm>
            <a:off x="7410968" y="2121911"/>
            <a:ext cx="2464954" cy="642074"/>
          </a:xfrm>
          <a:prstGeom prst="curvedDownArrow">
            <a:avLst>
              <a:gd name="adj1" fmla="val 25000"/>
              <a:gd name="adj2" fmla="val 40736"/>
              <a:gd name="adj3" fmla="val 1483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6" name="ZoneTexte 35"/>
          <p:cNvSpPr txBox="1"/>
          <p:nvPr/>
        </p:nvSpPr>
        <p:spPr>
          <a:xfrm>
            <a:off x="7606755" y="1324996"/>
            <a:ext cx="2101187" cy="769441"/>
          </a:xfrm>
          <a:prstGeom prst="rect">
            <a:avLst/>
          </a:prstGeom>
          <a:noFill/>
        </p:spPr>
        <p:txBody>
          <a:bodyPr wrap="square" rtlCol="0">
            <a:spAutoFit/>
          </a:bodyPr>
          <a:lstStyle/>
          <a:p>
            <a:pPr algn="ctr"/>
            <a:r>
              <a:rPr lang="fr-FR" sz="4400" b="1" dirty="0">
                <a:solidFill>
                  <a:srgbClr val="00B050"/>
                </a:solidFill>
              </a:rPr>
              <a:t>-68%</a:t>
            </a:r>
          </a:p>
        </p:txBody>
      </p:sp>
      <p:sp>
        <p:nvSpPr>
          <p:cNvPr id="38" name="Espace réservé du contenu 11"/>
          <p:cNvSpPr txBox="1">
            <a:spLocks/>
          </p:cNvSpPr>
          <p:nvPr/>
        </p:nvSpPr>
        <p:spPr>
          <a:xfrm>
            <a:off x="1615485" y="2530816"/>
            <a:ext cx="3133847" cy="1617714"/>
          </a:xfrm>
          <a:prstGeom prst="rect">
            <a:avLst/>
          </a:prstGeom>
        </p:spPr>
        <p:txBody>
          <a:bodyPr/>
          <a:lstStyle>
            <a:lvl1pPr marL="0" indent="0" algn="l" defTabSz="914400" rtl="0" eaLnBrk="1" latinLnBrk="0" hangingPunct="1">
              <a:spcBef>
                <a:spcPts val="1200"/>
              </a:spcBef>
              <a:buFont typeface="Arial" pitchFamily="34" charset="0"/>
              <a:buNone/>
              <a:defRPr sz="2400" kern="1200">
                <a:solidFill>
                  <a:schemeClr val="tx1"/>
                </a:solidFill>
                <a:latin typeface="+mj-lt"/>
                <a:ea typeface="+mn-ea"/>
                <a:cs typeface="+mn-cs"/>
              </a:defRPr>
            </a:lvl1pPr>
            <a:lvl2pPr marL="0" indent="0" algn="l" defTabSz="914400" rtl="0" eaLnBrk="1" latinLnBrk="0" hangingPunct="1">
              <a:spcBef>
                <a:spcPts val="1200"/>
              </a:spcBef>
              <a:buFont typeface="Arial" pitchFamily="34" charset="0"/>
              <a:buNone/>
              <a:defRPr sz="2200" kern="1200">
                <a:solidFill>
                  <a:schemeClr val="tx1"/>
                </a:solidFill>
                <a:latin typeface="+mn-lt"/>
                <a:ea typeface="+mn-ea"/>
                <a:cs typeface="+mn-cs"/>
              </a:defRPr>
            </a:lvl2pPr>
            <a:lvl3pPr marL="0" indent="0" algn="l" defTabSz="914400" rtl="0" eaLnBrk="1" latinLnBrk="0" hangingPunct="1">
              <a:spcBef>
                <a:spcPts val="1200"/>
              </a:spcBef>
              <a:buFont typeface="Arial" pitchFamily="34" charset="0"/>
              <a:buNone/>
              <a:defRPr sz="2000" kern="1200">
                <a:solidFill>
                  <a:schemeClr val="tx1"/>
                </a:solidFill>
                <a:latin typeface="+mn-lt"/>
                <a:ea typeface="+mn-ea"/>
                <a:cs typeface="+mn-cs"/>
              </a:defRPr>
            </a:lvl3pPr>
            <a:lvl4pPr marL="0" indent="0" algn="l" defTabSz="914400" rtl="0" eaLnBrk="1" latinLnBrk="0" hangingPunct="1">
              <a:spcBef>
                <a:spcPts val="1200"/>
              </a:spcBef>
              <a:buFont typeface="Arial" pitchFamily="34" charset="0"/>
              <a:buNone/>
              <a:defRPr sz="1800" kern="1200">
                <a:solidFill>
                  <a:schemeClr val="tx1"/>
                </a:solidFill>
                <a:latin typeface="+mn-lt"/>
                <a:ea typeface="+mn-ea"/>
                <a:cs typeface="+mn-cs"/>
              </a:defRPr>
            </a:lvl4pPr>
            <a:lvl5pPr marL="0" indent="0" algn="l" defTabSz="914400" rtl="0" eaLnBrk="1" latinLnBrk="0" hangingPunct="1">
              <a:spcBef>
                <a:spcPts val="1200"/>
              </a:spcBef>
              <a:buFont typeface="Arial" pitchFamily="34" charset="0"/>
              <a:buNone/>
              <a:defRPr sz="1800" kern="1200">
                <a:solidFill>
                  <a:schemeClr val="tx1"/>
                </a:solidFill>
                <a:latin typeface="+mn-lt"/>
                <a:ea typeface="+mn-ea"/>
                <a:cs typeface="+mn-cs"/>
              </a:defRPr>
            </a:lvl5pPr>
            <a:lvl6pPr marL="0" indent="0" algn="l" defTabSz="914400" rtl="0" eaLnBrk="1" latinLnBrk="0" hangingPunct="1">
              <a:spcBef>
                <a:spcPts val="1200"/>
              </a:spcBef>
              <a:buFont typeface="Times New Roman" pitchFamily="18" charset="0"/>
              <a:buNone/>
              <a:defRPr sz="1800" kern="1200">
                <a:solidFill>
                  <a:schemeClr val="tx1"/>
                </a:solidFill>
                <a:latin typeface="+mn-lt"/>
                <a:ea typeface="+mn-ea"/>
                <a:cs typeface="+mn-cs"/>
              </a:defRPr>
            </a:lvl6pPr>
            <a:lvl7pPr marL="0" indent="0" algn="l" defTabSz="914400" rtl="0" eaLnBrk="1" latinLnBrk="0" hangingPunct="1">
              <a:spcBef>
                <a:spcPts val="1200"/>
              </a:spcBef>
              <a:buFont typeface="Arial" pitchFamily="34" charset="0"/>
              <a:buNone/>
              <a:defRPr sz="1800" kern="1200" baseline="0">
                <a:solidFill>
                  <a:schemeClr val="tx1"/>
                </a:solidFill>
                <a:latin typeface="+mn-lt"/>
                <a:ea typeface="+mn-ea"/>
                <a:cs typeface="+mn-cs"/>
              </a:defRPr>
            </a:lvl7pPr>
            <a:lvl8pPr marL="0" indent="0" algn="l" defTabSz="914400" rtl="0" eaLnBrk="1" latinLnBrk="0" hangingPunct="1">
              <a:spcBef>
                <a:spcPts val="1200"/>
              </a:spcBef>
              <a:buFont typeface="Times New Roman" pitchFamily="18" charset="0"/>
              <a:buNone/>
              <a:defRPr sz="1800" kern="1200">
                <a:solidFill>
                  <a:schemeClr val="tx1"/>
                </a:solidFill>
                <a:latin typeface="+mn-lt"/>
                <a:ea typeface="+mn-ea"/>
                <a:cs typeface="+mn-cs"/>
              </a:defRPr>
            </a:lvl8pPr>
            <a:lvl9pPr marL="0" indent="0" algn="l" defTabSz="914400" rtl="0" eaLnBrk="1" latinLnBrk="0" hangingPunct="1">
              <a:spcBef>
                <a:spcPts val="1200"/>
              </a:spcBef>
              <a:buFont typeface="Arial" pitchFamily="34" charset="0"/>
              <a:buNone/>
              <a:defRPr sz="1800" kern="1200">
                <a:solidFill>
                  <a:schemeClr val="tx1"/>
                </a:solidFill>
                <a:latin typeface="+mn-lt"/>
                <a:ea typeface="+mn-ea"/>
                <a:cs typeface="+mn-cs"/>
              </a:defRPr>
            </a:lvl9pPr>
          </a:lstStyle>
          <a:p>
            <a:pPr>
              <a:spcAft>
                <a:spcPts val="1200"/>
              </a:spcAft>
            </a:pPr>
            <a:r>
              <a:rPr lang="fr-FR" sz="1600" b="1" dirty="0" err="1"/>
              <a:t>Refrigerant</a:t>
            </a:r>
            <a:r>
              <a:rPr lang="fr-FR" sz="1600" b="1" dirty="0"/>
              <a:t> global </a:t>
            </a:r>
            <a:r>
              <a:rPr lang="fr-FR" sz="1600" b="1" dirty="0" err="1"/>
              <a:t>warming</a:t>
            </a:r>
            <a:r>
              <a:rPr lang="fr-FR" sz="1600" b="1" dirty="0"/>
              <a:t> </a:t>
            </a:r>
            <a:r>
              <a:rPr lang="fr-FR" sz="1600" b="1" dirty="0" err="1"/>
              <a:t>potential</a:t>
            </a:r>
            <a:r>
              <a:rPr lang="fr-FR" sz="1600" b="1" dirty="0"/>
              <a:t> (GWP) </a:t>
            </a:r>
            <a:r>
              <a:rPr lang="fr-FR" sz="1600" b="1" dirty="0" err="1"/>
              <a:t>reduction</a:t>
            </a:r>
            <a:r>
              <a:rPr lang="fr-FR" sz="1600" b="1" dirty="0"/>
              <a:t>: </a:t>
            </a:r>
          </a:p>
          <a:p>
            <a:pPr marL="171450" indent="-171450">
              <a:lnSpc>
                <a:spcPct val="110000"/>
              </a:lnSpc>
              <a:spcBef>
                <a:spcPts val="450"/>
              </a:spcBef>
              <a:spcAft>
                <a:spcPts val="225"/>
              </a:spcAft>
              <a:buClr>
                <a:srgbClr val="FF0000"/>
              </a:buClr>
              <a:buFont typeface="Wingdings 3" panose="05040102010807070707" pitchFamily="18" charset="2"/>
              <a:buChar char=""/>
            </a:pPr>
            <a:r>
              <a:rPr lang="fr-FR" sz="1600" dirty="0">
                <a:solidFill>
                  <a:srgbClr val="000000"/>
                </a:solidFill>
                <a:latin typeface="+mn-lt"/>
              </a:rPr>
              <a:t> </a:t>
            </a:r>
            <a:r>
              <a:rPr lang="fr-FR" sz="1600" dirty="0" err="1">
                <a:solidFill>
                  <a:srgbClr val="000000"/>
                </a:solidFill>
                <a:latin typeface="+mn-lt"/>
              </a:rPr>
              <a:t>Lower</a:t>
            </a:r>
            <a:r>
              <a:rPr lang="fr-FR" sz="1600" dirty="0">
                <a:solidFill>
                  <a:srgbClr val="000000"/>
                </a:solidFill>
                <a:latin typeface="+mn-lt"/>
              </a:rPr>
              <a:t> </a:t>
            </a:r>
            <a:r>
              <a:rPr lang="fr-FR" sz="1600" dirty="0" err="1">
                <a:solidFill>
                  <a:srgbClr val="000000"/>
                </a:solidFill>
                <a:latin typeface="+mn-lt"/>
              </a:rPr>
              <a:t>ecological</a:t>
            </a:r>
            <a:r>
              <a:rPr lang="fr-FR" sz="1600" dirty="0">
                <a:solidFill>
                  <a:srgbClr val="000000"/>
                </a:solidFill>
                <a:latin typeface="+mn-lt"/>
              </a:rPr>
              <a:t> impact</a:t>
            </a:r>
          </a:p>
          <a:p>
            <a:pPr marL="171450" indent="-171450">
              <a:lnSpc>
                <a:spcPct val="110000"/>
              </a:lnSpc>
              <a:spcBef>
                <a:spcPts val="450"/>
              </a:spcBef>
              <a:spcAft>
                <a:spcPts val="225"/>
              </a:spcAft>
              <a:buClr>
                <a:srgbClr val="FF0000"/>
              </a:buClr>
              <a:buFont typeface="Wingdings 3" panose="05040102010807070707" pitchFamily="18" charset="2"/>
              <a:buChar char=""/>
            </a:pPr>
            <a:r>
              <a:rPr lang="fr-FR" sz="1600" dirty="0">
                <a:solidFill>
                  <a:srgbClr val="000000"/>
                </a:solidFill>
                <a:latin typeface="+mn-lt"/>
              </a:rPr>
              <a:t> </a:t>
            </a:r>
            <a:r>
              <a:rPr lang="fr-FR" sz="1600" dirty="0" err="1">
                <a:solidFill>
                  <a:srgbClr val="000000"/>
                </a:solidFill>
                <a:latin typeface="+mn-lt"/>
              </a:rPr>
              <a:t>Anticipating</a:t>
            </a:r>
            <a:r>
              <a:rPr lang="fr-FR" sz="1600" dirty="0">
                <a:solidFill>
                  <a:srgbClr val="000000"/>
                </a:solidFill>
                <a:latin typeface="+mn-lt"/>
              </a:rPr>
              <a:t> the HFC phase-down</a:t>
            </a:r>
            <a:endParaRPr lang="en-US" sz="1600" dirty="0">
              <a:solidFill>
                <a:srgbClr val="000000"/>
              </a:solidFill>
              <a:latin typeface="+mn-lt"/>
            </a:endParaRPr>
          </a:p>
        </p:txBody>
      </p:sp>
      <p:sp>
        <p:nvSpPr>
          <p:cNvPr id="14" name="ZoneTexte 13"/>
          <p:cNvSpPr txBox="1"/>
          <p:nvPr/>
        </p:nvSpPr>
        <p:spPr>
          <a:xfrm>
            <a:off x="9875922" y="6195469"/>
            <a:ext cx="1992853" cy="230832"/>
          </a:xfrm>
          <a:prstGeom prst="rect">
            <a:avLst/>
          </a:prstGeom>
          <a:noFill/>
        </p:spPr>
        <p:txBody>
          <a:bodyPr wrap="none" rtlCol="0">
            <a:spAutoFit/>
          </a:bodyPr>
          <a:lstStyle/>
          <a:p>
            <a:pPr algn="r"/>
            <a:r>
              <a:rPr lang="fr-FR" sz="900" i="1" dirty="0">
                <a:solidFill>
                  <a:prstClr val="black"/>
                </a:solidFill>
              </a:rPr>
              <a:t>Note: GWP </a:t>
            </a:r>
            <a:r>
              <a:rPr lang="fr-FR" sz="900" i="1" dirty="0" err="1">
                <a:solidFill>
                  <a:prstClr val="black"/>
                </a:solidFill>
              </a:rPr>
              <a:t>according</a:t>
            </a:r>
            <a:r>
              <a:rPr lang="fr-FR" sz="900" i="1" dirty="0">
                <a:solidFill>
                  <a:prstClr val="black"/>
                </a:solidFill>
              </a:rPr>
              <a:t> to IPCC AR4</a:t>
            </a:r>
            <a:endParaRPr lang="en-GB" sz="900" i="1" dirty="0">
              <a:solidFill>
                <a:prstClr val="black"/>
              </a:solidFill>
            </a:endParaRPr>
          </a:p>
        </p:txBody>
      </p:sp>
      <p:sp>
        <p:nvSpPr>
          <p:cNvPr id="15" name="Espace réservé de la date 4">
            <a:extLst>
              <a:ext uri="{FF2B5EF4-FFF2-40B4-BE49-F238E27FC236}">
                <a16:creationId xmlns:a16="http://schemas.microsoft.com/office/drawing/2014/main" id="{CD35638E-B42B-4CCF-8979-1FE24BF423A8}"/>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6" name="Espace réservé du pied de page 7">
            <a:extLst>
              <a:ext uri="{FF2B5EF4-FFF2-40B4-BE49-F238E27FC236}">
                <a16:creationId xmlns:a16="http://schemas.microsoft.com/office/drawing/2014/main" id="{5C0A00B8-9C21-44FD-B94D-F13A15C707DE}"/>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132155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lgn="ctr"/>
            <a:fld id="{703D33BA-6F8E-4DE4-A584-A0A018AFF0E7}" type="slidenum">
              <a:rPr lang="fr-FR" smtClean="0"/>
              <a:pPr algn="ctr"/>
              <a:t>20</a:t>
            </a:fld>
            <a:endParaRPr lang="fr-FR" dirty="0"/>
          </a:p>
        </p:txBody>
      </p:sp>
      <p:sp>
        <p:nvSpPr>
          <p:cNvPr id="5" name="Titre 4"/>
          <p:cNvSpPr>
            <a:spLocks noGrp="1"/>
          </p:cNvSpPr>
          <p:nvPr>
            <p:ph type="title"/>
          </p:nvPr>
        </p:nvSpPr>
        <p:spPr/>
        <p:txBody>
          <a:bodyPr/>
          <a:lstStyle/>
          <a:p>
            <a:pPr marL="0" indent="0">
              <a:buNone/>
            </a:pPr>
            <a:r>
              <a:rPr lang="fr-FR" dirty="0"/>
              <a:t>ENVIRONMENTALLY </a:t>
            </a:r>
            <a:r>
              <a:rPr lang="fr-FR" dirty="0" err="1"/>
              <a:t>responsible</a:t>
            </a:r>
            <a:endParaRPr lang="fr-FR" dirty="0"/>
          </a:p>
        </p:txBody>
      </p:sp>
      <p:sp>
        <p:nvSpPr>
          <p:cNvPr id="6" name="Espace réservé du texte 5"/>
          <p:cNvSpPr>
            <a:spLocks noGrp="1"/>
          </p:cNvSpPr>
          <p:nvPr>
            <p:ph type="body" idx="13"/>
          </p:nvPr>
        </p:nvSpPr>
        <p:spPr/>
        <p:txBody>
          <a:bodyPr/>
          <a:lstStyle/>
          <a:p>
            <a:pPr marL="0" indent="0">
              <a:buNone/>
            </a:pPr>
            <a:r>
              <a:rPr lang="fr-FR" dirty="0"/>
              <a:t>REFRIGERANT CHARGE REDUCTION</a:t>
            </a:r>
          </a:p>
        </p:txBody>
      </p:sp>
      <p:sp>
        <p:nvSpPr>
          <p:cNvPr id="19" name="Espace réservé du contenu 11"/>
          <p:cNvSpPr txBox="1">
            <a:spLocks/>
          </p:cNvSpPr>
          <p:nvPr/>
        </p:nvSpPr>
        <p:spPr>
          <a:xfrm>
            <a:off x="1675644" y="2630156"/>
            <a:ext cx="3432571" cy="1274779"/>
          </a:xfrm>
          <a:prstGeom prst="rect">
            <a:avLst/>
          </a:prstGeom>
        </p:spPr>
        <p:txBody>
          <a:bodyPr/>
          <a:lstStyle>
            <a:lvl1pPr marL="0" indent="0" algn="l" defTabSz="914400" rtl="0" eaLnBrk="1" latinLnBrk="0" hangingPunct="1">
              <a:spcBef>
                <a:spcPts val="1200"/>
              </a:spcBef>
              <a:buFont typeface="Arial" pitchFamily="34" charset="0"/>
              <a:buNone/>
              <a:defRPr sz="2400" kern="1200">
                <a:solidFill>
                  <a:schemeClr val="tx1"/>
                </a:solidFill>
                <a:latin typeface="+mj-lt"/>
                <a:ea typeface="+mn-ea"/>
                <a:cs typeface="+mn-cs"/>
              </a:defRPr>
            </a:lvl1pPr>
            <a:lvl2pPr marL="0" indent="0" algn="l" defTabSz="914400" rtl="0" eaLnBrk="1" latinLnBrk="0" hangingPunct="1">
              <a:spcBef>
                <a:spcPts val="1200"/>
              </a:spcBef>
              <a:buFont typeface="Arial" pitchFamily="34" charset="0"/>
              <a:buNone/>
              <a:defRPr sz="2200" kern="1200">
                <a:solidFill>
                  <a:schemeClr val="tx1"/>
                </a:solidFill>
                <a:latin typeface="+mn-lt"/>
                <a:ea typeface="+mn-ea"/>
                <a:cs typeface="+mn-cs"/>
              </a:defRPr>
            </a:lvl2pPr>
            <a:lvl3pPr marL="0" indent="0" algn="l" defTabSz="914400" rtl="0" eaLnBrk="1" latinLnBrk="0" hangingPunct="1">
              <a:spcBef>
                <a:spcPts val="1200"/>
              </a:spcBef>
              <a:buFont typeface="Arial" pitchFamily="34" charset="0"/>
              <a:buNone/>
              <a:defRPr sz="2000" kern="1200">
                <a:solidFill>
                  <a:schemeClr val="tx1"/>
                </a:solidFill>
                <a:latin typeface="+mn-lt"/>
                <a:ea typeface="+mn-ea"/>
                <a:cs typeface="+mn-cs"/>
              </a:defRPr>
            </a:lvl3pPr>
            <a:lvl4pPr marL="0" indent="0" algn="l" defTabSz="914400" rtl="0" eaLnBrk="1" latinLnBrk="0" hangingPunct="1">
              <a:spcBef>
                <a:spcPts val="1200"/>
              </a:spcBef>
              <a:buFont typeface="Arial" pitchFamily="34" charset="0"/>
              <a:buNone/>
              <a:defRPr sz="1800" kern="1200">
                <a:solidFill>
                  <a:schemeClr val="tx1"/>
                </a:solidFill>
                <a:latin typeface="+mn-lt"/>
                <a:ea typeface="+mn-ea"/>
                <a:cs typeface="+mn-cs"/>
              </a:defRPr>
            </a:lvl4pPr>
            <a:lvl5pPr marL="0" indent="0" algn="l" defTabSz="914400" rtl="0" eaLnBrk="1" latinLnBrk="0" hangingPunct="1">
              <a:spcBef>
                <a:spcPts val="1200"/>
              </a:spcBef>
              <a:buFont typeface="Arial" pitchFamily="34" charset="0"/>
              <a:buNone/>
              <a:defRPr sz="1800" kern="1200">
                <a:solidFill>
                  <a:schemeClr val="tx1"/>
                </a:solidFill>
                <a:latin typeface="+mn-lt"/>
                <a:ea typeface="+mn-ea"/>
                <a:cs typeface="+mn-cs"/>
              </a:defRPr>
            </a:lvl5pPr>
            <a:lvl6pPr marL="0" indent="0" algn="l" defTabSz="914400" rtl="0" eaLnBrk="1" latinLnBrk="0" hangingPunct="1">
              <a:spcBef>
                <a:spcPts val="1200"/>
              </a:spcBef>
              <a:buFont typeface="Times New Roman" pitchFamily="18" charset="0"/>
              <a:buNone/>
              <a:defRPr sz="1800" kern="1200">
                <a:solidFill>
                  <a:schemeClr val="tx1"/>
                </a:solidFill>
                <a:latin typeface="+mn-lt"/>
                <a:ea typeface="+mn-ea"/>
                <a:cs typeface="+mn-cs"/>
              </a:defRPr>
            </a:lvl6pPr>
            <a:lvl7pPr marL="0" indent="0" algn="l" defTabSz="914400" rtl="0" eaLnBrk="1" latinLnBrk="0" hangingPunct="1">
              <a:spcBef>
                <a:spcPts val="1200"/>
              </a:spcBef>
              <a:buFont typeface="Arial" pitchFamily="34" charset="0"/>
              <a:buNone/>
              <a:defRPr sz="1800" kern="1200" baseline="0">
                <a:solidFill>
                  <a:schemeClr val="tx1"/>
                </a:solidFill>
                <a:latin typeface="+mn-lt"/>
                <a:ea typeface="+mn-ea"/>
                <a:cs typeface="+mn-cs"/>
              </a:defRPr>
            </a:lvl7pPr>
            <a:lvl8pPr marL="0" indent="0" algn="l" defTabSz="914400" rtl="0" eaLnBrk="1" latinLnBrk="0" hangingPunct="1">
              <a:spcBef>
                <a:spcPts val="1200"/>
              </a:spcBef>
              <a:buFont typeface="Times New Roman" pitchFamily="18" charset="0"/>
              <a:buNone/>
              <a:defRPr sz="1800" kern="1200">
                <a:solidFill>
                  <a:schemeClr val="tx1"/>
                </a:solidFill>
                <a:latin typeface="+mn-lt"/>
                <a:ea typeface="+mn-ea"/>
                <a:cs typeface="+mn-cs"/>
              </a:defRPr>
            </a:lvl8pPr>
            <a:lvl9pPr marL="0" indent="0" algn="l" defTabSz="914400" rtl="0" eaLnBrk="1" latinLnBrk="0" hangingPunct="1">
              <a:spcBef>
                <a:spcPts val="1200"/>
              </a:spcBef>
              <a:buFont typeface="Arial" pitchFamily="34" charset="0"/>
              <a:buNone/>
              <a:defRPr sz="1800" kern="1200">
                <a:solidFill>
                  <a:schemeClr val="tx1"/>
                </a:solidFill>
                <a:latin typeface="+mn-lt"/>
                <a:ea typeface="+mn-ea"/>
                <a:cs typeface="+mn-cs"/>
              </a:defRPr>
            </a:lvl9pPr>
          </a:lstStyle>
          <a:p>
            <a:pPr>
              <a:spcAft>
                <a:spcPts val="1200"/>
              </a:spcAft>
            </a:pPr>
            <a:r>
              <a:rPr lang="fr-FR" sz="1600" b="1" dirty="0" err="1"/>
              <a:t>Refrigerant</a:t>
            </a:r>
            <a:r>
              <a:rPr lang="fr-FR" sz="1600" b="1" dirty="0"/>
              <a:t> charge </a:t>
            </a:r>
            <a:r>
              <a:rPr lang="fr-FR" sz="1600" b="1" dirty="0" err="1"/>
              <a:t>reduction</a:t>
            </a:r>
            <a:r>
              <a:rPr lang="fr-FR" sz="1600" b="1" dirty="0"/>
              <a:t> due to: </a:t>
            </a:r>
          </a:p>
          <a:p>
            <a:pPr marL="171450" indent="-171450">
              <a:lnSpc>
                <a:spcPct val="110000"/>
              </a:lnSpc>
              <a:spcBef>
                <a:spcPts val="450"/>
              </a:spcBef>
              <a:spcAft>
                <a:spcPts val="225"/>
              </a:spcAft>
              <a:buClr>
                <a:srgbClr val="FF0000"/>
              </a:buClr>
              <a:buFont typeface="Wingdings 3" panose="05040102010807070707" pitchFamily="18" charset="2"/>
              <a:buChar char=""/>
            </a:pPr>
            <a:r>
              <a:rPr lang="fr-FR" sz="1600" dirty="0">
                <a:solidFill>
                  <a:srgbClr val="000000"/>
                </a:solidFill>
                <a:latin typeface="+mn-lt"/>
              </a:rPr>
              <a:t>R-32 </a:t>
            </a:r>
            <a:r>
              <a:rPr lang="fr-FR" sz="1600" dirty="0" err="1">
                <a:solidFill>
                  <a:srgbClr val="000000"/>
                </a:solidFill>
                <a:latin typeface="+mn-lt"/>
              </a:rPr>
              <a:t>thermodynamic</a:t>
            </a:r>
            <a:r>
              <a:rPr lang="fr-FR" sz="1600" dirty="0">
                <a:solidFill>
                  <a:srgbClr val="000000"/>
                </a:solidFill>
                <a:latin typeface="+mn-lt"/>
              </a:rPr>
              <a:t> </a:t>
            </a:r>
            <a:r>
              <a:rPr lang="fr-FR" sz="1600" dirty="0" err="1">
                <a:solidFill>
                  <a:srgbClr val="000000"/>
                </a:solidFill>
                <a:latin typeface="+mn-lt"/>
              </a:rPr>
              <a:t>properties</a:t>
            </a:r>
            <a:endParaRPr lang="fr-FR" sz="1600" dirty="0">
              <a:solidFill>
                <a:srgbClr val="000000"/>
              </a:solidFill>
              <a:latin typeface="+mn-lt"/>
            </a:endParaRPr>
          </a:p>
          <a:p>
            <a:pPr marL="171450" indent="-171450">
              <a:lnSpc>
                <a:spcPct val="110000"/>
              </a:lnSpc>
              <a:spcBef>
                <a:spcPts val="450"/>
              </a:spcBef>
              <a:spcAft>
                <a:spcPts val="225"/>
              </a:spcAft>
              <a:buClr>
                <a:srgbClr val="FF0000"/>
              </a:buClr>
              <a:buFont typeface="Wingdings 3" panose="05040102010807070707" pitchFamily="18" charset="2"/>
              <a:buChar char=""/>
            </a:pPr>
            <a:r>
              <a:rPr lang="en-US" sz="1600" dirty="0">
                <a:solidFill>
                  <a:srgbClr val="000000"/>
                </a:solidFill>
                <a:latin typeface="+mn-lt"/>
              </a:rPr>
              <a:t>Optimized component selection for R-32</a:t>
            </a:r>
          </a:p>
        </p:txBody>
      </p:sp>
      <p:graphicFrame>
        <p:nvGraphicFramePr>
          <p:cNvPr id="20" name="Graphique 19"/>
          <p:cNvGraphicFramePr/>
          <p:nvPr>
            <p:extLst>
              <p:ext uri="{D42A27DB-BD31-4B8C-83A1-F6EECF244321}">
                <p14:modId xmlns:p14="http://schemas.microsoft.com/office/powerpoint/2010/main" val="2357404206"/>
              </p:ext>
            </p:extLst>
          </p:nvPr>
        </p:nvGraphicFramePr>
        <p:xfrm>
          <a:off x="6257990" y="2115957"/>
          <a:ext cx="3877900" cy="3155953"/>
        </p:xfrm>
        <a:graphic>
          <a:graphicData uri="http://schemas.openxmlformats.org/drawingml/2006/chart">
            <c:chart xmlns:c="http://schemas.openxmlformats.org/drawingml/2006/chart" xmlns:r="http://schemas.openxmlformats.org/officeDocument/2006/relationships" r:id="rId2"/>
          </a:graphicData>
        </a:graphic>
      </p:graphicFrame>
      <p:sp>
        <p:nvSpPr>
          <p:cNvPr id="21" name="Flèche courbée vers le bas 20"/>
          <p:cNvSpPr/>
          <p:nvPr/>
        </p:nvSpPr>
        <p:spPr>
          <a:xfrm>
            <a:off x="7028170" y="2115954"/>
            <a:ext cx="2077584" cy="645464"/>
          </a:xfrm>
          <a:prstGeom prst="curvedDownArrow">
            <a:avLst>
              <a:gd name="adj1" fmla="val 25000"/>
              <a:gd name="adj2" fmla="val 58653"/>
              <a:gd name="adj3" fmla="val 1483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2" name="ZoneTexte 21"/>
          <p:cNvSpPr txBox="1"/>
          <p:nvPr/>
        </p:nvSpPr>
        <p:spPr>
          <a:xfrm>
            <a:off x="7028170" y="1324996"/>
            <a:ext cx="2101187" cy="769441"/>
          </a:xfrm>
          <a:prstGeom prst="rect">
            <a:avLst/>
          </a:prstGeom>
          <a:noFill/>
        </p:spPr>
        <p:txBody>
          <a:bodyPr wrap="square" rtlCol="0">
            <a:spAutoFit/>
          </a:bodyPr>
          <a:lstStyle/>
          <a:p>
            <a:pPr algn="ctr"/>
            <a:r>
              <a:rPr lang="fr-FR" sz="4400" b="1" dirty="0">
                <a:solidFill>
                  <a:srgbClr val="00B050"/>
                </a:solidFill>
              </a:rPr>
              <a:t>-30%</a:t>
            </a:r>
          </a:p>
        </p:txBody>
      </p:sp>
      <p:sp>
        <p:nvSpPr>
          <p:cNvPr id="7" name="ZoneTexte 6"/>
          <p:cNvSpPr txBox="1"/>
          <p:nvPr/>
        </p:nvSpPr>
        <p:spPr>
          <a:xfrm>
            <a:off x="6257993" y="4926421"/>
            <a:ext cx="1680603" cy="307777"/>
          </a:xfrm>
          <a:prstGeom prst="rect">
            <a:avLst/>
          </a:prstGeom>
          <a:noFill/>
        </p:spPr>
        <p:txBody>
          <a:bodyPr wrap="square" rtlCol="0">
            <a:spAutoFit/>
          </a:bodyPr>
          <a:lstStyle/>
          <a:p>
            <a:pPr algn="ctr"/>
            <a:r>
              <a:rPr lang="fr-FR" sz="1400" dirty="0"/>
              <a:t>Aquaciat</a:t>
            </a:r>
            <a:r>
              <a:rPr lang="fr-FR" sz="1400" baseline="30000" dirty="0"/>
              <a:t>power</a:t>
            </a:r>
            <a:r>
              <a:rPr lang="fr-FR" sz="1400" dirty="0"/>
              <a:t> R-410A</a:t>
            </a:r>
          </a:p>
        </p:txBody>
      </p:sp>
      <p:sp>
        <p:nvSpPr>
          <p:cNvPr id="12" name="ZoneTexte 11"/>
          <p:cNvSpPr txBox="1"/>
          <p:nvPr/>
        </p:nvSpPr>
        <p:spPr>
          <a:xfrm>
            <a:off x="7992622" y="4926422"/>
            <a:ext cx="1680603" cy="307777"/>
          </a:xfrm>
          <a:prstGeom prst="rect">
            <a:avLst/>
          </a:prstGeom>
          <a:noFill/>
        </p:spPr>
        <p:txBody>
          <a:bodyPr wrap="square" rtlCol="0">
            <a:spAutoFit/>
          </a:bodyPr>
          <a:lstStyle/>
          <a:p>
            <a:pPr algn="ctr"/>
            <a:r>
              <a:rPr lang="fr-FR" sz="1400" dirty="0"/>
              <a:t>Aquaciat</a:t>
            </a:r>
            <a:r>
              <a:rPr lang="fr-FR" sz="1400" baseline="30000" dirty="0"/>
              <a:t>power</a:t>
            </a:r>
            <a:r>
              <a:rPr lang="fr-FR" sz="1400" dirty="0"/>
              <a:t> R-32</a:t>
            </a:r>
          </a:p>
        </p:txBody>
      </p:sp>
      <p:sp>
        <p:nvSpPr>
          <p:cNvPr id="13" name="Espace réservé de la date 4">
            <a:extLst>
              <a:ext uri="{FF2B5EF4-FFF2-40B4-BE49-F238E27FC236}">
                <a16:creationId xmlns:a16="http://schemas.microsoft.com/office/drawing/2014/main" id="{3642E732-1CC9-4293-97D4-EC96C598C0C0}"/>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4" name="Espace réservé du pied de page 7">
            <a:extLst>
              <a:ext uri="{FF2B5EF4-FFF2-40B4-BE49-F238E27FC236}">
                <a16:creationId xmlns:a16="http://schemas.microsoft.com/office/drawing/2014/main" id="{D02C69DF-3A80-4CAA-87EE-A4CD469CC623}"/>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57631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7065314" y="1096154"/>
            <a:ext cx="2609865" cy="27191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2731070" y="1100533"/>
            <a:ext cx="2609865" cy="27191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2731070" y="4830188"/>
            <a:ext cx="6944109" cy="923330"/>
          </a:xfrm>
          <a:prstGeom prst="rect">
            <a:avLst/>
          </a:prstGeom>
          <a:solidFill>
            <a:srgbClr val="E6E6E6"/>
          </a:solidFill>
        </p:spPr>
        <p:txBody>
          <a:bodyPr wrap="square" rtlCol="0">
            <a:spAutoFit/>
          </a:bodyPr>
          <a:lstStyle/>
          <a:p>
            <a:pPr algn="ctr">
              <a:lnSpc>
                <a:spcPct val="90000"/>
              </a:lnSpc>
              <a:spcAft>
                <a:spcPts val="1200"/>
              </a:spcAft>
            </a:pPr>
            <a:r>
              <a:rPr lang="en-US" sz="4000" b="1" cap="all" dirty="0">
                <a:solidFill>
                  <a:srgbClr val="FF0000"/>
                </a:solidFill>
              </a:rPr>
              <a:t>77% </a:t>
            </a:r>
            <a:r>
              <a:rPr lang="en-US" sz="2000" b="1" cap="all" dirty="0">
                <a:solidFill>
                  <a:srgbClr val="000000"/>
                </a:solidFill>
              </a:rPr>
              <a:t>less CO</a:t>
            </a:r>
            <a:r>
              <a:rPr lang="en-US" sz="2000" b="1" cap="all" baseline="-25000" dirty="0">
                <a:solidFill>
                  <a:srgbClr val="000000"/>
                </a:solidFill>
              </a:rPr>
              <a:t>2</a:t>
            </a:r>
            <a:r>
              <a:rPr lang="en-US" sz="2000" b="1" cap="all" dirty="0">
                <a:solidFill>
                  <a:srgbClr val="000000"/>
                </a:solidFill>
              </a:rPr>
              <a:t> equivalent </a:t>
            </a:r>
            <a:br>
              <a:rPr lang="en-US" sz="2000" b="1" cap="all" dirty="0">
                <a:solidFill>
                  <a:srgbClr val="000000"/>
                </a:solidFill>
              </a:rPr>
            </a:br>
            <a:r>
              <a:rPr lang="en-US" sz="2000" b="1" cap="all" dirty="0">
                <a:solidFill>
                  <a:srgbClr val="000000"/>
                </a:solidFill>
              </a:rPr>
              <a:t>than R-410A </a:t>
            </a:r>
          </a:p>
        </p:txBody>
      </p:sp>
      <p:sp>
        <p:nvSpPr>
          <p:cNvPr id="5" name="Titre 4"/>
          <p:cNvSpPr>
            <a:spLocks noGrp="1"/>
          </p:cNvSpPr>
          <p:nvPr>
            <p:ph type="title"/>
          </p:nvPr>
        </p:nvSpPr>
        <p:spPr/>
        <p:txBody>
          <a:bodyPr/>
          <a:lstStyle/>
          <a:p>
            <a:pPr marL="0" indent="0">
              <a:buNone/>
            </a:pPr>
            <a:r>
              <a:rPr lang="fr-FR" dirty="0"/>
              <a:t>ENVIRONMENTALLY </a:t>
            </a:r>
            <a:r>
              <a:rPr lang="fr-FR" dirty="0" err="1"/>
              <a:t>responsible</a:t>
            </a:r>
            <a:endParaRPr lang="fr-FR" dirty="0"/>
          </a:p>
        </p:txBody>
      </p:sp>
      <p:pic>
        <p:nvPicPr>
          <p:cNvPr id="18" name="Espace réservé pour une image  2"/>
          <p:cNvPicPr>
            <a:picLocks noGrp="1" noChangeAspect="1"/>
          </p:cNvPicPr>
          <p:nvPr>
            <p:ph idx="1"/>
          </p:nvPr>
        </p:nvPicPr>
        <p:blipFill rotWithShape="1">
          <a:blip r:embed="rId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p:blipFill>
        <p:spPr>
          <a:xfrm>
            <a:off x="3179061" y="4970382"/>
            <a:ext cx="1068786" cy="642942"/>
          </a:xfrm>
        </p:spPr>
      </p:pic>
      <p:sp>
        <p:nvSpPr>
          <p:cNvPr id="4" name="Espace réservé du numéro de diapositive 3"/>
          <p:cNvSpPr>
            <a:spLocks noGrp="1"/>
          </p:cNvSpPr>
          <p:nvPr>
            <p:ph type="sldNum" sz="quarter" idx="12"/>
          </p:nvPr>
        </p:nvSpPr>
        <p:spPr/>
        <p:txBody>
          <a:bodyPr/>
          <a:lstStyle/>
          <a:p>
            <a:pPr algn="ctr"/>
            <a:fld id="{703D33BA-6F8E-4DE4-A584-A0A018AFF0E7}" type="slidenum">
              <a:rPr lang="fr-FR" smtClean="0"/>
              <a:pPr algn="ctr"/>
              <a:t>21</a:t>
            </a:fld>
            <a:endParaRPr lang="fr-FR" dirty="0"/>
          </a:p>
        </p:txBody>
      </p:sp>
      <p:sp>
        <p:nvSpPr>
          <p:cNvPr id="19" name="ZoneTexte 18"/>
          <p:cNvSpPr txBox="1"/>
          <p:nvPr/>
        </p:nvSpPr>
        <p:spPr>
          <a:xfrm>
            <a:off x="5970823" y="2133795"/>
            <a:ext cx="595035" cy="923330"/>
          </a:xfrm>
          <a:prstGeom prst="rect">
            <a:avLst/>
          </a:prstGeom>
          <a:noFill/>
        </p:spPr>
        <p:txBody>
          <a:bodyPr wrap="none" rtlCol="0">
            <a:spAutoFit/>
          </a:bodyPr>
          <a:lstStyle/>
          <a:p>
            <a:r>
              <a:rPr lang="en-US" sz="5400" b="1" dirty="0">
                <a:solidFill>
                  <a:schemeClr val="bg1">
                    <a:lumMod val="50000"/>
                  </a:schemeClr>
                </a:solidFill>
              </a:rPr>
              <a:t>&amp;</a:t>
            </a:r>
          </a:p>
        </p:txBody>
      </p:sp>
      <p:sp>
        <p:nvSpPr>
          <p:cNvPr id="20" name="Triangle isocèle 19"/>
          <p:cNvSpPr/>
          <p:nvPr/>
        </p:nvSpPr>
        <p:spPr>
          <a:xfrm rot="10800000">
            <a:off x="5072000" y="4146746"/>
            <a:ext cx="2392681" cy="3905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p:cNvSpPr txBox="1"/>
          <p:nvPr/>
        </p:nvSpPr>
        <p:spPr>
          <a:xfrm>
            <a:off x="7421880" y="1057134"/>
            <a:ext cx="2101187" cy="1631216"/>
          </a:xfrm>
          <a:prstGeom prst="rect">
            <a:avLst/>
          </a:prstGeom>
          <a:noFill/>
        </p:spPr>
        <p:txBody>
          <a:bodyPr wrap="square" rtlCol="0">
            <a:spAutoFit/>
          </a:bodyPr>
          <a:lstStyle/>
          <a:p>
            <a:pPr algn="ctr"/>
            <a:r>
              <a:rPr lang="fr-FR" sz="4000" b="1" dirty="0">
                <a:solidFill>
                  <a:srgbClr val="FF0000"/>
                </a:solidFill>
              </a:rPr>
              <a:t>-30%</a:t>
            </a:r>
          </a:p>
          <a:p>
            <a:pPr algn="ctr"/>
            <a:r>
              <a:rPr lang="fr-FR" sz="2800" b="1" dirty="0" err="1">
                <a:solidFill>
                  <a:schemeClr val="accent6">
                    <a:lumMod val="50000"/>
                  </a:schemeClr>
                </a:solidFill>
              </a:rPr>
              <a:t>Refrigerant</a:t>
            </a:r>
            <a:r>
              <a:rPr lang="fr-FR" sz="2800" b="1" dirty="0">
                <a:solidFill>
                  <a:schemeClr val="accent6">
                    <a:lumMod val="50000"/>
                  </a:schemeClr>
                </a:solidFill>
              </a:rPr>
              <a:t> charge</a:t>
            </a:r>
          </a:p>
        </p:txBody>
      </p:sp>
      <p:sp>
        <p:nvSpPr>
          <p:cNvPr id="24" name="ZoneTexte 23"/>
          <p:cNvSpPr txBox="1"/>
          <p:nvPr/>
        </p:nvSpPr>
        <p:spPr>
          <a:xfrm>
            <a:off x="2985410" y="1093165"/>
            <a:ext cx="2101187" cy="1138773"/>
          </a:xfrm>
          <a:prstGeom prst="rect">
            <a:avLst/>
          </a:prstGeom>
          <a:noFill/>
        </p:spPr>
        <p:txBody>
          <a:bodyPr wrap="square" rtlCol="0">
            <a:spAutoFit/>
          </a:bodyPr>
          <a:lstStyle/>
          <a:p>
            <a:pPr algn="ctr"/>
            <a:r>
              <a:rPr lang="fr-FR" sz="4000" b="1" dirty="0">
                <a:solidFill>
                  <a:srgbClr val="FF0000"/>
                </a:solidFill>
              </a:rPr>
              <a:t>-68%</a:t>
            </a:r>
          </a:p>
          <a:p>
            <a:pPr algn="ctr"/>
            <a:r>
              <a:rPr lang="fr-FR" sz="2800" b="1" dirty="0">
                <a:solidFill>
                  <a:schemeClr val="accent6">
                    <a:lumMod val="50000"/>
                  </a:schemeClr>
                </a:solidFill>
              </a:rPr>
              <a:t>GWP</a:t>
            </a:r>
          </a:p>
        </p:txBody>
      </p:sp>
      <p:pic>
        <p:nvPicPr>
          <p:cNvPr id="8" name="Image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676218" y="2641328"/>
            <a:ext cx="1572608" cy="1040982"/>
          </a:xfrm>
          <a:prstGeom prst="rect">
            <a:avLst/>
          </a:prstGeom>
        </p:spPr>
      </p:pic>
      <p:pic>
        <p:nvPicPr>
          <p:cNvPr id="6" name="Image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092231" y="2430441"/>
            <a:ext cx="1994366" cy="1224087"/>
          </a:xfrm>
          <a:prstGeom prst="rect">
            <a:avLst/>
          </a:prstGeom>
        </p:spPr>
      </p:pic>
      <p:sp>
        <p:nvSpPr>
          <p:cNvPr id="16" name="Espace réservé de la date 4">
            <a:extLst>
              <a:ext uri="{FF2B5EF4-FFF2-40B4-BE49-F238E27FC236}">
                <a16:creationId xmlns:a16="http://schemas.microsoft.com/office/drawing/2014/main" id="{5CC29F46-8627-46E7-BD2A-58DB8DCD2E10}"/>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7" name="Espace réservé du pied de page 7">
            <a:extLst>
              <a:ext uri="{FF2B5EF4-FFF2-40B4-BE49-F238E27FC236}">
                <a16:creationId xmlns:a16="http://schemas.microsoft.com/office/drawing/2014/main" id="{C797A98C-D84B-456D-B490-845CAE31E4DC}"/>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955337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pPr marL="0" indent="0">
              <a:buNone/>
            </a:pPr>
            <a:r>
              <a:rPr lang="fr-FR" dirty="0"/>
              <a:t>Energy </a:t>
            </a:r>
            <a:r>
              <a:rPr lang="fr-FR" dirty="0" err="1"/>
              <a:t>seasonal</a:t>
            </a:r>
            <a:r>
              <a:rPr lang="fr-FR" dirty="0"/>
              <a:t> efficiency</a:t>
            </a:r>
          </a:p>
        </p:txBody>
      </p:sp>
      <p:sp>
        <p:nvSpPr>
          <p:cNvPr id="4" name="Espace réservé du numéro de diapositive 3"/>
          <p:cNvSpPr>
            <a:spLocks noGrp="1"/>
          </p:cNvSpPr>
          <p:nvPr>
            <p:ph type="sldNum" sz="quarter" idx="12"/>
          </p:nvPr>
        </p:nvSpPr>
        <p:spPr/>
        <p:txBody>
          <a:bodyPr/>
          <a:lstStyle/>
          <a:p>
            <a:pPr algn="ctr"/>
            <a:fld id="{703D33BA-6F8E-4DE4-A584-A0A018AFF0E7}" type="slidenum">
              <a:rPr lang="fr-FR" smtClean="0"/>
              <a:pPr algn="ctr"/>
              <a:t>22</a:t>
            </a:fld>
            <a:endParaRPr lang="fr-FR" dirty="0"/>
          </a:p>
        </p:txBody>
      </p:sp>
      <p:sp>
        <p:nvSpPr>
          <p:cNvPr id="8" name="Espace réservé du texte 7"/>
          <p:cNvSpPr>
            <a:spLocks noGrp="1"/>
          </p:cNvSpPr>
          <p:nvPr>
            <p:ph type="body" idx="13"/>
          </p:nvPr>
        </p:nvSpPr>
        <p:spPr/>
        <p:txBody>
          <a:bodyPr/>
          <a:lstStyle/>
          <a:p>
            <a:endParaRPr lang="fr-FR"/>
          </a:p>
        </p:txBody>
      </p:sp>
      <p:sp>
        <p:nvSpPr>
          <p:cNvPr id="19" name="Espace réservé du contenu 11"/>
          <p:cNvSpPr txBox="1">
            <a:spLocks/>
          </p:cNvSpPr>
          <p:nvPr/>
        </p:nvSpPr>
        <p:spPr>
          <a:xfrm>
            <a:off x="1616271" y="3190439"/>
            <a:ext cx="3650458" cy="641337"/>
          </a:xfrm>
          <a:prstGeom prst="rect">
            <a:avLst/>
          </a:prstGeom>
        </p:spPr>
        <p:txBody>
          <a:bodyPr>
            <a:noAutofit/>
          </a:bodyPr>
          <a:lstStyle>
            <a:lvl1pPr marL="0" indent="0" algn="l" defTabSz="914400" rtl="0" eaLnBrk="1" latinLnBrk="0" hangingPunct="1">
              <a:spcBef>
                <a:spcPts val="1200"/>
              </a:spcBef>
              <a:buFont typeface="Arial" pitchFamily="34" charset="0"/>
              <a:buNone/>
              <a:defRPr sz="2400" kern="1200">
                <a:solidFill>
                  <a:schemeClr val="tx1"/>
                </a:solidFill>
                <a:latin typeface="+mj-lt"/>
                <a:ea typeface="+mn-ea"/>
                <a:cs typeface="+mn-cs"/>
              </a:defRPr>
            </a:lvl1pPr>
            <a:lvl2pPr marL="0" indent="0" algn="l" defTabSz="914400" rtl="0" eaLnBrk="1" latinLnBrk="0" hangingPunct="1">
              <a:spcBef>
                <a:spcPts val="1200"/>
              </a:spcBef>
              <a:buFont typeface="Arial" pitchFamily="34" charset="0"/>
              <a:buNone/>
              <a:defRPr sz="2200" kern="1200">
                <a:solidFill>
                  <a:schemeClr val="tx1"/>
                </a:solidFill>
                <a:latin typeface="+mn-lt"/>
                <a:ea typeface="+mn-ea"/>
                <a:cs typeface="+mn-cs"/>
              </a:defRPr>
            </a:lvl2pPr>
            <a:lvl3pPr marL="0" indent="0" algn="l" defTabSz="914400" rtl="0" eaLnBrk="1" latinLnBrk="0" hangingPunct="1">
              <a:spcBef>
                <a:spcPts val="1200"/>
              </a:spcBef>
              <a:buFont typeface="Arial" pitchFamily="34" charset="0"/>
              <a:buNone/>
              <a:defRPr sz="2000" kern="1200">
                <a:solidFill>
                  <a:schemeClr val="tx1"/>
                </a:solidFill>
                <a:latin typeface="+mn-lt"/>
                <a:ea typeface="+mn-ea"/>
                <a:cs typeface="+mn-cs"/>
              </a:defRPr>
            </a:lvl3pPr>
            <a:lvl4pPr marL="0" indent="0" algn="l" defTabSz="914400" rtl="0" eaLnBrk="1" latinLnBrk="0" hangingPunct="1">
              <a:spcBef>
                <a:spcPts val="1200"/>
              </a:spcBef>
              <a:buFont typeface="Arial" pitchFamily="34" charset="0"/>
              <a:buNone/>
              <a:defRPr sz="1800" kern="1200">
                <a:solidFill>
                  <a:schemeClr val="tx1"/>
                </a:solidFill>
                <a:latin typeface="+mn-lt"/>
                <a:ea typeface="+mn-ea"/>
                <a:cs typeface="+mn-cs"/>
              </a:defRPr>
            </a:lvl4pPr>
            <a:lvl5pPr marL="0" indent="0" algn="l" defTabSz="914400" rtl="0" eaLnBrk="1" latinLnBrk="0" hangingPunct="1">
              <a:spcBef>
                <a:spcPts val="1200"/>
              </a:spcBef>
              <a:buFont typeface="Arial" pitchFamily="34" charset="0"/>
              <a:buNone/>
              <a:defRPr sz="1800" kern="1200">
                <a:solidFill>
                  <a:schemeClr val="tx1"/>
                </a:solidFill>
                <a:latin typeface="+mn-lt"/>
                <a:ea typeface="+mn-ea"/>
                <a:cs typeface="+mn-cs"/>
              </a:defRPr>
            </a:lvl5pPr>
            <a:lvl6pPr marL="0" indent="0" algn="l" defTabSz="914400" rtl="0" eaLnBrk="1" latinLnBrk="0" hangingPunct="1">
              <a:spcBef>
                <a:spcPts val="1200"/>
              </a:spcBef>
              <a:buFont typeface="Times New Roman" pitchFamily="18" charset="0"/>
              <a:buNone/>
              <a:defRPr sz="1800" kern="1200">
                <a:solidFill>
                  <a:schemeClr val="tx1"/>
                </a:solidFill>
                <a:latin typeface="+mn-lt"/>
                <a:ea typeface="+mn-ea"/>
                <a:cs typeface="+mn-cs"/>
              </a:defRPr>
            </a:lvl6pPr>
            <a:lvl7pPr marL="0" indent="0" algn="l" defTabSz="914400" rtl="0" eaLnBrk="1" latinLnBrk="0" hangingPunct="1">
              <a:spcBef>
                <a:spcPts val="1200"/>
              </a:spcBef>
              <a:buFont typeface="Arial" pitchFamily="34" charset="0"/>
              <a:buNone/>
              <a:defRPr sz="1800" kern="1200" baseline="0">
                <a:solidFill>
                  <a:schemeClr val="tx1"/>
                </a:solidFill>
                <a:latin typeface="+mn-lt"/>
                <a:ea typeface="+mn-ea"/>
                <a:cs typeface="+mn-cs"/>
              </a:defRPr>
            </a:lvl7pPr>
            <a:lvl8pPr marL="0" indent="0" algn="l" defTabSz="914400" rtl="0" eaLnBrk="1" latinLnBrk="0" hangingPunct="1">
              <a:spcBef>
                <a:spcPts val="1200"/>
              </a:spcBef>
              <a:buFont typeface="Times New Roman" pitchFamily="18" charset="0"/>
              <a:buNone/>
              <a:defRPr sz="1800" kern="1200">
                <a:solidFill>
                  <a:schemeClr val="tx1"/>
                </a:solidFill>
                <a:latin typeface="+mn-lt"/>
                <a:ea typeface="+mn-ea"/>
                <a:cs typeface="+mn-cs"/>
              </a:defRPr>
            </a:lvl8pPr>
            <a:lvl9pPr marL="0" indent="0" algn="l" defTabSz="914400" rtl="0" eaLnBrk="1" latinLnBrk="0" hangingPunct="1">
              <a:spcBef>
                <a:spcPts val="1200"/>
              </a:spcBef>
              <a:buFont typeface="Arial" pitchFamily="34" charset="0"/>
              <a:buNone/>
              <a:defRPr sz="1800" kern="1200">
                <a:solidFill>
                  <a:schemeClr val="tx1"/>
                </a:solidFill>
                <a:latin typeface="+mn-lt"/>
                <a:ea typeface="+mn-ea"/>
                <a:cs typeface="+mn-cs"/>
              </a:defRPr>
            </a:lvl9pPr>
          </a:lstStyle>
          <a:p>
            <a:pPr>
              <a:spcAft>
                <a:spcPts val="1200"/>
              </a:spcAft>
            </a:pPr>
            <a:r>
              <a:rPr lang="en-US" sz="1600" b="1" dirty="0" err="1"/>
              <a:t>Aquaciat</a:t>
            </a:r>
            <a:r>
              <a:rPr lang="en-US" sz="1600" b="1" dirty="0"/>
              <a:t> &amp; Aquaciat</a:t>
            </a:r>
            <a:r>
              <a:rPr lang="en-US" sz="1600" b="1" baseline="30000" dirty="0"/>
              <a:t>power</a:t>
            </a:r>
            <a:r>
              <a:rPr lang="en-US" sz="1600" b="1" dirty="0"/>
              <a:t> with R-32 chillers exceed </a:t>
            </a:r>
            <a:r>
              <a:rPr lang="en-US" sz="1600" b="1" dirty="0" err="1"/>
              <a:t>Ecodesign</a:t>
            </a:r>
            <a:r>
              <a:rPr lang="en-US" sz="1600" b="1" dirty="0"/>
              <a:t> 2021 SEER requirements due to:</a:t>
            </a:r>
          </a:p>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GB" sz="1600" dirty="0">
                <a:solidFill>
                  <a:srgbClr val="000000"/>
                </a:solidFill>
                <a:latin typeface="+mn-lt"/>
              </a:rPr>
              <a:t>Multiple scroll compressors</a:t>
            </a:r>
            <a:endParaRPr lang="fr-FR" sz="1600" dirty="0">
              <a:solidFill>
                <a:srgbClr val="000000"/>
              </a:solidFill>
              <a:latin typeface="+mn-lt"/>
            </a:endParaRPr>
          </a:p>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GB" sz="1600" dirty="0">
                <a:solidFill>
                  <a:srgbClr val="000000"/>
                </a:solidFill>
              </a:rPr>
              <a:t>Asymmetric </a:t>
            </a:r>
            <a:r>
              <a:rPr lang="en-GB" sz="1600" dirty="0">
                <a:solidFill>
                  <a:srgbClr val="000000"/>
                </a:solidFill>
                <a:latin typeface="+mn-lt"/>
              </a:rPr>
              <a:t>brazed plate heat exchangers</a:t>
            </a:r>
            <a:endParaRPr lang="fr-FR" sz="1600" dirty="0">
              <a:solidFill>
                <a:srgbClr val="000000"/>
              </a:solidFill>
              <a:latin typeface="+mn-lt"/>
            </a:endParaRPr>
          </a:p>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GB" sz="1600" dirty="0">
                <a:solidFill>
                  <a:srgbClr val="000000"/>
                </a:solidFill>
                <a:latin typeface="+mn-lt"/>
              </a:rPr>
              <a:t>Smart energy monitoring function</a:t>
            </a:r>
            <a:endParaRPr lang="fr-FR" sz="1600" dirty="0">
              <a:solidFill>
                <a:srgbClr val="000000"/>
              </a:solidFill>
              <a:latin typeface="+mn-lt"/>
            </a:endParaRPr>
          </a:p>
        </p:txBody>
      </p:sp>
      <p:graphicFrame>
        <p:nvGraphicFramePr>
          <p:cNvPr id="20" name="Graphique 19"/>
          <p:cNvGraphicFramePr/>
          <p:nvPr/>
        </p:nvGraphicFramePr>
        <p:xfrm>
          <a:off x="6399078" y="2435940"/>
          <a:ext cx="3696714" cy="2791671"/>
        </p:xfrm>
        <a:graphic>
          <a:graphicData uri="http://schemas.openxmlformats.org/drawingml/2006/chart">
            <c:chart xmlns:c="http://schemas.openxmlformats.org/drawingml/2006/chart" xmlns:r="http://schemas.openxmlformats.org/officeDocument/2006/relationships" r:id="rId2"/>
          </a:graphicData>
        </a:graphic>
      </p:graphicFrame>
      <p:sp>
        <p:nvSpPr>
          <p:cNvPr id="21" name="Ellipse 20"/>
          <p:cNvSpPr/>
          <p:nvPr/>
        </p:nvSpPr>
        <p:spPr>
          <a:xfrm>
            <a:off x="3219378" y="1845686"/>
            <a:ext cx="1000943" cy="953807"/>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t>SEER</a:t>
            </a:r>
          </a:p>
          <a:p>
            <a:pPr algn="ctr"/>
            <a:r>
              <a:rPr lang="en-US" sz="1200" b="1" dirty="0"/>
              <a:t>Up to</a:t>
            </a:r>
          </a:p>
          <a:p>
            <a:pPr algn="ctr"/>
            <a:r>
              <a:rPr lang="en-US" sz="1200" b="1" dirty="0">
                <a:solidFill>
                  <a:srgbClr val="FF0000"/>
                </a:solidFill>
              </a:rPr>
              <a:t> </a:t>
            </a:r>
            <a:r>
              <a:rPr lang="en-US" sz="2400" b="1" dirty="0">
                <a:solidFill>
                  <a:schemeClr val="bg1"/>
                </a:solidFill>
              </a:rPr>
              <a:t>5,33</a:t>
            </a:r>
          </a:p>
        </p:txBody>
      </p:sp>
      <p:sp>
        <p:nvSpPr>
          <p:cNvPr id="23" name="ZoneTexte 22"/>
          <p:cNvSpPr txBox="1"/>
          <p:nvPr/>
        </p:nvSpPr>
        <p:spPr>
          <a:xfrm>
            <a:off x="7460961" y="2061190"/>
            <a:ext cx="1257478" cy="562630"/>
          </a:xfrm>
          <a:prstGeom prst="ellipse">
            <a:avLst/>
          </a:prstGeom>
          <a:noFill/>
        </p:spPr>
        <p:txBody>
          <a:bodyPr wrap="square" rtlCol="0">
            <a:spAutoFit/>
          </a:bodyPr>
          <a:lstStyle/>
          <a:p>
            <a:pPr algn="ctr"/>
            <a:r>
              <a:rPr lang="fr-FR" sz="2000" b="1" dirty="0">
                <a:solidFill>
                  <a:schemeClr val="bg1"/>
                </a:solidFill>
              </a:rPr>
              <a:t>+10% </a:t>
            </a:r>
          </a:p>
        </p:txBody>
      </p:sp>
      <p:sp>
        <p:nvSpPr>
          <p:cNvPr id="24" name="Flèche courbée vers le bas 23"/>
          <p:cNvSpPr/>
          <p:nvPr/>
        </p:nvSpPr>
        <p:spPr>
          <a:xfrm>
            <a:off x="7208646" y="1824984"/>
            <a:ext cx="2077584" cy="645464"/>
          </a:xfrm>
          <a:prstGeom prst="curvedDownArrow">
            <a:avLst>
              <a:gd name="adj1" fmla="val 25000"/>
              <a:gd name="adj2" fmla="val 58653"/>
              <a:gd name="adj3" fmla="val 1483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ZoneTexte 24"/>
          <p:cNvSpPr txBox="1"/>
          <p:nvPr/>
        </p:nvSpPr>
        <p:spPr>
          <a:xfrm>
            <a:off x="7185043" y="1129638"/>
            <a:ext cx="2101187" cy="646331"/>
          </a:xfrm>
          <a:prstGeom prst="rect">
            <a:avLst/>
          </a:prstGeom>
          <a:noFill/>
        </p:spPr>
        <p:txBody>
          <a:bodyPr wrap="square" rtlCol="0">
            <a:spAutoFit/>
          </a:bodyPr>
          <a:lstStyle/>
          <a:p>
            <a:pPr algn="ctr"/>
            <a:r>
              <a:rPr lang="fr-FR" sz="3600" b="1" dirty="0">
                <a:solidFill>
                  <a:srgbClr val="00B050"/>
                </a:solidFill>
              </a:rPr>
              <a:t>+ 10%</a:t>
            </a:r>
          </a:p>
        </p:txBody>
      </p:sp>
      <p:sp>
        <p:nvSpPr>
          <p:cNvPr id="14" name="ZoneTexte 13"/>
          <p:cNvSpPr txBox="1"/>
          <p:nvPr/>
        </p:nvSpPr>
        <p:spPr>
          <a:xfrm>
            <a:off x="6566835" y="5127915"/>
            <a:ext cx="1680603" cy="307777"/>
          </a:xfrm>
          <a:prstGeom prst="rect">
            <a:avLst/>
          </a:prstGeom>
          <a:noFill/>
        </p:spPr>
        <p:txBody>
          <a:bodyPr wrap="square" rtlCol="0">
            <a:spAutoFit/>
          </a:bodyPr>
          <a:lstStyle/>
          <a:p>
            <a:pPr algn="ctr"/>
            <a:r>
              <a:rPr lang="fr-FR" sz="1400" dirty="0"/>
              <a:t>Aquaciat</a:t>
            </a:r>
            <a:r>
              <a:rPr lang="fr-FR" sz="1400" baseline="30000" dirty="0"/>
              <a:t>power</a:t>
            </a:r>
            <a:r>
              <a:rPr lang="fr-FR" sz="1400" dirty="0"/>
              <a:t> R-410A</a:t>
            </a:r>
          </a:p>
        </p:txBody>
      </p:sp>
      <p:sp>
        <p:nvSpPr>
          <p:cNvPr id="15" name="ZoneTexte 14"/>
          <p:cNvSpPr txBox="1"/>
          <p:nvPr/>
        </p:nvSpPr>
        <p:spPr>
          <a:xfrm>
            <a:off x="8247438" y="5115926"/>
            <a:ext cx="1680603" cy="307777"/>
          </a:xfrm>
          <a:prstGeom prst="rect">
            <a:avLst/>
          </a:prstGeom>
          <a:noFill/>
        </p:spPr>
        <p:txBody>
          <a:bodyPr wrap="square" rtlCol="0">
            <a:spAutoFit/>
          </a:bodyPr>
          <a:lstStyle/>
          <a:p>
            <a:pPr algn="ctr"/>
            <a:r>
              <a:rPr lang="fr-FR" sz="1400" dirty="0"/>
              <a:t>Aquaciat</a:t>
            </a:r>
            <a:r>
              <a:rPr lang="fr-FR" sz="1400" baseline="30000" dirty="0"/>
              <a:t>power</a:t>
            </a:r>
            <a:r>
              <a:rPr lang="fr-FR" sz="1400" dirty="0"/>
              <a:t> R-32</a:t>
            </a:r>
          </a:p>
        </p:txBody>
      </p:sp>
      <p:pic>
        <p:nvPicPr>
          <p:cNvPr id="1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23563" y="1845684"/>
            <a:ext cx="1086135" cy="9982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ZoneTexte 16"/>
          <p:cNvSpPr txBox="1"/>
          <p:nvPr/>
        </p:nvSpPr>
        <p:spPr>
          <a:xfrm>
            <a:off x="8972449" y="6195469"/>
            <a:ext cx="2959465" cy="230832"/>
          </a:xfrm>
          <a:prstGeom prst="rect">
            <a:avLst/>
          </a:prstGeom>
          <a:noFill/>
        </p:spPr>
        <p:txBody>
          <a:bodyPr wrap="none" rtlCol="0">
            <a:spAutoFit/>
          </a:bodyPr>
          <a:lstStyle/>
          <a:p>
            <a:r>
              <a:rPr lang="fr-FR" sz="900" i="1" dirty="0">
                <a:solidFill>
                  <a:prstClr val="black"/>
                </a:solidFill>
              </a:rPr>
              <a:t>Note: </a:t>
            </a:r>
            <a:r>
              <a:rPr lang="en-US" sz="900" i="1" dirty="0" err="1"/>
              <a:t>ErP</a:t>
            </a:r>
            <a:r>
              <a:rPr lang="en-US" sz="900" i="1" dirty="0"/>
              <a:t> Ready 2021 according to EU Regulation No. 2016/2281</a:t>
            </a:r>
            <a:endParaRPr lang="fr-FR" sz="900" i="1" dirty="0"/>
          </a:p>
        </p:txBody>
      </p:sp>
      <p:sp>
        <p:nvSpPr>
          <p:cNvPr id="22" name="Espace réservé de la date 4">
            <a:extLst>
              <a:ext uri="{FF2B5EF4-FFF2-40B4-BE49-F238E27FC236}">
                <a16:creationId xmlns:a16="http://schemas.microsoft.com/office/drawing/2014/main" id="{D721B3B9-F850-470B-9B8F-196AB6324D10}"/>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26" name="Espace réservé du pied de page 7">
            <a:extLst>
              <a:ext uri="{FF2B5EF4-FFF2-40B4-BE49-F238E27FC236}">
                <a16:creationId xmlns:a16="http://schemas.microsoft.com/office/drawing/2014/main" id="{21DD464C-A9F9-4B4A-A65D-6A2F1C1938AB}"/>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1376539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pPr marL="0" indent="0">
              <a:buNone/>
            </a:pPr>
            <a:r>
              <a:rPr lang="fr-FR" dirty="0"/>
              <a:t>User </a:t>
            </a:r>
            <a:r>
              <a:rPr lang="fr-FR" dirty="0" err="1"/>
              <a:t>friendliness</a:t>
            </a:r>
            <a:endParaRPr lang="fr-FR" dirty="0"/>
          </a:p>
        </p:txBody>
      </p:sp>
      <p:sp>
        <p:nvSpPr>
          <p:cNvPr id="4" name="Espace réservé du numéro de diapositive 3"/>
          <p:cNvSpPr>
            <a:spLocks noGrp="1"/>
          </p:cNvSpPr>
          <p:nvPr>
            <p:ph type="sldNum" sz="quarter" idx="12"/>
          </p:nvPr>
        </p:nvSpPr>
        <p:spPr/>
        <p:txBody>
          <a:bodyPr/>
          <a:lstStyle/>
          <a:p>
            <a:pPr algn="ctr"/>
            <a:fld id="{703D33BA-6F8E-4DE4-A584-A0A018AFF0E7}" type="slidenum">
              <a:rPr lang="fr-FR" smtClean="0"/>
              <a:pPr algn="ctr"/>
              <a:t>23</a:t>
            </a:fld>
            <a:endParaRPr lang="fr-FR" dirty="0"/>
          </a:p>
        </p:txBody>
      </p:sp>
      <p:sp>
        <p:nvSpPr>
          <p:cNvPr id="10" name="Espace réservé du texte 9"/>
          <p:cNvSpPr>
            <a:spLocks noGrp="1"/>
          </p:cNvSpPr>
          <p:nvPr>
            <p:ph type="body" idx="13"/>
          </p:nvPr>
        </p:nvSpPr>
        <p:spPr/>
        <p:txBody>
          <a:bodyPr/>
          <a:lstStyle/>
          <a:p>
            <a:endParaRPr lang="fr-FR"/>
          </a:p>
        </p:txBody>
      </p:sp>
      <p:sp>
        <p:nvSpPr>
          <p:cNvPr id="7" name="Espace réservé du contenu 5"/>
          <p:cNvSpPr txBox="1">
            <a:spLocks/>
          </p:cNvSpPr>
          <p:nvPr/>
        </p:nvSpPr>
        <p:spPr>
          <a:xfrm>
            <a:off x="1430309" y="2545226"/>
            <a:ext cx="4339636" cy="1533267"/>
          </a:xfrm>
          <a:prstGeom prst="rect">
            <a:avLst/>
          </a:prstGeom>
        </p:spPr>
        <p:txBody>
          <a:bodyPr/>
          <a:lstStyle>
            <a:lvl1pPr marL="0" indent="0" algn="l" defTabSz="914400" rtl="0" eaLnBrk="1" latinLnBrk="0" hangingPunct="1">
              <a:spcBef>
                <a:spcPts val="1200"/>
              </a:spcBef>
              <a:buFont typeface="Arial" pitchFamily="34" charset="0"/>
              <a:buNone/>
              <a:defRPr sz="2400" kern="1200">
                <a:solidFill>
                  <a:schemeClr val="tx1"/>
                </a:solidFill>
                <a:latin typeface="+mj-lt"/>
                <a:ea typeface="+mn-ea"/>
                <a:cs typeface="+mn-cs"/>
              </a:defRPr>
            </a:lvl1pPr>
            <a:lvl2pPr marL="0" indent="0" algn="l" defTabSz="914400" rtl="0" eaLnBrk="1" latinLnBrk="0" hangingPunct="1">
              <a:spcBef>
                <a:spcPts val="1200"/>
              </a:spcBef>
              <a:buFont typeface="Arial" pitchFamily="34" charset="0"/>
              <a:buNone/>
              <a:defRPr sz="2200" kern="1200">
                <a:solidFill>
                  <a:schemeClr val="tx1"/>
                </a:solidFill>
                <a:latin typeface="+mn-lt"/>
                <a:ea typeface="+mn-ea"/>
                <a:cs typeface="+mn-cs"/>
              </a:defRPr>
            </a:lvl2pPr>
            <a:lvl3pPr marL="0" indent="0" algn="l" defTabSz="914400" rtl="0" eaLnBrk="1" latinLnBrk="0" hangingPunct="1">
              <a:spcBef>
                <a:spcPts val="1200"/>
              </a:spcBef>
              <a:buFont typeface="Arial" pitchFamily="34" charset="0"/>
              <a:buNone/>
              <a:defRPr sz="2000" kern="1200">
                <a:solidFill>
                  <a:schemeClr val="tx1"/>
                </a:solidFill>
                <a:latin typeface="+mn-lt"/>
                <a:ea typeface="+mn-ea"/>
                <a:cs typeface="+mn-cs"/>
              </a:defRPr>
            </a:lvl3pPr>
            <a:lvl4pPr marL="0" indent="0" algn="l" defTabSz="914400" rtl="0" eaLnBrk="1" latinLnBrk="0" hangingPunct="1">
              <a:spcBef>
                <a:spcPts val="1200"/>
              </a:spcBef>
              <a:buFont typeface="Arial" pitchFamily="34" charset="0"/>
              <a:buNone/>
              <a:defRPr sz="1800" kern="1200">
                <a:solidFill>
                  <a:schemeClr val="tx1"/>
                </a:solidFill>
                <a:latin typeface="+mn-lt"/>
                <a:ea typeface="+mn-ea"/>
                <a:cs typeface="+mn-cs"/>
              </a:defRPr>
            </a:lvl4pPr>
            <a:lvl5pPr marL="0" indent="0" algn="l" defTabSz="914400" rtl="0" eaLnBrk="1" latinLnBrk="0" hangingPunct="1">
              <a:spcBef>
                <a:spcPts val="1200"/>
              </a:spcBef>
              <a:buFont typeface="Arial" pitchFamily="34" charset="0"/>
              <a:buNone/>
              <a:defRPr sz="1800" kern="1200">
                <a:solidFill>
                  <a:schemeClr val="tx1"/>
                </a:solidFill>
                <a:latin typeface="+mn-lt"/>
                <a:ea typeface="+mn-ea"/>
                <a:cs typeface="+mn-cs"/>
              </a:defRPr>
            </a:lvl5pPr>
            <a:lvl6pPr marL="0" indent="0" algn="l" defTabSz="914400" rtl="0" eaLnBrk="1" latinLnBrk="0" hangingPunct="1">
              <a:spcBef>
                <a:spcPts val="1200"/>
              </a:spcBef>
              <a:buFont typeface="Times New Roman" pitchFamily="18" charset="0"/>
              <a:buNone/>
              <a:defRPr sz="1800" kern="1200">
                <a:solidFill>
                  <a:schemeClr val="tx1"/>
                </a:solidFill>
                <a:latin typeface="+mn-lt"/>
                <a:ea typeface="+mn-ea"/>
                <a:cs typeface="+mn-cs"/>
              </a:defRPr>
            </a:lvl6pPr>
            <a:lvl7pPr marL="0" indent="0" algn="l" defTabSz="914400" rtl="0" eaLnBrk="1" latinLnBrk="0" hangingPunct="1">
              <a:spcBef>
                <a:spcPts val="1200"/>
              </a:spcBef>
              <a:buFont typeface="Arial" pitchFamily="34" charset="0"/>
              <a:buNone/>
              <a:defRPr sz="1800" kern="1200" baseline="0">
                <a:solidFill>
                  <a:schemeClr val="tx1"/>
                </a:solidFill>
                <a:latin typeface="+mn-lt"/>
                <a:ea typeface="+mn-ea"/>
                <a:cs typeface="+mn-cs"/>
              </a:defRPr>
            </a:lvl7pPr>
            <a:lvl8pPr marL="0" indent="0" algn="l" defTabSz="914400" rtl="0" eaLnBrk="1" latinLnBrk="0" hangingPunct="1">
              <a:spcBef>
                <a:spcPts val="1200"/>
              </a:spcBef>
              <a:buFont typeface="Times New Roman" pitchFamily="18" charset="0"/>
              <a:buNone/>
              <a:defRPr sz="1800" kern="1200">
                <a:solidFill>
                  <a:schemeClr val="tx1"/>
                </a:solidFill>
                <a:latin typeface="+mn-lt"/>
                <a:ea typeface="+mn-ea"/>
                <a:cs typeface="+mn-cs"/>
              </a:defRPr>
            </a:lvl8pPr>
            <a:lvl9pPr marL="0" indent="0" algn="l" defTabSz="914400" rtl="0" eaLnBrk="1" latinLnBrk="0" hangingPunct="1">
              <a:spcBef>
                <a:spcPts val="1200"/>
              </a:spcBef>
              <a:buFont typeface="Arial" pitchFamily="34" charset="0"/>
              <a:buNone/>
              <a:defRPr sz="1800" kern="1200">
                <a:solidFill>
                  <a:schemeClr val="tx1"/>
                </a:solidFill>
                <a:latin typeface="+mn-lt"/>
                <a:ea typeface="+mn-ea"/>
                <a:cs typeface="+mn-cs"/>
              </a:defRPr>
            </a:lvl9pPr>
          </a:lstStyle>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600" dirty="0">
                <a:solidFill>
                  <a:srgbClr val="000000"/>
                </a:solidFill>
                <a:latin typeface="+mn-lt"/>
              </a:rPr>
              <a:t>R-32 is a </a:t>
            </a:r>
            <a:r>
              <a:rPr lang="en-US" sz="1600" b="1" dirty="0">
                <a:solidFill>
                  <a:srgbClr val="000000"/>
                </a:solidFill>
                <a:latin typeface="+mn-lt"/>
              </a:rPr>
              <a:t>tried and trusted </a:t>
            </a:r>
            <a:r>
              <a:rPr lang="en-US" sz="1600" dirty="0">
                <a:solidFill>
                  <a:srgbClr val="000000"/>
                </a:solidFill>
                <a:latin typeface="+mn-lt"/>
              </a:rPr>
              <a:t>solution already used in residential air conditioners (millions AC in use.)</a:t>
            </a:r>
          </a:p>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600" dirty="0">
                <a:solidFill>
                  <a:srgbClr val="000000"/>
                </a:solidFill>
                <a:latin typeface="+mn-lt"/>
              </a:rPr>
              <a:t>Easy refrigerant charge complement </a:t>
            </a:r>
          </a:p>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600" dirty="0">
                <a:solidFill>
                  <a:srgbClr val="000000"/>
                </a:solidFill>
                <a:latin typeface="+mn-lt"/>
              </a:rPr>
              <a:t>It is </a:t>
            </a:r>
            <a:r>
              <a:rPr lang="en-US" sz="1600" b="1" dirty="0">
                <a:solidFill>
                  <a:srgbClr val="000000"/>
                </a:solidFill>
                <a:latin typeface="+mn-lt"/>
              </a:rPr>
              <a:t>available from all refrigerant distributors </a:t>
            </a:r>
            <a:r>
              <a:rPr lang="en-US" sz="1600" dirty="0">
                <a:solidFill>
                  <a:srgbClr val="000000"/>
                </a:solidFill>
                <a:latin typeface="+mn-lt"/>
              </a:rPr>
              <a:t>in cylinders of 5, 10, 20 or 45 kg with top in red color.</a:t>
            </a:r>
          </a:p>
        </p:txBody>
      </p:sp>
      <p:pic>
        <p:nvPicPr>
          <p:cNvPr id="8"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800474" y="1599614"/>
            <a:ext cx="1776483" cy="3424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Espace réservé de la date 4">
            <a:extLst>
              <a:ext uri="{FF2B5EF4-FFF2-40B4-BE49-F238E27FC236}">
                <a16:creationId xmlns:a16="http://schemas.microsoft.com/office/drawing/2014/main" id="{85C97365-D2B4-49F4-9E2C-72E079D567CA}"/>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1" name="Espace réservé du pied de page 7">
            <a:extLst>
              <a:ext uri="{FF2B5EF4-FFF2-40B4-BE49-F238E27FC236}">
                <a16:creationId xmlns:a16="http://schemas.microsoft.com/office/drawing/2014/main" id="{AE544811-B440-4925-9103-657EF99297CB}"/>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12512258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lgn="ctr"/>
            <a:fld id="{703D33BA-6F8E-4DE4-A584-A0A018AFF0E7}" type="slidenum">
              <a:rPr lang="fr-FR" smtClean="0"/>
              <a:pPr algn="ctr"/>
              <a:t>24</a:t>
            </a:fld>
            <a:endParaRPr lang="fr-FR" dirty="0"/>
          </a:p>
        </p:txBody>
      </p:sp>
      <p:sp>
        <p:nvSpPr>
          <p:cNvPr id="5" name="Titre 4"/>
          <p:cNvSpPr>
            <a:spLocks noGrp="1"/>
          </p:cNvSpPr>
          <p:nvPr>
            <p:ph type="title"/>
          </p:nvPr>
        </p:nvSpPr>
        <p:spPr/>
        <p:txBody>
          <a:bodyPr/>
          <a:lstStyle/>
          <a:p>
            <a:pPr marL="0" indent="0">
              <a:buNone/>
            </a:pPr>
            <a:r>
              <a:rPr lang="fr-FR" dirty="0" err="1"/>
              <a:t>Safety</a:t>
            </a:r>
            <a:endParaRPr lang="fr-FR" dirty="0"/>
          </a:p>
        </p:txBody>
      </p:sp>
      <p:sp>
        <p:nvSpPr>
          <p:cNvPr id="20" name="Espace réservé du contenu 5"/>
          <p:cNvSpPr txBox="1">
            <a:spLocks/>
          </p:cNvSpPr>
          <p:nvPr/>
        </p:nvSpPr>
        <p:spPr>
          <a:xfrm>
            <a:off x="647568" y="2036184"/>
            <a:ext cx="5951638" cy="1582598"/>
          </a:xfrm>
          <a:prstGeom prst="rect">
            <a:avLst/>
          </a:prstGeom>
        </p:spPr>
        <p:txBody>
          <a:bodyPr>
            <a:noAutofit/>
          </a:bodyPr>
          <a:lstStyle>
            <a:lvl1pPr marL="0" indent="0" algn="l" defTabSz="914400" rtl="0" eaLnBrk="1" latinLnBrk="0" hangingPunct="1">
              <a:spcBef>
                <a:spcPts val="1200"/>
              </a:spcBef>
              <a:buFont typeface="Arial" pitchFamily="34" charset="0"/>
              <a:buNone/>
              <a:defRPr sz="2400" kern="1200">
                <a:solidFill>
                  <a:schemeClr val="tx1"/>
                </a:solidFill>
                <a:latin typeface="+mj-lt"/>
                <a:ea typeface="+mn-ea"/>
                <a:cs typeface="+mn-cs"/>
              </a:defRPr>
            </a:lvl1pPr>
            <a:lvl2pPr marL="0" indent="0" algn="l" defTabSz="914400" rtl="0" eaLnBrk="1" latinLnBrk="0" hangingPunct="1">
              <a:spcBef>
                <a:spcPts val="1200"/>
              </a:spcBef>
              <a:buFont typeface="Arial" pitchFamily="34" charset="0"/>
              <a:buNone/>
              <a:defRPr sz="2200" kern="1200">
                <a:solidFill>
                  <a:schemeClr val="tx1"/>
                </a:solidFill>
                <a:latin typeface="+mn-lt"/>
                <a:ea typeface="+mn-ea"/>
                <a:cs typeface="+mn-cs"/>
              </a:defRPr>
            </a:lvl2pPr>
            <a:lvl3pPr marL="0" indent="0" algn="l" defTabSz="914400" rtl="0" eaLnBrk="1" latinLnBrk="0" hangingPunct="1">
              <a:spcBef>
                <a:spcPts val="1200"/>
              </a:spcBef>
              <a:buFont typeface="Arial" pitchFamily="34" charset="0"/>
              <a:buNone/>
              <a:defRPr sz="2000" kern="1200">
                <a:solidFill>
                  <a:schemeClr val="tx1"/>
                </a:solidFill>
                <a:latin typeface="+mn-lt"/>
                <a:ea typeface="+mn-ea"/>
                <a:cs typeface="+mn-cs"/>
              </a:defRPr>
            </a:lvl3pPr>
            <a:lvl4pPr marL="0" indent="0" algn="l" defTabSz="914400" rtl="0" eaLnBrk="1" latinLnBrk="0" hangingPunct="1">
              <a:spcBef>
                <a:spcPts val="1200"/>
              </a:spcBef>
              <a:buFont typeface="Arial" pitchFamily="34" charset="0"/>
              <a:buNone/>
              <a:defRPr sz="1800" kern="1200">
                <a:solidFill>
                  <a:schemeClr val="tx1"/>
                </a:solidFill>
                <a:latin typeface="+mn-lt"/>
                <a:ea typeface="+mn-ea"/>
                <a:cs typeface="+mn-cs"/>
              </a:defRPr>
            </a:lvl4pPr>
            <a:lvl5pPr marL="0" indent="0" algn="l" defTabSz="914400" rtl="0" eaLnBrk="1" latinLnBrk="0" hangingPunct="1">
              <a:spcBef>
                <a:spcPts val="1200"/>
              </a:spcBef>
              <a:buFont typeface="Arial" pitchFamily="34" charset="0"/>
              <a:buNone/>
              <a:defRPr sz="1800" kern="1200">
                <a:solidFill>
                  <a:schemeClr val="tx1"/>
                </a:solidFill>
                <a:latin typeface="+mn-lt"/>
                <a:ea typeface="+mn-ea"/>
                <a:cs typeface="+mn-cs"/>
              </a:defRPr>
            </a:lvl5pPr>
            <a:lvl6pPr marL="0" indent="0" algn="l" defTabSz="914400" rtl="0" eaLnBrk="1" latinLnBrk="0" hangingPunct="1">
              <a:spcBef>
                <a:spcPts val="1200"/>
              </a:spcBef>
              <a:buFont typeface="Times New Roman" pitchFamily="18" charset="0"/>
              <a:buNone/>
              <a:defRPr sz="1800" kern="1200">
                <a:solidFill>
                  <a:schemeClr val="tx1"/>
                </a:solidFill>
                <a:latin typeface="+mn-lt"/>
                <a:ea typeface="+mn-ea"/>
                <a:cs typeface="+mn-cs"/>
              </a:defRPr>
            </a:lvl6pPr>
            <a:lvl7pPr marL="0" indent="0" algn="l" defTabSz="914400" rtl="0" eaLnBrk="1" latinLnBrk="0" hangingPunct="1">
              <a:spcBef>
                <a:spcPts val="1200"/>
              </a:spcBef>
              <a:buFont typeface="Arial" pitchFamily="34" charset="0"/>
              <a:buNone/>
              <a:defRPr sz="1800" kern="1200" baseline="0">
                <a:solidFill>
                  <a:schemeClr val="tx1"/>
                </a:solidFill>
                <a:latin typeface="+mn-lt"/>
                <a:ea typeface="+mn-ea"/>
                <a:cs typeface="+mn-cs"/>
              </a:defRPr>
            </a:lvl7pPr>
            <a:lvl8pPr marL="0" indent="0" algn="l" defTabSz="914400" rtl="0" eaLnBrk="1" latinLnBrk="0" hangingPunct="1">
              <a:spcBef>
                <a:spcPts val="1200"/>
              </a:spcBef>
              <a:buFont typeface="Times New Roman" pitchFamily="18" charset="0"/>
              <a:buNone/>
              <a:defRPr sz="1800" kern="1200">
                <a:solidFill>
                  <a:schemeClr val="tx1"/>
                </a:solidFill>
                <a:latin typeface="+mn-lt"/>
                <a:ea typeface="+mn-ea"/>
                <a:cs typeface="+mn-cs"/>
              </a:defRPr>
            </a:lvl8pPr>
            <a:lvl9pPr marL="0" indent="0" algn="l" defTabSz="914400" rtl="0" eaLnBrk="1" latinLnBrk="0" hangingPunct="1">
              <a:spcBef>
                <a:spcPts val="1200"/>
              </a:spcBef>
              <a:buFont typeface="Arial" pitchFamily="34" charset="0"/>
              <a:buNone/>
              <a:defRPr sz="1800" kern="1200">
                <a:solidFill>
                  <a:schemeClr val="tx1"/>
                </a:solidFill>
                <a:latin typeface="+mn-lt"/>
                <a:ea typeface="+mn-ea"/>
                <a:cs typeface="+mn-cs"/>
              </a:defRPr>
            </a:lvl9pPr>
          </a:lstStyle>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600" dirty="0">
                <a:solidFill>
                  <a:srgbClr val="000000"/>
                </a:solidFill>
                <a:latin typeface="+mn-lt"/>
              </a:rPr>
              <a:t>Service tools must be </a:t>
            </a:r>
            <a:r>
              <a:rPr lang="en-US" sz="1600" b="1" dirty="0">
                <a:solidFill>
                  <a:srgbClr val="000000"/>
                </a:solidFill>
                <a:latin typeface="+mn-lt"/>
              </a:rPr>
              <a:t>qualified for A2L </a:t>
            </a:r>
            <a:r>
              <a:rPr lang="en-US" sz="1600" dirty="0">
                <a:solidFill>
                  <a:srgbClr val="000000"/>
                </a:solidFill>
                <a:latin typeface="+mn-lt"/>
              </a:rPr>
              <a:t>refrigerants according to ISO 817 or EN378</a:t>
            </a:r>
          </a:p>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600" dirty="0">
                <a:solidFill>
                  <a:srgbClr val="000000"/>
                </a:solidFill>
                <a:latin typeface="+mn-lt"/>
              </a:rPr>
              <a:t>Service engineers shall be </a:t>
            </a:r>
            <a:r>
              <a:rPr lang="en-US" sz="1600" b="1" dirty="0">
                <a:solidFill>
                  <a:srgbClr val="000000"/>
                </a:solidFill>
                <a:latin typeface="+mn-lt"/>
              </a:rPr>
              <a:t>qualified for brazing </a:t>
            </a:r>
            <a:r>
              <a:rPr lang="en-US" sz="1600" dirty="0">
                <a:solidFill>
                  <a:srgbClr val="000000"/>
                </a:solidFill>
                <a:latin typeface="+mn-lt"/>
              </a:rPr>
              <a:t>of components containing PED fluid group 2</a:t>
            </a:r>
          </a:p>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600" dirty="0">
                <a:solidFill>
                  <a:srgbClr val="000000"/>
                </a:solidFill>
                <a:latin typeface="+mn-lt"/>
              </a:rPr>
              <a:t>Specific safety rules for compliance with UN3358 for road transportation and DS291 IMDG for sea shipping:</a:t>
            </a:r>
          </a:p>
          <a:p>
            <a:pPr>
              <a:spcBef>
                <a:spcPts val="0"/>
              </a:spcBef>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fr-FR" sz="1600" dirty="0"/>
              <a:t>	- </a:t>
            </a:r>
            <a:r>
              <a:rPr lang="fr-FR" sz="1600" b="1" dirty="0"/>
              <a:t>Road transportation</a:t>
            </a:r>
            <a:r>
              <a:rPr lang="fr-FR" sz="1600" dirty="0"/>
              <a:t>:</a:t>
            </a:r>
          </a:p>
          <a:p>
            <a:pPr>
              <a:spcBef>
                <a:spcPts val="0"/>
              </a:spcBef>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fr-FR" altLang="fr-FR" sz="1400" dirty="0"/>
              <a:t>		- UN code: 3358 </a:t>
            </a:r>
            <a:r>
              <a:rPr lang="fr-FR" sz="1400" dirty="0"/>
              <a:t>REFRIGERATING MACHINES </a:t>
            </a:r>
            <a:r>
              <a:rPr lang="fr-FR" altLang="fr-FR" sz="1400" dirty="0" err="1"/>
              <a:t>containing</a:t>
            </a:r>
            <a:r>
              <a:rPr lang="fr-FR" altLang="fr-FR" sz="1400" dirty="0"/>
              <a:t> </a:t>
            </a:r>
            <a:r>
              <a:rPr lang="fr-FR" altLang="fr-FR" sz="1400" dirty="0" err="1"/>
              <a:t>flammable</a:t>
            </a:r>
            <a:r>
              <a:rPr lang="fr-FR" altLang="fr-FR" sz="1400" dirty="0"/>
              <a:t>, 		non-</a:t>
            </a:r>
            <a:r>
              <a:rPr lang="fr-FR" altLang="fr-FR" sz="1400" dirty="0" err="1"/>
              <a:t>toxic</a:t>
            </a:r>
            <a:r>
              <a:rPr lang="fr-FR" altLang="fr-FR" sz="1400" dirty="0"/>
              <a:t>, </a:t>
            </a:r>
            <a:r>
              <a:rPr lang="fr-FR" altLang="fr-FR" sz="1400" dirty="0" err="1"/>
              <a:t>liquified</a:t>
            </a:r>
            <a:r>
              <a:rPr lang="fr-FR" altLang="fr-FR" sz="1400" dirty="0"/>
              <a:t> </a:t>
            </a:r>
            <a:r>
              <a:rPr lang="fr-FR" altLang="fr-FR" sz="1400" dirty="0" err="1"/>
              <a:t>gas</a:t>
            </a:r>
            <a:endParaRPr lang="fr-FR" altLang="fr-FR" sz="1400" dirty="0"/>
          </a:p>
          <a:p>
            <a:pPr>
              <a:spcBef>
                <a:spcPts val="0"/>
              </a:spcBef>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400" dirty="0"/>
              <a:t>		- Road tunnels class D &amp; E not allowed</a:t>
            </a:r>
          </a:p>
          <a:p>
            <a:pPr>
              <a:spcBef>
                <a:spcPts val="0"/>
              </a:spcBef>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fr-FR" sz="1600" dirty="0"/>
              <a:t>	- </a:t>
            </a:r>
            <a:r>
              <a:rPr lang="en-US" sz="1600" b="1" dirty="0"/>
              <a:t>Sea transportation</a:t>
            </a:r>
            <a:r>
              <a:rPr lang="en-US" sz="1600" dirty="0"/>
              <a:t>:</a:t>
            </a:r>
            <a:endParaRPr lang="fr-FR" sz="1600" dirty="0"/>
          </a:p>
          <a:p>
            <a:pPr>
              <a:spcBef>
                <a:spcPts val="0"/>
              </a:spcBef>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400" dirty="0"/>
              <a:t>		- International Maritime Dangerous Goods (IMDG) code: DS 291</a:t>
            </a:r>
          </a:p>
          <a:p>
            <a:pPr>
              <a:spcBef>
                <a:spcPts val="0"/>
              </a:spcBef>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600" dirty="0"/>
              <a:t>	- </a:t>
            </a:r>
            <a:r>
              <a:rPr lang="en-US" sz="1600" b="1" dirty="0"/>
              <a:t>Air transportation</a:t>
            </a:r>
            <a:r>
              <a:rPr lang="en-US" sz="1600" dirty="0"/>
              <a:t>:</a:t>
            </a:r>
            <a:endParaRPr lang="fr-FR" sz="1600" dirty="0"/>
          </a:p>
          <a:p>
            <a:pPr>
              <a:spcBef>
                <a:spcPts val="0"/>
              </a:spcBef>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400" dirty="0"/>
              <a:t>		- Not allowed</a:t>
            </a:r>
            <a:endParaRPr lang="fr-FR" altLang="fr-FR" sz="1400" dirty="0"/>
          </a:p>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endParaRPr lang="en-US" sz="1600" dirty="0">
              <a:solidFill>
                <a:srgbClr val="000000"/>
              </a:solidFill>
              <a:latin typeface="+mn-lt"/>
            </a:endParaRPr>
          </a:p>
        </p:txBody>
      </p:sp>
      <p:pic>
        <p:nvPicPr>
          <p:cNvPr id="7" name="Imag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99206" y="1806385"/>
            <a:ext cx="4923537" cy="3494569"/>
          </a:xfrm>
          <a:prstGeom prst="rect">
            <a:avLst/>
          </a:prstGeom>
        </p:spPr>
      </p:pic>
      <p:sp>
        <p:nvSpPr>
          <p:cNvPr id="8" name="Espace réservé de la date 4">
            <a:extLst>
              <a:ext uri="{FF2B5EF4-FFF2-40B4-BE49-F238E27FC236}">
                <a16:creationId xmlns:a16="http://schemas.microsoft.com/office/drawing/2014/main" id="{81BDC082-1168-4961-A58D-EF77BE9DDC4D}"/>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9" name="Espace réservé du pied de page 7">
            <a:extLst>
              <a:ext uri="{FF2B5EF4-FFF2-40B4-BE49-F238E27FC236}">
                <a16:creationId xmlns:a16="http://schemas.microsoft.com/office/drawing/2014/main" id="{19699A2D-B753-428B-92E9-17A15626FC16}"/>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25110187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e la date 3">
            <a:extLst>
              <a:ext uri="{FF2B5EF4-FFF2-40B4-BE49-F238E27FC236}">
                <a16:creationId xmlns:a16="http://schemas.microsoft.com/office/drawing/2014/main" id="{EC63DA42-9D70-4D44-B951-5C3B589F1288}"/>
              </a:ext>
            </a:extLst>
          </p:cNvPr>
          <p:cNvSpPr>
            <a:spLocks noGrp="1"/>
          </p:cNvSpPr>
          <p:nvPr>
            <p:ph type="dt" sz="half" idx="10"/>
          </p:nvPr>
        </p:nvSpPr>
        <p:spPr>
          <a:prstGeom prst="rect">
            <a:avLst/>
          </a:prstGeom>
        </p:spPr>
        <p:txBody>
          <a:bodyPr/>
          <a:lstStyle>
            <a:lvl1pPr>
              <a:defRPr>
                <a:solidFill>
                  <a:schemeClr val="bg1"/>
                </a:solidFill>
              </a:defRPr>
            </a:lvl1pPr>
          </a:lstStyle>
          <a:p>
            <a:fld id="{3C707AD3-81FF-4966-A614-8DBBCE83916C}" type="datetime1">
              <a:rPr lang="fr-FR" smtClean="0"/>
              <a:t>10/07/2023</a:t>
            </a:fld>
            <a:endParaRPr lang="fr-FR"/>
          </a:p>
        </p:txBody>
      </p:sp>
      <p:sp>
        <p:nvSpPr>
          <p:cNvPr id="10" name="Espace réservé du numéro de diapositive 9">
            <a:extLst>
              <a:ext uri="{FF2B5EF4-FFF2-40B4-BE49-F238E27FC236}">
                <a16:creationId xmlns:a16="http://schemas.microsoft.com/office/drawing/2014/main" id="{3CFDFF10-9692-478B-90B0-92C2D8E1BD82}"/>
              </a:ext>
            </a:extLst>
          </p:cNvPr>
          <p:cNvSpPr>
            <a:spLocks noGrp="1"/>
          </p:cNvSpPr>
          <p:nvPr>
            <p:ph type="sldNum" sz="quarter" idx="12"/>
          </p:nvPr>
        </p:nvSpPr>
        <p:spPr>
          <a:prstGeom prst="ellipse">
            <a:avLst/>
          </a:prstGeom>
        </p:spPr>
        <p:txBody>
          <a:bodyPr/>
          <a:lstStyle/>
          <a:p>
            <a:fld id="{391C56C8-480A-4BEA-BD3F-551A9BCB35B7}" type="slidenum">
              <a:rPr lang="fr-FR" smtClean="0"/>
              <a:pPr/>
              <a:t>25</a:t>
            </a:fld>
            <a:endParaRPr lang="fr-FR"/>
          </a:p>
        </p:txBody>
      </p:sp>
      <p:sp>
        <p:nvSpPr>
          <p:cNvPr id="2" name="Titre 1">
            <a:extLst>
              <a:ext uri="{FF2B5EF4-FFF2-40B4-BE49-F238E27FC236}">
                <a16:creationId xmlns:a16="http://schemas.microsoft.com/office/drawing/2014/main" id="{6F53E0EF-F352-437A-8410-C016C29F7044}"/>
              </a:ext>
            </a:extLst>
          </p:cNvPr>
          <p:cNvSpPr>
            <a:spLocks noGrp="1"/>
          </p:cNvSpPr>
          <p:nvPr>
            <p:ph type="ctrTitle"/>
          </p:nvPr>
        </p:nvSpPr>
        <p:spPr/>
        <p:txBody>
          <a:bodyPr/>
          <a:lstStyle/>
          <a:p>
            <a:pPr marL="0" indent="0" algn="l">
              <a:buNone/>
            </a:pPr>
            <a:r>
              <a:rPr lang="fr-FR" dirty="0"/>
              <a:t>AQUACIAT &amp; AQUACIAT</a:t>
            </a:r>
            <a:r>
              <a:rPr lang="fr-FR" baseline="30000" dirty="0"/>
              <a:t>POWER </a:t>
            </a:r>
            <a:r>
              <a:rPr lang="fr-FR" dirty="0"/>
              <a:t>with R-32</a:t>
            </a:r>
            <a:br>
              <a:rPr lang="fr-FR" dirty="0"/>
            </a:br>
            <a:r>
              <a:rPr lang="fr-FR" dirty="0" err="1"/>
              <a:t>Perfectly</a:t>
            </a:r>
            <a:r>
              <a:rPr lang="fr-FR" dirty="0"/>
              <a:t> </a:t>
            </a:r>
            <a:r>
              <a:rPr lang="fr-FR" dirty="0" err="1"/>
              <a:t>suited</a:t>
            </a:r>
            <a:r>
              <a:rPr lang="fr-FR" dirty="0"/>
              <a:t> </a:t>
            </a:r>
            <a:br>
              <a:rPr lang="fr-FR" dirty="0"/>
            </a:br>
            <a:r>
              <a:rPr lang="fr-FR" dirty="0"/>
              <a:t>for </a:t>
            </a:r>
            <a:r>
              <a:rPr lang="fr-FR" dirty="0" err="1"/>
              <a:t>hospitality</a:t>
            </a:r>
            <a:r>
              <a:rPr lang="fr-FR" dirty="0"/>
              <a:t> applications </a:t>
            </a:r>
            <a:endParaRPr lang="fr-FR" sz="4800" dirty="0"/>
          </a:p>
        </p:txBody>
      </p:sp>
    </p:spTree>
    <p:extLst>
      <p:ext uri="{BB962C8B-B14F-4D97-AF65-F5344CB8AC3E}">
        <p14:creationId xmlns:p14="http://schemas.microsoft.com/office/powerpoint/2010/main" val="2952746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itre 26">
            <a:extLst>
              <a:ext uri="{FF2B5EF4-FFF2-40B4-BE49-F238E27FC236}">
                <a16:creationId xmlns:a16="http://schemas.microsoft.com/office/drawing/2014/main" id="{0AF36F6F-B747-4BA2-84A8-D95E86F3EA0E}"/>
              </a:ext>
            </a:extLst>
          </p:cNvPr>
          <p:cNvSpPr>
            <a:spLocks noGrp="1"/>
          </p:cNvSpPr>
          <p:nvPr>
            <p:ph type="title"/>
          </p:nvPr>
        </p:nvSpPr>
        <p:spPr>
          <a:xfrm>
            <a:off x="166688" y="761677"/>
            <a:ext cx="5897228" cy="470568"/>
          </a:xfrm>
        </p:spPr>
        <p:txBody>
          <a:bodyPr/>
          <a:lstStyle/>
          <a:p>
            <a:pPr marL="0" indent="0">
              <a:buNone/>
            </a:pPr>
            <a:r>
              <a:rPr lang="fr-FR" dirty="0"/>
              <a:t>AQUACIAT &amp; AQUACIAT</a:t>
            </a:r>
            <a:r>
              <a:rPr lang="fr-FR" baseline="30000" dirty="0"/>
              <a:t>POWER </a:t>
            </a:r>
            <a:br>
              <a:rPr lang="fr-FR" baseline="30000" dirty="0"/>
            </a:br>
            <a:r>
              <a:rPr lang="fr-FR" dirty="0"/>
              <a:t>with R-32</a:t>
            </a:r>
            <a:br>
              <a:rPr lang="fr-FR" dirty="0"/>
            </a:br>
            <a:r>
              <a:rPr lang="fr-FR" dirty="0" err="1">
                <a:solidFill>
                  <a:schemeClr val="bg2">
                    <a:lumMod val="50000"/>
                  </a:schemeClr>
                </a:solidFill>
              </a:rPr>
              <a:t>Perfectly</a:t>
            </a:r>
            <a:r>
              <a:rPr lang="fr-FR" dirty="0">
                <a:solidFill>
                  <a:schemeClr val="bg2">
                    <a:lumMod val="50000"/>
                  </a:schemeClr>
                </a:solidFill>
              </a:rPr>
              <a:t> </a:t>
            </a:r>
            <a:r>
              <a:rPr lang="fr-FR" dirty="0" err="1">
                <a:solidFill>
                  <a:schemeClr val="bg2">
                    <a:lumMod val="50000"/>
                  </a:schemeClr>
                </a:solidFill>
              </a:rPr>
              <a:t>suited</a:t>
            </a:r>
            <a:r>
              <a:rPr lang="fr-FR" dirty="0">
                <a:solidFill>
                  <a:schemeClr val="bg2">
                    <a:lumMod val="50000"/>
                  </a:schemeClr>
                </a:solidFill>
              </a:rPr>
              <a:t> </a:t>
            </a:r>
            <a:br>
              <a:rPr lang="fr-FR" dirty="0"/>
            </a:br>
            <a:r>
              <a:rPr lang="fr-FR" dirty="0">
                <a:solidFill>
                  <a:schemeClr val="bg2">
                    <a:lumMod val="50000"/>
                  </a:schemeClr>
                </a:solidFill>
              </a:rPr>
              <a:t>for </a:t>
            </a:r>
            <a:r>
              <a:rPr lang="fr-FR" dirty="0" err="1">
                <a:solidFill>
                  <a:schemeClr val="bg2">
                    <a:lumMod val="50000"/>
                  </a:schemeClr>
                </a:solidFill>
              </a:rPr>
              <a:t>hospitality</a:t>
            </a:r>
            <a:r>
              <a:rPr lang="fr-FR" dirty="0">
                <a:solidFill>
                  <a:schemeClr val="bg2">
                    <a:lumMod val="50000"/>
                  </a:schemeClr>
                </a:solidFill>
              </a:rPr>
              <a:t> applications</a:t>
            </a:r>
          </a:p>
        </p:txBody>
      </p:sp>
      <p:sp>
        <p:nvSpPr>
          <p:cNvPr id="6" name="Espace réservé du numéro de diapositive 5">
            <a:extLst>
              <a:ext uri="{FF2B5EF4-FFF2-40B4-BE49-F238E27FC236}">
                <a16:creationId xmlns:a16="http://schemas.microsoft.com/office/drawing/2014/main" id="{55D5905D-0FC4-4F16-9833-F3C58EF9DF92}"/>
              </a:ext>
            </a:extLst>
          </p:cNvPr>
          <p:cNvSpPr>
            <a:spLocks noGrp="1"/>
          </p:cNvSpPr>
          <p:nvPr>
            <p:ph type="sldNum" sz="quarter" idx="12"/>
          </p:nvPr>
        </p:nvSpPr>
        <p:spPr>
          <a:ln>
            <a:solidFill>
              <a:schemeClr val="bg1"/>
            </a:solidFill>
          </a:ln>
        </p:spPr>
        <p:txBody>
          <a:bodyPr/>
          <a:lstStyle/>
          <a:p>
            <a:pPr algn="ctr"/>
            <a:fld id="{703D33BA-6F8E-4DE4-A584-A0A018AFF0E7}" type="slidenum">
              <a:rPr lang="fr-FR" smtClean="0">
                <a:solidFill>
                  <a:schemeClr val="bg1"/>
                </a:solidFill>
              </a:rPr>
              <a:pPr algn="ctr"/>
              <a:t>26</a:t>
            </a:fld>
            <a:endParaRPr lang="fr-FR" dirty="0">
              <a:solidFill>
                <a:schemeClr val="bg1"/>
              </a:solidFill>
            </a:endParaRPr>
          </a:p>
        </p:txBody>
      </p:sp>
      <p:pic>
        <p:nvPicPr>
          <p:cNvPr id="2" name="Image 1">
            <a:extLst>
              <a:ext uri="{FF2B5EF4-FFF2-40B4-BE49-F238E27FC236}">
                <a16:creationId xmlns:a16="http://schemas.microsoft.com/office/drawing/2014/main" id="{07A0A52B-A0ED-4181-A144-3B2BFF2520A9}"/>
              </a:ext>
            </a:extLst>
          </p:cNvPr>
          <p:cNvPicPr>
            <a:picLocks noChangeAspect="1"/>
          </p:cNvPicPr>
          <p:nvPr/>
        </p:nvPicPr>
        <p:blipFill>
          <a:blip r:embed="rId2"/>
          <a:stretch>
            <a:fillRect/>
          </a:stretch>
        </p:blipFill>
        <p:spPr>
          <a:xfrm>
            <a:off x="1389212" y="2011213"/>
            <a:ext cx="3452180" cy="4304464"/>
          </a:xfrm>
          <a:prstGeom prst="rect">
            <a:avLst/>
          </a:prstGeom>
        </p:spPr>
      </p:pic>
      <p:sp>
        <p:nvSpPr>
          <p:cNvPr id="8" name="Espace réservé de la date 4">
            <a:extLst>
              <a:ext uri="{FF2B5EF4-FFF2-40B4-BE49-F238E27FC236}">
                <a16:creationId xmlns:a16="http://schemas.microsoft.com/office/drawing/2014/main" id="{CFDB62F0-8430-474F-81E2-15AD1E9EC372}"/>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9" name="Espace réservé du pied de page 7">
            <a:extLst>
              <a:ext uri="{FF2B5EF4-FFF2-40B4-BE49-F238E27FC236}">
                <a16:creationId xmlns:a16="http://schemas.microsoft.com/office/drawing/2014/main" id="{37FAF002-FC45-4813-888B-E39BBDE5D2EF}"/>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pic>
        <p:nvPicPr>
          <p:cNvPr id="10" name="Image 9" descr="Une image contenant personne, intérieur, homme, femme&#10;&#10;Description générée automatiquement">
            <a:extLst>
              <a:ext uri="{FF2B5EF4-FFF2-40B4-BE49-F238E27FC236}">
                <a16:creationId xmlns:a16="http://schemas.microsoft.com/office/drawing/2014/main" id="{26A7ACEB-9ED2-4F04-92A3-06147072D6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63915" y="-17291"/>
            <a:ext cx="6128085" cy="6892581"/>
          </a:xfrm>
          <a:prstGeom prst="rect">
            <a:avLst/>
          </a:prstGeom>
        </p:spPr>
      </p:pic>
    </p:spTree>
    <p:extLst>
      <p:ext uri="{BB962C8B-B14F-4D97-AF65-F5344CB8AC3E}">
        <p14:creationId xmlns:p14="http://schemas.microsoft.com/office/powerpoint/2010/main" val="1780686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26">
            <a:extLst>
              <a:ext uri="{FF2B5EF4-FFF2-40B4-BE49-F238E27FC236}">
                <a16:creationId xmlns:a16="http://schemas.microsoft.com/office/drawing/2014/main" id="{0AF36F6F-B747-4BA2-84A8-D95E86F3EA0E}"/>
              </a:ext>
            </a:extLst>
          </p:cNvPr>
          <p:cNvSpPr>
            <a:spLocks noGrp="1"/>
          </p:cNvSpPr>
          <p:nvPr>
            <p:ph type="title"/>
          </p:nvPr>
        </p:nvSpPr>
        <p:spPr>
          <a:xfrm>
            <a:off x="166688" y="431800"/>
            <a:ext cx="10863864" cy="249238"/>
          </a:xfrm>
        </p:spPr>
        <p:txBody>
          <a:bodyPr/>
          <a:lstStyle/>
          <a:p>
            <a:pPr marL="0" indent="0">
              <a:buNone/>
            </a:pPr>
            <a:r>
              <a:rPr lang="fr-FR" dirty="0"/>
              <a:t>AQUACIAT &amp; AQUACIAT</a:t>
            </a:r>
            <a:r>
              <a:rPr lang="fr-FR" baseline="30000" dirty="0"/>
              <a:t>POWER </a:t>
            </a:r>
            <a:r>
              <a:rPr lang="fr-FR" dirty="0"/>
              <a:t>with R-32</a:t>
            </a:r>
            <a:br>
              <a:rPr lang="fr-FR" dirty="0"/>
            </a:br>
            <a:endParaRPr lang="fr-FR" baseline="30000" dirty="0"/>
          </a:p>
        </p:txBody>
      </p:sp>
      <p:sp>
        <p:nvSpPr>
          <p:cNvPr id="13" name="Espace réservé du contenu 12">
            <a:extLst>
              <a:ext uri="{FF2B5EF4-FFF2-40B4-BE49-F238E27FC236}">
                <a16:creationId xmlns:a16="http://schemas.microsoft.com/office/drawing/2014/main" id="{32E850C4-55DD-4395-93C1-0C03695F3C3C}"/>
              </a:ext>
            </a:extLst>
          </p:cNvPr>
          <p:cNvSpPr>
            <a:spLocks noGrp="1"/>
          </p:cNvSpPr>
          <p:nvPr>
            <p:ph idx="1"/>
          </p:nvPr>
        </p:nvSpPr>
        <p:spPr>
          <a:xfrm>
            <a:off x="1199921" y="2767261"/>
            <a:ext cx="10515600" cy="3495515"/>
          </a:xfrm>
        </p:spPr>
        <p:txBody>
          <a:bodyPr>
            <a:normAutofit/>
          </a:bodyPr>
          <a:lstStyle/>
          <a:p>
            <a:pPr lvl="1"/>
            <a:r>
              <a:rPr lang="en-US" sz="1600" b="1" dirty="0"/>
              <a:t>We strive to conform to your highest environmental commitments. </a:t>
            </a:r>
          </a:p>
          <a:p>
            <a:pPr lvl="1"/>
            <a:r>
              <a:rPr lang="en-US" sz="1600" dirty="0"/>
              <a:t>We concentrate our efforts on making our units more efficient and more environmentally friendly.</a:t>
            </a:r>
          </a:p>
          <a:p>
            <a:pPr lvl="1"/>
            <a:r>
              <a:rPr lang="en-US" sz="1600" dirty="0" err="1"/>
              <a:t>Aquaciat</a:t>
            </a:r>
            <a:r>
              <a:rPr lang="en-US" sz="1600" dirty="0"/>
              <a:t> and Aquaciat</a:t>
            </a:r>
            <a:r>
              <a:rPr lang="en-US" sz="1600" baseline="30000" dirty="0"/>
              <a:t>power</a:t>
            </a:r>
            <a:r>
              <a:rPr lang="en-US" sz="1600" dirty="0"/>
              <a:t> with R-32 goes beyond 2021 </a:t>
            </a:r>
            <a:r>
              <a:rPr lang="en-US" sz="1600" dirty="0" err="1"/>
              <a:t>Ecodesign</a:t>
            </a:r>
            <a:r>
              <a:rPr lang="en-US" sz="1600" dirty="0"/>
              <a:t> requirements.</a:t>
            </a:r>
          </a:p>
          <a:p>
            <a:pPr lvl="1"/>
            <a:endParaRPr lang="en-US" sz="1600" dirty="0"/>
          </a:p>
          <a:p>
            <a:pPr lvl="1"/>
            <a:endParaRPr lang="en-US" sz="1600" dirty="0"/>
          </a:p>
          <a:p>
            <a:pPr lvl="1"/>
            <a:endParaRPr lang="en-US" sz="1600" dirty="0"/>
          </a:p>
          <a:p>
            <a:pPr lvl="1"/>
            <a:endParaRPr lang="en-US" sz="1600" dirty="0"/>
          </a:p>
          <a:p>
            <a:pPr lvl="1"/>
            <a:endParaRPr lang="en-US" sz="1600" dirty="0"/>
          </a:p>
          <a:p>
            <a:pPr lvl="1"/>
            <a:r>
              <a:rPr lang="en-US" sz="1600" dirty="0"/>
              <a:t>Product Life cycle assessment is certified with a Product Environmental Profile (PEP) performed following PEP </a:t>
            </a:r>
            <a:r>
              <a:rPr lang="en-US" sz="1600" dirty="0" err="1"/>
              <a:t>ecopassport</a:t>
            </a:r>
            <a:r>
              <a:rPr lang="en-US" sz="1600" baseline="30000" dirty="0"/>
              <a:t>®</a:t>
            </a:r>
            <a:r>
              <a:rPr lang="en-US" sz="1600" dirty="0"/>
              <a:t> criteria, following ISO 1402 international standard. Environmental analysis shall consider product manufacturing, distribution, installation and end of life. PEP document is published on </a:t>
            </a:r>
            <a:r>
              <a:rPr lang="en-US" sz="1600" dirty="0">
                <a:hlinkClick r:id="rId2">
                  <a:extLst>
                    <a:ext uri="{A12FA001-AC4F-418D-AE19-62706E023703}">
                      <ahyp:hlinkClr xmlns:ahyp="http://schemas.microsoft.com/office/drawing/2018/hyperlinkcolor" val="tx"/>
                    </a:ext>
                  </a:extLst>
                </a:hlinkClick>
              </a:rPr>
              <a:t>www.pep-ecopassport.org</a:t>
            </a:r>
            <a:r>
              <a:rPr lang="en-US" sz="1600" dirty="0"/>
              <a:t>.</a:t>
            </a:r>
          </a:p>
        </p:txBody>
      </p:sp>
      <p:sp>
        <p:nvSpPr>
          <p:cNvPr id="6" name="Espace réservé du numéro de diapositive 5">
            <a:extLst>
              <a:ext uri="{FF2B5EF4-FFF2-40B4-BE49-F238E27FC236}">
                <a16:creationId xmlns:a16="http://schemas.microsoft.com/office/drawing/2014/main" id="{DF35277E-7B73-4453-8BB8-7D23B6BBBC35}"/>
              </a:ext>
            </a:extLst>
          </p:cNvPr>
          <p:cNvSpPr>
            <a:spLocks noGrp="1"/>
          </p:cNvSpPr>
          <p:nvPr>
            <p:ph type="sldNum" sz="quarter" idx="12"/>
          </p:nvPr>
        </p:nvSpPr>
        <p:spPr/>
        <p:txBody>
          <a:bodyPr/>
          <a:lstStyle/>
          <a:p>
            <a:pPr algn="ctr"/>
            <a:fld id="{703D33BA-6F8E-4DE4-A584-A0A018AFF0E7}" type="slidenum">
              <a:rPr lang="fr-FR" smtClean="0"/>
              <a:pPr algn="ctr"/>
              <a:t>27</a:t>
            </a:fld>
            <a:endParaRPr lang="fr-FR" dirty="0"/>
          </a:p>
        </p:txBody>
      </p:sp>
      <p:sp>
        <p:nvSpPr>
          <p:cNvPr id="16" name="Espace réservé du texte 15">
            <a:extLst>
              <a:ext uri="{FF2B5EF4-FFF2-40B4-BE49-F238E27FC236}">
                <a16:creationId xmlns:a16="http://schemas.microsoft.com/office/drawing/2014/main" id="{C33292B2-A38C-4FDD-9449-DCF495C3E536}"/>
              </a:ext>
            </a:extLst>
          </p:cNvPr>
          <p:cNvSpPr>
            <a:spLocks noGrp="1"/>
          </p:cNvSpPr>
          <p:nvPr>
            <p:ph type="body" idx="13"/>
          </p:nvPr>
        </p:nvSpPr>
        <p:spPr>
          <a:xfrm>
            <a:off x="2329802" y="1503054"/>
            <a:ext cx="5457534" cy="1080000"/>
          </a:xfrm>
        </p:spPr>
        <p:txBody>
          <a:bodyPr anchor="ctr"/>
          <a:lstStyle/>
          <a:p>
            <a:pPr marL="0" indent="0">
              <a:spcBef>
                <a:spcPts val="0"/>
              </a:spcBef>
              <a:buNone/>
            </a:pPr>
            <a:r>
              <a:rPr lang="en-US" dirty="0"/>
              <a:t>ENVIRONMENTAL RESPONSIBILITY</a:t>
            </a:r>
          </a:p>
        </p:txBody>
      </p:sp>
      <p:pic>
        <p:nvPicPr>
          <p:cNvPr id="14" name="Image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20684" y="4252466"/>
            <a:ext cx="1243826" cy="462642"/>
          </a:xfrm>
          <a:prstGeom prst="rect">
            <a:avLst/>
          </a:prstGeom>
        </p:spPr>
      </p:pic>
      <p:pic>
        <p:nvPicPr>
          <p:cNvPr id="17"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309839" y="3885303"/>
            <a:ext cx="1304547" cy="1199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Ellipse 11"/>
          <p:cNvSpPr/>
          <p:nvPr/>
        </p:nvSpPr>
        <p:spPr>
          <a:xfrm>
            <a:off x="5785895" y="3944777"/>
            <a:ext cx="1140574" cy="1078029"/>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t>SEER</a:t>
            </a:r>
          </a:p>
          <a:p>
            <a:pPr algn="ctr"/>
            <a:r>
              <a:rPr lang="en-US" sz="1400" b="1" dirty="0"/>
              <a:t>Up to</a:t>
            </a:r>
          </a:p>
          <a:p>
            <a:pPr algn="ctr"/>
            <a:r>
              <a:rPr lang="en-US" sz="1400" b="1" dirty="0">
                <a:solidFill>
                  <a:srgbClr val="FF0000"/>
                </a:solidFill>
              </a:rPr>
              <a:t> </a:t>
            </a:r>
            <a:r>
              <a:rPr lang="en-US" sz="2800" b="1" dirty="0">
                <a:solidFill>
                  <a:schemeClr val="bg1"/>
                </a:solidFill>
              </a:rPr>
              <a:t>5,33</a:t>
            </a:r>
          </a:p>
        </p:txBody>
      </p:sp>
      <p:pic>
        <p:nvPicPr>
          <p:cNvPr id="18" name="Espace réservé pour une image  6"/>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249802" y="1503054"/>
            <a:ext cx="1080000" cy="1080000"/>
          </a:xfrm>
          <a:prstGeom prst="rect">
            <a:avLst/>
          </a:prstGeom>
          <a:solidFill>
            <a:schemeClr val="bg1">
              <a:lumMod val="85000"/>
            </a:schemeClr>
          </a:solidFill>
        </p:spPr>
      </p:pic>
      <p:sp>
        <p:nvSpPr>
          <p:cNvPr id="19" name="Ellipse 18">
            <a:extLst>
              <a:ext uri="{FF2B5EF4-FFF2-40B4-BE49-F238E27FC236}">
                <a16:creationId xmlns:a16="http://schemas.microsoft.com/office/drawing/2014/main" id="{96C78E97-1692-48A7-B280-915675D3588A}"/>
              </a:ext>
            </a:extLst>
          </p:cNvPr>
          <p:cNvSpPr/>
          <p:nvPr/>
        </p:nvSpPr>
        <p:spPr>
          <a:xfrm>
            <a:off x="7217049" y="3889635"/>
            <a:ext cx="1140574" cy="1078029"/>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t>SCOP</a:t>
            </a:r>
          </a:p>
          <a:p>
            <a:pPr algn="ctr"/>
            <a:r>
              <a:rPr lang="en-US" sz="1400" b="1" dirty="0"/>
              <a:t>Up to</a:t>
            </a:r>
          </a:p>
          <a:p>
            <a:pPr algn="ctr"/>
            <a:r>
              <a:rPr lang="en-US" sz="1400" b="1" dirty="0">
                <a:solidFill>
                  <a:srgbClr val="FF0000"/>
                </a:solidFill>
              </a:rPr>
              <a:t> </a:t>
            </a:r>
            <a:r>
              <a:rPr lang="en-US" sz="2800" b="1" dirty="0">
                <a:solidFill>
                  <a:schemeClr val="bg1"/>
                </a:solidFill>
              </a:rPr>
              <a:t>4,00</a:t>
            </a:r>
          </a:p>
        </p:txBody>
      </p:sp>
      <p:sp>
        <p:nvSpPr>
          <p:cNvPr id="15" name="Espace réservé de la date 4">
            <a:extLst>
              <a:ext uri="{FF2B5EF4-FFF2-40B4-BE49-F238E27FC236}">
                <a16:creationId xmlns:a16="http://schemas.microsoft.com/office/drawing/2014/main" id="{DFFEC036-0D29-45B1-A8B5-8EBAA405C99B}"/>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21" name="Espace réservé du pied de page 7">
            <a:extLst>
              <a:ext uri="{FF2B5EF4-FFF2-40B4-BE49-F238E27FC236}">
                <a16:creationId xmlns:a16="http://schemas.microsoft.com/office/drawing/2014/main" id="{12125F66-20D3-4388-8F23-F27AD5FDCD00}"/>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41928626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49803" y="1503054"/>
            <a:ext cx="1080000" cy="1080000"/>
          </a:xfrm>
          <a:prstGeom prst="rect">
            <a:avLst/>
          </a:prstGeom>
          <a:solidFill>
            <a:schemeClr val="bg1">
              <a:lumMod val="85000"/>
            </a:schemeClr>
          </a:solidFill>
        </p:spPr>
      </p:pic>
      <p:sp>
        <p:nvSpPr>
          <p:cNvPr id="11" name="Titre 26">
            <a:extLst>
              <a:ext uri="{FF2B5EF4-FFF2-40B4-BE49-F238E27FC236}">
                <a16:creationId xmlns:a16="http://schemas.microsoft.com/office/drawing/2014/main" id="{0AF36F6F-B747-4BA2-84A8-D95E86F3EA0E}"/>
              </a:ext>
            </a:extLst>
          </p:cNvPr>
          <p:cNvSpPr>
            <a:spLocks noGrp="1"/>
          </p:cNvSpPr>
          <p:nvPr>
            <p:ph type="title"/>
          </p:nvPr>
        </p:nvSpPr>
        <p:spPr/>
        <p:txBody>
          <a:bodyPr/>
          <a:lstStyle/>
          <a:p>
            <a:pPr marL="0" indent="0">
              <a:buNone/>
            </a:pPr>
            <a:r>
              <a:rPr lang="fr-FR" dirty="0"/>
              <a:t>AQUACIAT &amp; AQUACIAT</a:t>
            </a:r>
            <a:r>
              <a:rPr lang="fr-FR" baseline="30000" dirty="0"/>
              <a:t>POWER </a:t>
            </a:r>
            <a:r>
              <a:rPr lang="fr-FR" dirty="0"/>
              <a:t>with R-32</a:t>
            </a:r>
            <a:br>
              <a:rPr lang="fr-FR" dirty="0"/>
            </a:br>
            <a:endParaRPr lang="fr-FR" baseline="30000" dirty="0"/>
          </a:p>
        </p:txBody>
      </p:sp>
      <p:sp>
        <p:nvSpPr>
          <p:cNvPr id="13" name="Espace réservé du contenu 12">
            <a:extLst>
              <a:ext uri="{FF2B5EF4-FFF2-40B4-BE49-F238E27FC236}">
                <a16:creationId xmlns:a16="http://schemas.microsoft.com/office/drawing/2014/main" id="{32E850C4-55DD-4395-93C1-0C03695F3C3C}"/>
              </a:ext>
            </a:extLst>
          </p:cNvPr>
          <p:cNvSpPr>
            <a:spLocks noGrp="1"/>
          </p:cNvSpPr>
          <p:nvPr>
            <p:ph idx="1"/>
          </p:nvPr>
        </p:nvSpPr>
        <p:spPr>
          <a:xfrm>
            <a:off x="1199921" y="2767262"/>
            <a:ext cx="10515600" cy="2844265"/>
          </a:xfrm>
        </p:spPr>
        <p:txBody>
          <a:bodyPr>
            <a:normAutofit/>
          </a:bodyPr>
          <a:lstStyle/>
          <a:p>
            <a:r>
              <a:rPr lang="en-US" sz="1600" b="1" dirty="0">
                <a:solidFill>
                  <a:schemeClr val="tx1"/>
                </a:solidFill>
              </a:rPr>
              <a:t>We take care of your customers’ acoustic comfort.</a:t>
            </a:r>
          </a:p>
          <a:p>
            <a:r>
              <a:rPr lang="en-US" sz="1600" dirty="0">
                <a:solidFill>
                  <a:schemeClr val="tx1"/>
                </a:solidFill>
              </a:rPr>
              <a:t>Thanks to low-speed fans in standard &amp; the noise-reduction technologies used in the new </a:t>
            </a:r>
            <a:r>
              <a:rPr lang="en-US" sz="1600" dirty="0" err="1">
                <a:solidFill>
                  <a:schemeClr val="tx1"/>
                </a:solidFill>
              </a:rPr>
              <a:t>Aquaciat</a:t>
            </a:r>
            <a:r>
              <a:rPr lang="en-US" sz="1600" dirty="0">
                <a:solidFill>
                  <a:schemeClr val="tx1"/>
                </a:solidFill>
              </a:rPr>
              <a:t> and Aquaciat</a:t>
            </a:r>
            <a:r>
              <a:rPr lang="en-US" sz="1600" baseline="30000" dirty="0">
                <a:solidFill>
                  <a:schemeClr val="tx1"/>
                </a:solidFill>
              </a:rPr>
              <a:t>power</a:t>
            </a:r>
            <a:r>
              <a:rPr lang="en-US" sz="1600" dirty="0">
                <a:solidFill>
                  <a:schemeClr val="tx1"/>
                </a:solidFill>
              </a:rPr>
              <a:t> ranges, you can guarantee a low noise level and no vibrations. </a:t>
            </a:r>
          </a:p>
          <a:p>
            <a:r>
              <a:rPr lang="en-US" sz="1600" dirty="0">
                <a:solidFill>
                  <a:schemeClr val="tx1"/>
                </a:solidFill>
              </a:rPr>
              <a:t>Optional variable-speed fans allow noise reduction in part load operation (night, mid-season…).</a:t>
            </a:r>
          </a:p>
        </p:txBody>
      </p:sp>
      <p:sp>
        <p:nvSpPr>
          <p:cNvPr id="6" name="Espace réservé du numéro de diapositive 5">
            <a:extLst>
              <a:ext uri="{FF2B5EF4-FFF2-40B4-BE49-F238E27FC236}">
                <a16:creationId xmlns:a16="http://schemas.microsoft.com/office/drawing/2014/main" id="{DF35277E-7B73-4453-8BB8-7D23B6BBBC35}"/>
              </a:ext>
            </a:extLst>
          </p:cNvPr>
          <p:cNvSpPr>
            <a:spLocks noGrp="1"/>
          </p:cNvSpPr>
          <p:nvPr>
            <p:ph type="sldNum" sz="quarter" idx="12"/>
          </p:nvPr>
        </p:nvSpPr>
        <p:spPr/>
        <p:txBody>
          <a:bodyPr/>
          <a:lstStyle/>
          <a:p>
            <a:pPr algn="ctr"/>
            <a:fld id="{703D33BA-6F8E-4DE4-A584-A0A018AFF0E7}" type="slidenum">
              <a:rPr lang="fr-FR" smtClean="0"/>
              <a:pPr algn="ctr"/>
              <a:t>28</a:t>
            </a:fld>
            <a:endParaRPr lang="fr-FR" dirty="0"/>
          </a:p>
        </p:txBody>
      </p:sp>
      <p:sp>
        <p:nvSpPr>
          <p:cNvPr id="16" name="Espace réservé du texte 15">
            <a:extLst>
              <a:ext uri="{FF2B5EF4-FFF2-40B4-BE49-F238E27FC236}">
                <a16:creationId xmlns:a16="http://schemas.microsoft.com/office/drawing/2014/main" id="{C33292B2-A38C-4FDD-9449-DCF495C3E536}"/>
              </a:ext>
            </a:extLst>
          </p:cNvPr>
          <p:cNvSpPr>
            <a:spLocks noGrp="1"/>
          </p:cNvSpPr>
          <p:nvPr>
            <p:ph type="body" idx="13"/>
          </p:nvPr>
        </p:nvSpPr>
        <p:spPr>
          <a:xfrm>
            <a:off x="2329802" y="1503054"/>
            <a:ext cx="5457534" cy="1080000"/>
          </a:xfrm>
        </p:spPr>
        <p:txBody>
          <a:bodyPr anchor="ctr"/>
          <a:lstStyle/>
          <a:p>
            <a:pPr marL="0" indent="0">
              <a:buNone/>
            </a:pPr>
            <a:r>
              <a:rPr lang="fr-FR" dirty="0"/>
              <a:t>customers’ comfort</a:t>
            </a:r>
          </a:p>
        </p:txBody>
      </p:sp>
      <p:sp>
        <p:nvSpPr>
          <p:cNvPr id="20" name="Espace réservé du texte 34">
            <a:extLst>
              <a:ext uri="{FF2B5EF4-FFF2-40B4-BE49-F238E27FC236}">
                <a16:creationId xmlns:a16="http://schemas.microsoft.com/office/drawing/2014/main" id="{235A482D-B717-4958-BE5E-23A1C38F49A4}"/>
              </a:ext>
            </a:extLst>
          </p:cNvPr>
          <p:cNvSpPr txBox="1">
            <a:spLocks/>
          </p:cNvSpPr>
          <p:nvPr/>
        </p:nvSpPr>
        <p:spPr>
          <a:xfrm>
            <a:off x="3116538" y="4233335"/>
            <a:ext cx="1707282" cy="2012254"/>
          </a:xfrm>
          <a:prstGeom prst="rect">
            <a:avLst/>
          </a:prstGeom>
          <a:solidFill>
            <a:schemeClr val="bg2"/>
          </a:solidFill>
        </p:spPr>
        <p:txBody>
          <a:bodyPr>
            <a:normAutofit fontScale="92500" lnSpcReduction="20000"/>
          </a:bodyPr>
          <a:lstStyle>
            <a:lvl1pPr marL="0" indent="0" algn="l" defTabSz="914400" rtl="0" eaLnBrk="1" latinLnBrk="0" hangingPunct="1">
              <a:lnSpc>
                <a:spcPct val="90000"/>
              </a:lnSpc>
              <a:spcBef>
                <a:spcPts val="1000"/>
              </a:spcBef>
              <a:buFontTx/>
              <a:buNone/>
              <a:defRPr sz="2800" kern="1200">
                <a:solidFill>
                  <a:srgbClr val="FF0000"/>
                </a:solidFill>
                <a:latin typeface="+mn-lt"/>
                <a:ea typeface="+mn-ea"/>
                <a:cs typeface="+mn-cs"/>
              </a:defRPr>
            </a:lvl1pPr>
            <a:lvl2pPr marL="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fr-FR" sz="2200" b="1" dirty="0"/>
              <a:t>ULTRA LOW NOISE</a:t>
            </a:r>
          </a:p>
          <a:p>
            <a:pPr algn="ctr">
              <a:spcBef>
                <a:spcPts val="0"/>
              </a:spcBef>
            </a:pPr>
            <a:endParaRPr lang="fr-FR" sz="2200" dirty="0"/>
          </a:p>
          <a:p>
            <a:pPr algn="ctr">
              <a:spcBef>
                <a:spcPts val="0"/>
              </a:spcBef>
            </a:pPr>
            <a:endParaRPr lang="fr-FR" sz="2200" dirty="0"/>
          </a:p>
          <a:p>
            <a:pPr algn="ctr">
              <a:spcBef>
                <a:spcPts val="0"/>
              </a:spcBef>
            </a:pPr>
            <a:endParaRPr lang="fr-FR" sz="2200" dirty="0"/>
          </a:p>
          <a:p>
            <a:pPr algn="ctr">
              <a:spcBef>
                <a:spcPts val="0"/>
              </a:spcBef>
            </a:pPr>
            <a:r>
              <a:rPr lang="fr-FR" sz="2200" b="1" dirty="0"/>
              <a:t>-5  to -6 dB(A)</a:t>
            </a:r>
          </a:p>
          <a:p>
            <a:pPr algn="ctr">
              <a:spcBef>
                <a:spcPts val="0"/>
              </a:spcBef>
            </a:pPr>
            <a:r>
              <a:rPr lang="en-US" sz="1400" dirty="0">
                <a:solidFill>
                  <a:schemeClr val="bg2">
                    <a:lumMod val="50000"/>
                  </a:schemeClr>
                </a:solidFill>
              </a:rPr>
              <a:t>thanks to specific insulation on compressor enclosure and unit’s panels</a:t>
            </a:r>
          </a:p>
        </p:txBody>
      </p:sp>
      <p:sp>
        <p:nvSpPr>
          <p:cNvPr id="21" name="Espace réservé du texte 34">
            <a:extLst>
              <a:ext uri="{FF2B5EF4-FFF2-40B4-BE49-F238E27FC236}">
                <a16:creationId xmlns:a16="http://schemas.microsoft.com/office/drawing/2014/main" id="{235A482D-B717-4958-BE5E-23A1C38F49A4}"/>
              </a:ext>
            </a:extLst>
          </p:cNvPr>
          <p:cNvSpPr txBox="1">
            <a:spLocks/>
          </p:cNvSpPr>
          <p:nvPr/>
        </p:nvSpPr>
        <p:spPr>
          <a:xfrm>
            <a:off x="1302030" y="4233335"/>
            <a:ext cx="1715836" cy="2012254"/>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FontTx/>
              <a:buNone/>
              <a:defRPr sz="2800" kern="1200">
                <a:solidFill>
                  <a:srgbClr val="FF0000"/>
                </a:solidFill>
                <a:latin typeface="+mn-lt"/>
                <a:ea typeface="+mn-ea"/>
                <a:cs typeface="+mn-cs"/>
              </a:defRPr>
            </a:lvl1pPr>
            <a:lvl2pPr marL="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fr-FR" sz="2000" b="1" dirty="0"/>
              <a:t>VERY LOW NOISE</a:t>
            </a:r>
          </a:p>
          <a:p>
            <a:pPr algn="ctr">
              <a:spcBef>
                <a:spcPts val="0"/>
              </a:spcBef>
            </a:pPr>
            <a:endParaRPr lang="fr-FR" sz="2000" dirty="0"/>
          </a:p>
          <a:p>
            <a:pPr algn="ctr">
              <a:spcBef>
                <a:spcPts val="0"/>
              </a:spcBef>
            </a:pPr>
            <a:endParaRPr lang="fr-FR" sz="2000" dirty="0"/>
          </a:p>
          <a:p>
            <a:pPr algn="ctr">
              <a:spcBef>
                <a:spcPts val="0"/>
              </a:spcBef>
            </a:pPr>
            <a:r>
              <a:rPr lang="fr-FR" sz="2000" b="1" dirty="0"/>
              <a:t>-3 to -4 dB(A)</a:t>
            </a:r>
            <a:endParaRPr lang="fr-FR" sz="1400" b="1" dirty="0"/>
          </a:p>
          <a:p>
            <a:pPr algn="ctr">
              <a:spcBef>
                <a:spcPts val="0"/>
              </a:spcBef>
            </a:pPr>
            <a:r>
              <a:rPr lang="en-US" sz="1400" dirty="0">
                <a:solidFill>
                  <a:schemeClr val="bg2">
                    <a:lumMod val="50000"/>
                  </a:schemeClr>
                </a:solidFill>
              </a:rPr>
              <a:t>thanks to the compressor enclosure</a:t>
            </a:r>
          </a:p>
          <a:p>
            <a:pPr algn="ctr">
              <a:spcBef>
                <a:spcPts val="0"/>
              </a:spcBef>
            </a:pPr>
            <a:endParaRPr lang="en-US" sz="1400" dirty="0">
              <a:solidFill>
                <a:schemeClr val="bg2">
                  <a:lumMod val="50000"/>
                </a:schemeClr>
              </a:solidFill>
            </a:endParaRPr>
          </a:p>
          <a:p>
            <a:pPr algn="ctr">
              <a:spcBef>
                <a:spcPts val="0"/>
              </a:spcBef>
            </a:pPr>
            <a:endParaRPr lang="fr-FR" sz="1400" dirty="0">
              <a:solidFill>
                <a:schemeClr val="bg2">
                  <a:lumMod val="50000"/>
                </a:schemeClr>
              </a:solidFill>
            </a:endParaRPr>
          </a:p>
          <a:p>
            <a:pPr algn="ctr">
              <a:spcBef>
                <a:spcPts val="0"/>
              </a:spcBef>
            </a:pPr>
            <a:endParaRPr lang="fr-FR" sz="1400" dirty="0">
              <a:solidFill>
                <a:schemeClr val="bg2">
                  <a:lumMod val="50000"/>
                </a:schemeClr>
              </a:solidFill>
            </a:endParaRPr>
          </a:p>
        </p:txBody>
      </p:sp>
      <p:pic>
        <p:nvPicPr>
          <p:cNvPr id="22" name="Picture 1"/>
          <p:cNvPicPr>
            <a:picLocks noChangeAspect="1"/>
          </p:cNvPicPr>
          <p:nvPr/>
        </p:nvPicPr>
        <p:blipFill rotWithShape="1">
          <a:blip r:embed="rId3" cstate="screen">
            <a:clrChange>
              <a:clrFrom>
                <a:srgbClr val="EDEFF0"/>
              </a:clrFrom>
              <a:clrTo>
                <a:srgbClr val="EDEFF0">
                  <a:alpha val="0"/>
                </a:srgbClr>
              </a:clrTo>
            </a:clrChange>
            <a:extLst>
              <a:ext uri="{28A0092B-C50C-407E-A947-70E740481C1C}">
                <a14:useLocalDpi xmlns:a14="http://schemas.microsoft.com/office/drawing/2010/main"/>
              </a:ext>
            </a:extLst>
          </a:blip>
          <a:srcRect/>
          <a:stretch/>
        </p:blipFill>
        <p:spPr>
          <a:xfrm>
            <a:off x="1927538" y="4824746"/>
            <a:ext cx="464821" cy="487680"/>
          </a:xfrm>
          <a:prstGeom prst="rect">
            <a:avLst/>
          </a:prstGeom>
        </p:spPr>
      </p:pic>
      <p:sp>
        <p:nvSpPr>
          <p:cNvPr id="15" name="Espace réservé du texte 34">
            <a:extLst>
              <a:ext uri="{FF2B5EF4-FFF2-40B4-BE49-F238E27FC236}">
                <a16:creationId xmlns:a16="http://schemas.microsoft.com/office/drawing/2014/main" id="{235A482D-B717-4958-BE5E-23A1C38F49A4}"/>
              </a:ext>
            </a:extLst>
          </p:cNvPr>
          <p:cNvSpPr txBox="1">
            <a:spLocks/>
          </p:cNvSpPr>
          <p:nvPr/>
        </p:nvSpPr>
        <p:spPr>
          <a:xfrm>
            <a:off x="6755642" y="4233335"/>
            <a:ext cx="4583837" cy="2012254"/>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FontTx/>
              <a:buNone/>
              <a:defRPr sz="2800" kern="1200">
                <a:solidFill>
                  <a:srgbClr val="FF0000"/>
                </a:solidFill>
                <a:latin typeface="+mn-lt"/>
                <a:ea typeface="+mn-ea"/>
                <a:cs typeface="+mn-cs"/>
              </a:defRPr>
            </a:lvl1pPr>
            <a:lvl2pPr marL="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fr-FR" sz="2000" b="1" dirty="0"/>
              <a:t>  </a:t>
            </a:r>
            <a:r>
              <a:rPr lang="fr-FR" sz="2200" b="1" dirty="0"/>
              <a:t>NIGHT MODE</a:t>
            </a:r>
          </a:p>
          <a:p>
            <a:pPr>
              <a:spcBef>
                <a:spcPts val="0"/>
              </a:spcBef>
            </a:pPr>
            <a:endParaRPr lang="fr-FR" sz="2000" dirty="0"/>
          </a:p>
          <a:p>
            <a:pPr>
              <a:spcBef>
                <a:spcPts val="0"/>
              </a:spcBef>
            </a:pPr>
            <a:endParaRPr lang="fr-FR" sz="3200" dirty="0"/>
          </a:p>
          <a:p>
            <a:pPr>
              <a:spcBef>
                <a:spcPts val="0"/>
              </a:spcBef>
            </a:pPr>
            <a:endParaRPr lang="en-US" sz="1500" dirty="0">
              <a:solidFill>
                <a:schemeClr val="bg2">
                  <a:lumMod val="50000"/>
                </a:schemeClr>
              </a:solidFill>
            </a:endParaRPr>
          </a:p>
          <a:p>
            <a:pPr>
              <a:spcBef>
                <a:spcPts val="0"/>
              </a:spcBef>
            </a:pPr>
            <a:r>
              <a:rPr lang="en-US" sz="1500" dirty="0">
                <a:solidFill>
                  <a:schemeClr val="bg2">
                    <a:lumMod val="50000"/>
                  </a:schemeClr>
                </a:solidFill>
              </a:rPr>
              <a:t>     noise reduction</a:t>
            </a:r>
          </a:p>
          <a:p>
            <a:pPr>
              <a:spcBef>
                <a:spcPts val="0"/>
              </a:spcBef>
            </a:pPr>
            <a:r>
              <a:rPr lang="en-US" sz="1500" dirty="0">
                <a:solidFill>
                  <a:schemeClr val="bg2">
                    <a:lumMod val="50000"/>
                  </a:schemeClr>
                </a:solidFill>
              </a:rPr>
              <a:t> in part load operation</a:t>
            </a:r>
          </a:p>
          <a:p>
            <a:pPr>
              <a:spcBef>
                <a:spcPts val="0"/>
              </a:spcBef>
            </a:pPr>
            <a:endParaRPr lang="fr-FR" sz="3200" dirty="0"/>
          </a:p>
        </p:txBody>
      </p:sp>
      <p:pic>
        <p:nvPicPr>
          <p:cNvPr id="2" name="Imag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66181" y="4374449"/>
            <a:ext cx="2761035" cy="1798508"/>
          </a:xfrm>
          <a:prstGeom prst="rect">
            <a:avLst/>
          </a:prstGeom>
        </p:spPr>
      </p:pic>
      <p:pic>
        <p:nvPicPr>
          <p:cNvPr id="18" name="Picture 1"/>
          <p:cNvPicPr>
            <a:picLocks noChangeAspect="1"/>
          </p:cNvPicPr>
          <p:nvPr/>
        </p:nvPicPr>
        <p:blipFill rotWithShape="1">
          <a:blip r:embed="rId3" cstate="screen">
            <a:clrChange>
              <a:clrFrom>
                <a:srgbClr val="EDEFF0"/>
              </a:clrFrom>
              <a:clrTo>
                <a:srgbClr val="EDEFF0">
                  <a:alpha val="0"/>
                </a:srgbClr>
              </a:clrTo>
            </a:clrChange>
            <a:extLst>
              <a:ext uri="{28A0092B-C50C-407E-A947-70E740481C1C}">
                <a14:useLocalDpi xmlns:a14="http://schemas.microsoft.com/office/drawing/2010/main"/>
              </a:ext>
            </a:extLst>
          </a:blip>
          <a:srcRect/>
          <a:stretch/>
        </p:blipFill>
        <p:spPr>
          <a:xfrm>
            <a:off x="9344968" y="4901336"/>
            <a:ext cx="354913" cy="372367"/>
          </a:xfrm>
          <a:prstGeom prst="rect">
            <a:avLst/>
          </a:prstGeom>
        </p:spPr>
      </p:pic>
      <p:pic>
        <p:nvPicPr>
          <p:cNvPr id="1026" name="Picture 2" descr="Résultat de recherche d'images pour &quot;picto clock&quot;"/>
          <p:cNvPicPr>
            <a:picLocks noChangeAspect="1" noChangeArrowheads="1"/>
          </p:cNvPicPr>
          <p:nvPr/>
        </p:nvPicPr>
        <p:blipFill>
          <a:blip r:embed="rId5"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548169" y="5934975"/>
            <a:ext cx="219466" cy="219466"/>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772134" y="4831793"/>
            <a:ext cx="396091" cy="473587"/>
          </a:xfrm>
          <a:prstGeom prst="rect">
            <a:avLst/>
          </a:prstGeom>
        </p:spPr>
      </p:pic>
      <p:pic>
        <p:nvPicPr>
          <p:cNvPr id="8" name="Image 7"/>
          <p:cNvPicPr>
            <a:picLocks noChangeAspect="1"/>
          </p:cNvPicPr>
          <p:nvPr/>
        </p:nvPicPr>
        <p:blipFill>
          <a:blip r:embed="rId7" cstate="screen">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7403383" y="4839190"/>
            <a:ext cx="414250" cy="458793"/>
          </a:xfrm>
          <a:prstGeom prst="rect">
            <a:avLst/>
          </a:prstGeom>
        </p:spPr>
      </p:pic>
      <p:pic>
        <p:nvPicPr>
          <p:cNvPr id="30" name="Image 29"/>
          <p:cNvPicPr>
            <a:picLocks noChangeAspect="1"/>
          </p:cNvPicPr>
          <p:nvPr/>
        </p:nvPicPr>
        <p:blipFill>
          <a:blip r:embed="rId8" cstate="screen">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8792024" y="5300297"/>
            <a:ext cx="205909" cy="228050"/>
          </a:xfrm>
          <a:prstGeom prst="rect">
            <a:avLst/>
          </a:prstGeom>
        </p:spPr>
      </p:pic>
      <p:pic>
        <p:nvPicPr>
          <p:cNvPr id="31" name="Image 30"/>
          <p:cNvPicPr>
            <a:picLocks noChangeAspect="1"/>
          </p:cNvPicPr>
          <p:nvPr/>
        </p:nvPicPr>
        <p:blipFill>
          <a:blip r:embed="rId8" cstate="screen">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10091737" y="5300297"/>
            <a:ext cx="205909" cy="228050"/>
          </a:xfrm>
          <a:prstGeom prst="rect">
            <a:avLst/>
          </a:prstGeom>
        </p:spPr>
      </p:pic>
      <p:sp>
        <p:nvSpPr>
          <p:cNvPr id="23" name="Espace réservé du texte 34">
            <a:extLst>
              <a:ext uri="{FF2B5EF4-FFF2-40B4-BE49-F238E27FC236}">
                <a16:creationId xmlns:a16="http://schemas.microsoft.com/office/drawing/2014/main" id="{0169C0F2-3501-4446-8063-A369D6C082D0}"/>
              </a:ext>
            </a:extLst>
          </p:cNvPr>
          <p:cNvSpPr txBox="1">
            <a:spLocks/>
          </p:cNvSpPr>
          <p:nvPr/>
        </p:nvSpPr>
        <p:spPr>
          <a:xfrm>
            <a:off x="4936090" y="4233335"/>
            <a:ext cx="1707282" cy="2012254"/>
          </a:xfrm>
          <a:prstGeom prst="rect">
            <a:avLst/>
          </a:prstGeom>
          <a:solidFill>
            <a:schemeClr val="bg2"/>
          </a:solidFill>
        </p:spPr>
        <p:txBody>
          <a:bodyPr>
            <a:normAutofit fontScale="92500" lnSpcReduction="20000"/>
          </a:bodyPr>
          <a:lstStyle>
            <a:lvl1pPr marL="0" indent="0" algn="l" defTabSz="914400" rtl="0" eaLnBrk="1" latinLnBrk="0" hangingPunct="1">
              <a:lnSpc>
                <a:spcPct val="90000"/>
              </a:lnSpc>
              <a:spcBef>
                <a:spcPts val="1000"/>
              </a:spcBef>
              <a:buFontTx/>
              <a:buNone/>
              <a:defRPr sz="2800" kern="1200">
                <a:solidFill>
                  <a:srgbClr val="FF0000"/>
                </a:solidFill>
                <a:latin typeface="+mn-lt"/>
                <a:ea typeface="+mn-ea"/>
                <a:cs typeface="+mn-cs"/>
              </a:defRPr>
            </a:lvl1pPr>
            <a:lvl2pPr marL="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fr-FR" sz="2200" b="1" dirty="0"/>
              <a:t>XTRA LOW NOISE</a:t>
            </a:r>
          </a:p>
          <a:p>
            <a:pPr algn="ctr">
              <a:spcBef>
                <a:spcPts val="0"/>
              </a:spcBef>
            </a:pPr>
            <a:endParaRPr lang="fr-FR" sz="2000" dirty="0"/>
          </a:p>
          <a:p>
            <a:pPr algn="ctr">
              <a:spcBef>
                <a:spcPts val="0"/>
              </a:spcBef>
            </a:pPr>
            <a:endParaRPr lang="fr-FR" sz="2000" dirty="0"/>
          </a:p>
          <a:p>
            <a:pPr algn="ctr">
              <a:spcBef>
                <a:spcPts val="0"/>
              </a:spcBef>
            </a:pPr>
            <a:endParaRPr lang="fr-FR" sz="2200" dirty="0"/>
          </a:p>
          <a:p>
            <a:pPr algn="ctr">
              <a:lnSpc>
                <a:spcPct val="100000"/>
              </a:lnSpc>
              <a:spcBef>
                <a:spcPts val="0"/>
              </a:spcBef>
            </a:pPr>
            <a:r>
              <a:rPr lang="fr-FR" sz="2200" b="1" dirty="0"/>
              <a:t>-9 dB(A)</a:t>
            </a:r>
          </a:p>
          <a:p>
            <a:pPr algn="ctr">
              <a:spcBef>
                <a:spcPts val="0"/>
              </a:spcBef>
            </a:pPr>
            <a:r>
              <a:rPr lang="en-US" sz="1500" dirty="0">
                <a:solidFill>
                  <a:schemeClr val="bg2">
                    <a:lumMod val="50000"/>
                  </a:schemeClr>
                </a:solidFill>
              </a:rPr>
              <a:t>thanks to specific insulation on compressor enclosure</a:t>
            </a:r>
          </a:p>
        </p:txBody>
      </p:sp>
      <p:pic>
        <p:nvPicPr>
          <p:cNvPr id="24" name="Image 23">
            <a:extLst>
              <a:ext uri="{FF2B5EF4-FFF2-40B4-BE49-F238E27FC236}">
                <a16:creationId xmlns:a16="http://schemas.microsoft.com/office/drawing/2014/main" id="{FED60D29-271D-483B-B46C-7F83475C11B8}"/>
              </a:ext>
            </a:extLst>
          </p:cNvPr>
          <p:cNvPicPr>
            <a:picLocks noChangeAspect="1"/>
          </p:cNvPicPr>
          <p:nvPr/>
        </p:nvPicPr>
        <p:blipFill rotWithShape="1">
          <a:blip r:embed="rId9" cstate="print">
            <a:clrChange>
              <a:clrFrom>
                <a:srgbClr val="FFFFFF"/>
              </a:clrFrom>
              <a:clrTo>
                <a:srgbClr val="FFFFFF">
                  <a:alpha val="0"/>
                </a:srgbClr>
              </a:clrTo>
            </a:clrChange>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5591686" y="4831793"/>
            <a:ext cx="396091" cy="473587"/>
          </a:xfrm>
          <a:prstGeom prst="rect">
            <a:avLst/>
          </a:prstGeom>
        </p:spPr>
      </p:pic>
      <p:sp>
        <p:nvSpPr>
          <p:cNvPr id="25" name="Espace réservé du texte 15">
            <a:extLst>
              <a:ext uri="{FF2B5EF4-FFF2-40B4-BE49-F238E27FC236}">
                <a16:creationId xmlns:a16="http://schemas.microsoft.com/office/drawing/2014/main" id="{C33292B2-A38C-4FDD-9449-DCF495C3E536}"/>
              </a:ext>
            </a:extLst>
          </p:cNvPr>
          <p:cNvSpPr txBox="1">
            <a:spLocks/>
          </p:cNvSpPr>
          <p:nvPr/>
        </p:nvSpPr>
        <p:spPr bwMode="gray">
          <a:xfrm>
            <a:off x="1431743" y="6044708"/>
            <a:ext cx="1456410" cy="678054"/>
          </a:xfrm>
          <a:prstGeom prst="rect">
            <a:avLst/>
          </a:prstGeom>
        </p:spPr>
        <p:txBody>
          <a:bodyPr vert="horz" lIns="91440" tIns="45720" rIns="91440" bIns="45720" rtlCol="0" anchor="ctr">
            <a:noAutofit/>
          </a:bodyPr>
          <a:lstStyle>
            <a:lvl1pPr marL="355600" indent="-355600" algn="l" defTabSz="914400" rtl="0" eaLnBrk="1" latinLnBrk="0" hangingPunct="1">
              <a:lnSpc>
                <a:spcPct val="90000"/>
              </a:lnSpc>
              <a:spcBef>
                <a:spcPts val="1000"/>
              </a:spcBef>
              <a:buFont typeface="+mj-lt"/>
              <a:buAutoNum type="alphaUcPeriod"/>
              <a:defRPr sz="2000" b="0" kern="1200" cap="all"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indent="0" algn="ctr">
              <a:buFont typeface="+mj-lt"/>
              <a:buNone/>
            </a:pPr>
            <a:r>
              <a:rPr lang="fr-FR" sz="1200" b="1" dirty="0" err="1"/>
              <a:t>aquaciat</a:t>
            </a:r>
            <a:r>
              <a:rPr lang="fr-FR" sz="1200" b="1" baseline="30000" dirty="0" err="1"/>
              <a:t>power</a:t>
            </a:r>
            <a:endParaRPr lang="fr-FR" sz="1200" b="1" baseline="30000" dirty="0"/>
          </a:p>
        </p:txBody>
      </p:sp>
      <p:sp>
        <p:nvSpPr>
          <p:cNvPr id="26" name="Espace réservé du texte 15">
            <a:extLst>
              <a:ext uri="{FF2B5EF4-FFF2-40B4-BE49-F238E27FC236}">
                <a16:creationId xmlns:a16="http://schemas.microsoft.com/office/drawing/2014/main" id="{C33292B2-A38C-4FDD-9449-DCF495C3E536}"/>
              </a:ext>
            </a:extLst>
          </p:cNvPr>
          <p:cNvSpPr txBox="1">
            <a:spLocks/>
          </p:cNvSpPr>
          <p:nvPr/>
        </p:nvSpPr>
        <p:spPr bwMode="gray">
          <a:xfrm>
            <a:off x="3241974" y="6044708"/>
            <a:ext cx="1456410" cy="678054"/>
          </a:xfrm>
          <a:prstGeom prst="rect">
            <a:avLst/>
          </a:prstGeom>
        </p:spPr>
        <p:txBody>
          <a:bodyPr vert="horz" lIns="91440" tIns="45720" rIns="91440" bIns="45720" rtlCol="0" anchor="ctr">
            <a:noAutofit/>
          </a:bodyPr>
          <a:lstStyle>
            <a:lvl1pPr marL="355600" indent="-355600" algn="l" defTabSz="914400" rtl="0" eaLnBrk="1" latinLnBrk="0" hangingPunct="1">
              <a:lnSpc>
                <a:spcPct val="90000"/>
              </a:lnSpc>
              <a:spcBef>
                <a:spcPts val="1000"/>
              </a:spcBef>
              <a:buFont typeface="+mj-lt"/>
              <a:buAutoNum type="alphaUcPeriod"/>
              <a:defRPr sz="2000" b="0" kern="1200" cap="all"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indent="0" algn="ctr">
              <a:buFont typeface="+mj-lt"/>
              <a:buNone/>
            </a:pPr>
            <a:r>
              <a:rPr lang="fr-FR" sz="1200" b="1" dirty="0" err="1"/>
              <a:t>aquaciat</a:t>
            </a:r>
            <a:r>
              <a:rPr lang="fr-FR" sz="1200" b="1" baseline="30000" dirty="0" err="1"/>
              <a:t>power</a:t>
            </a:r>
            <a:endParaRPr lang="fr-FR" sz="1200" b="1" baseline="30000" dirty="0"/>
          </a:p>
        </p:txBody>
      </p:sp>
      <p:sp>
        <p:nvSpPr>
          <p:cNvPr id="27" name="Espace réservé du texte 15">
            <a:extLst>
              <a:ext uri="{FF2B5EF4-FFF2-40B4-BE49-F238E27FC236}">
                <a16:creationId xmlns:a16="http://schemas.microsoft.com/office/drawing/2014/main" id="{C33292B2-A38C-4FDD-9449-DCF495C3E536}"/>
              </a:ext>
            </a:extLst>
          </p:cNvPr>
          <p:cNvSpPr txBox="1">
            <a:spLocks/>
          </p:cNvSpPr>
          <p:nvPr/>
        </p:nvSpPr>
        <p:spPr bwMode="gray">
          <a:xfrm>
            <a:off x="5061526" y="6044708"/>
            <a:ext cx="1456410" cy="678054"/>
          </a:xfrm>
          <a:prstGeom prst="rect">
            <a:avLst/>
          </a:prstGeom>
        </p:spPr>
        <p:txBody>
          <a:bodyPr vert="horz" lIns="91440" tIns="45720" rIns="91440" bIns="45720" rtlCol="0" anchor="ctr">
            <a:noAutofit/>
          </a:bodyPr>
          <a:lstStyle>
            <a:lvl1pPr marL="355600" indent="-355600" algn="l" defTabSz="914400" rtl="0" eaLnBrk="1" latinLnBrk="0" hangingPunct="1">
              <a:lnSpc>
                <a:spcPct val="90000"/>
              </a:lnSpc>
              <a:spcBef>
                <a:spcPts val="1000"/>
              </a:spcBef>
              <a:buFont typeface="+mj-lt"/>
              <a:buAutoNum type="alphaUcPeriod"/>
              <a:defRPr sz="2000" b="0" kern="1200" cap="all"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indent="0" algn="ctr">
              <a:buFont typeface="+mj-lt"/>
              <a:buNone/>
            </a:pPr>
            <a:r>
              <a:rPr lang="fr-FR" sz="1200" b="1" dirty="0" err="1"/>
              <a:t>aquaciat</a:t>
            </a:r>
            <a:endParaRPr lang="fr-FR" sz="1200" b="1" baseline="30000" dirty="0"/>
          </a:p>
        </p:txBody>
      </p:sp>
      <p:sp>
        <p:nvSpPr>
          <p:cNvPr id="29" name="Espace réservé de la date 4">
            <a:extLst>
              <a:ext uri="{FF2B5EF4-FFF2-40B4-BE49-F238E27FC236}">
                <a16:creationId xmlns:a16="http://schemas.microsoft.com/office/drawing/2014/main" id="{C1EB15DD-5714-4151-9752-26A201FA8380}"/>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32" name="Espace réservé du pied de page 7">
            <a:extLst>
              <a:ext uri="{FF2B5EF4-FFF2-40B4-BE49-F238E27FC236}">
                <a16:creationId xmlns:a16="http://schemas.microsoft.com/office/drawing/2014/main" id="{8779A90E-19F8-49CC-9A96-71092FA79B0D}"/>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3064408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26">
            <a:extLst>
              <a:ext uri="{FF2B5EF4-FFF2-40B4-BE49-F238E27FC236}">
                <a16:creationId xmlns:a16="http://schemas.microsoft.com/office/drawing/2014/main" id="{0AF36F6F-B747-4BA2-84A8-D95E86F3EA0E}"/>
              </a:ext>
            </a:extLst>
          </p:cNvPr>
          <p:cNvSpPr>
            <a:spLocks noGrp="1"/>
          </p:cNvSpPr>
          <p:nvPr>
            <p:ph type="title"/>
          </p:nvPr>
        </p:nvSpPr>
        <p:spPr/>
        <p:txBody>
          <a:bodyPr/>
          <a:lstStyle/>
          <a:p>
            <a:pPr marL="0" indent="0">
              <a:buNone/>
            </a:pPr>
            <a:r>
              <a:rPr lang="fr-FR" dirty="0"/>
              <a:t>AQUACIAT &amp; AQUACIAT</a:t>
            </a:r>
            <a:r>
              <a:rPr lang="fr-FR" baseline="30000" dirty="0"/>
              <a:t>POWER </a:t>
            </a:r>
            <a:r>
              <a:rPr lang="fr-FR" dirty="0"/>
              <a:t>with R-32</a:t>
            </a:r>
            <a:br>
              <a:rPr lang="fr-FR" dirty="0"/>
            </a:br>
            <a:endParaRPr lang="fr-FR" baseline="30000" dirty="0"/>
          </a:p>
        </p:txBody>
      </p:sp>
      <p:sp>
        <p:nvSpPr>
          <p:cNvPr id="13" name="Espace réservé du contenu 12">
            <a:extLst>
              <a:ext uri="{FF2B5EF4-FFF2-40B4-BE49-F238E27FC236}">
                <a16:creationId xmlns:a16="http://schemas.microsoft.com/office/drawing/2014/main" id="{32E850C4-55DD-4395-93C1-0C03695F3C3C}"/>
              </a:ext>
            </a:extLst>
          </p:cNvPr>
          <p:cNvSpPr>
            <a:spLocks noGrp="1"/>
          </p:cNvSpPr>
          <p:nvPr>
            <p:ph idx="1"/>
          </p:nvPr>
        </p:nvSpPr>
        <p:spPr>
          <a:xfrm>
            <a:off x="1199921" y="2767262"/>
            <a:ext cx="10515600" cy="2844265"/>
          </a:xfrm>
        </p:spPr>
        <p:txBody>
          <a:bodyPr>
            <a:normAutofit/>
          </a:bodyPr>
          <a:lstStyle/>
          <a:p>
            <a:r>
              <a:rPr lang="en-US" sz="1600" b="1" dirty="0">
                <a:solidFill>
                  <a:schemeClr val="tx1"/>
                </a:solidFill>
              </a:rPr>
              <a:t>We develop energy efficient solutions allowing substantial savings to be made without compromising on your customers’ comfort nor your environmental impact. </a:t>
            </a:r>
          </a:p>
          <a:p>
            <a:r>
              <a:rPr lang="en-US" sz="1600" dirty="0">
                <a:solidFill>
                  <a:schemeClr val="tx1"/>
                </a:solidFill>
              </a:rPr>
              <a:t>The recovery of the partial heating capacity supplied by the chiller enables the unit to produce free additional hot water up to 80°C. This free heat is used for domestic hot water or distributed to spaces where it is needed, such as swimming pools, spas and whirlpool baths. </a:t>
            </a:r>
          </a:p>
        </p:txBody>
      </p:sp>
      <p:sp>
        <p:nvSpPr>
          <p:cNvPr id="5" name="Espace réservé de la date 4">
            <a:extLst>
              <a:ext uri="{FF2B5EF4-FFF2-40B4-BE49-F238E27FC236}">
                <a16:creationId xmlns:a16="http://schemas.microsoft.com/office/drawing/2014/main" id="{D2E65FEA-F361-403C-9358-15B959D98C42}"/>
              </a:ext>
            </a:extLst>
          </p:cNvPr>
          <p:cNvSpPr>
            <a:spLocks noGrp="1"/>
          </p:cNvSpPr>
          <p:nvPr>
            <p:ph type="dt" sz="half" idx="10"/>
          </p:nvPr>
        </p:nvSpPr>
        <p:spPr/>
        <p:txBody>
          <a:bodyPr/>
          <a:lstStyle/>
          <a:p>
            <a:fld id="{925EC157-FA82-4246-94D9-527CAF0DA261}" type="datetime1">
              <a:rPr lang="fr-FR" smtClean="0"/>
              <a:pPr/>
              <a:t>10/07/2023</a:t>
            </a:fld>
            <a:endParaRPr lang="fr-FR" dirty="0"/>
          </a:p>
        </p:txBody>
      </p:sp>
      <p:sp>
        <p:nvSpPr>
          <p:cNvPr id="6" name="Espace réservé du numéro de diapositive 5">
            <a:extLst>
              <a:ext uri="{FF2B5EF4-FFF2-40B4-BE49-F238E27FC236}">
                <a16:creationId xmlns:a16="http://schemas.microsoft.com/office/drawing/2014/main" id="{DF35277E-7B73-4453-8BB8-7D23B6BBBC35}"/>
              </a:ext>
            </a:extLst>
          </p:cNvPr>
          <p:cNvSpPr>
            <a:spLocks noGrp="1"/>
          </p:cNvSpPr>
          <p:nvPr>
            <p:ph type="sldNum" sz="quarter" idx="12"/>
          </p:nvPr>
        </p:nvSpPr>
        <p:spPr/>
        <p:txBody>
          <a:bodyPr/>
          <a:lstStyle/>
          <a:p>
            <a:pPr algn="ctr"/>
            <a:fld id="{703D33BA-6F8E-4DE4-A584-A0A018AFF0E7}" type="slidenum">
              <a:rPr lang="fr-FR" smtClean="0"/>
              <a:pPr algn="ctr"/>
              <a:t>29</a:t>
            </a:fld>
            <a:endParaRPr lang="fr-FR" dirty="0"/>
          </a:p>
        </p:txBody>
      </p:sp>
      <p:sp>
        <p:nvSpPr>
          <p:cNvPr id="16" name="Espace réservé du texte 15">
            <a:extLst>
              <a:ext uri="{FF2B5EF4-FFF2-40B4-BE49-F238E27FC236}">
                <a16:creationId xmlns:a16="http://schemas.microsoft.com/office/drawing/2014/main" id="{C33292B2-A38C-4FDD-9449-DCF495C3E536}"/>
              </a:ext>
            </a:extLst>
          </p:cNvPr>
          <p:cNvSpPr>
            <a:spLocks noGrp="1"/>
          </p:cNvSpPr>
          <p:nvPr>
            <p:ph type="body" idx="13"/>
          </p:nvPr>
        </p:nvSpPr>
        <p:spPr>
          <a:xfrm>
            <a:off x="2329802" y="1503054"/>
            <a:ext cx="5457534" cy="1080000"/>
          </a:xfrm>
        </p:spPr>
        <p:txBody>
          <a:bodyPr anchor="ctr"/>
          <a:lstStyle/>
          <a:p>
            <a:pPr marL="0" indent="0">
              <a:buNone/>
            </a:pPr>
            <a:r>
              <a:rPr lang="fr-FR" dirty="0"/>
              <a:t>Energy </a:t>
            </a:r>
            <a:r>
              <a:rPr lang="fr-FR" dirty="0" err="1"/>
              <a:t>savings</a:t>
            </a:r>
            <a:endParaRPr lang="fr-FR" dirty="0"/>
          </a:p>
        </p:txBody>
      </p:sp>
      <p:sp>
        <p:nvSpPr>
          <p:cNvPr id="15" name="Espace réservé du texte 34">
            <a:extLst>
              <a:ext uri="{FF2B5EF4-FFF2-40B4-BE49-F238E27FC236}">
                <a16:creationId xmlns:a16="http://schemas.microsoft.com/office/drawing/2014/main" id="{235A482D-B717-4958-BE5E-23A1C38F49A4}"/>
              </a:ext>
            </a:extLst>
          </p:cNvPr>
          <p:cNvSpPr txBox="1">
            <a:spLocks/>
          </p:cNvSpPr>
          <p:nvPr/>
        </p:nvSpPr>
        <p:spPr>
          <a:xfrm>
            <a:off x="6468706" y="4756349"/>
            <a:ext cx="5094575" cy="800237"/>
          </a:xfrm>
          <a:prstGeom prst="rect">
            <a:avLst/>
          </a:prstGeom>
          <a:solidFill>
            <a:schemeClr val="bg2"/>
          </a:solidFill>
        </p:spPr>
        <p:txBody>
          <a:bodyPr anchor="ctr">
            <a:noAutofit/>
          </a:bodyPr>
          <a:lstStyle>
            <a:lvl1pPr marL="0" indent="0" algn="l" defTabSz="914400" rtl="0" eaLnBrk="1" latinLnBrk="0" hangingPunct="1">
              <a:lnSpc>
                <a:spcPct val="90000"/>
              </a:lnSpc>
              <a:spcBef>
                <a:spcPts val="1000"/>
              </a:spcBef>
              <a:buFontTx/>
              <a:buNone/>
              <a:defRPr sz="2800" kern="1200">
                <a:solidFill>
                  <a:srgbClr val="FF0000"/>
                </a:solidFill>
                <a:latin typeface="+mn-lt"/>
                <a:ea typeface="+mn-ea"/>
                <a:cs typeface="+mn-cs"/>
              </a:defRPr>
            </a:lvl1pPr>
            <a:lvl2pPr marL="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b="1" dirty="0"/>
              <a:t>	   </a:t>
            </a:r>
            <a:r>
              <a:rPr lang="fr-FR" b="1" dirty="0"/>
              <a:t>25% </a:t>
            </a:r>
            <a:r>
              <a:rPr lang="fr-FR" sz="1800" b="1" dirty="0" err="1">
                <a:solidFill>
                  <a:schemeClr val="tx1"/>
                </a:solidFill>
              </a:rPr>
              <a:t>Domestic</a:t>
            </a:r>
            <a:r>
              <a:rPr lang="fr-FR" sz="1800" b="1" dirty="0">
                <a:solidFill>
                  <a:schemeClr val="tx1"/>
                </a:solidFill>
              </a:rPr>
              <a:t> Hot Water Production</a:t>
            </a:r>
          </a:p>
        </p:txBody>
      </p:sp>
      <p:sp>
        <p:nvSpPr>
          <p:cNvPr id="17" name="Espace réservé du texte 34">
            <a:extLst>
              <a:ext uri="{FF2B5EF4-FFF2-40B4-BE49-F238E27FC236}">
                <a16:creationId xmlns:a16="http://schemas.microsoft.com/office/drawing/2014/main" id="{235A482D-B717-4958-BE5E-23A1C38F49A4}"/>
              </a:ext>
            </a:extLst>
          </p:cNvPr>
          <p:cNvSpPr txBox="1">
            <a:spLocks/>
          </p:cNvSpPr>
          <p:nvPr/>
        </p:nvSpPr>
        <p:spPr>
          <a:xfrm>
            <a:off x="6468706" y="3869041"/>
            <a:ext cx="5094575" cy="800237"/>
          </a:xfrm>
          <a:prstGeom prst="rect">
            <a:avLst/>
          </a:prstGeom>
          <a:solidFill>
            <a:schemeClr val="bg2"/>
          </a:solidFill>
        </p:spPr>
        <p:txBody>
          <a:bodyPr anchor="ctr">
            <a:normAutofit/>
          </a:bodyPr>
          <a:lstStyle>
            <a:lvl1pPr marL="0" indent="0" algn="l" defTabSz="914400" rtl="0" eaLnBrk="1" latinLnBrk="0" hangingPunct="1">
              <a:lnSpc>
                <a:spcPct val="90000"/>
              </a:lnSpc>
              <a:spcBef>
                <a:spcPts val="1000"/>
              </a:spcBef>
              <a:buFontTx/>
              <a:buNone/>
              <a:defRPr sz="2800" kern="1200">
                <a:solidFill>
                  <a:srgbClr val="FF0000"/>
                </a:solidFill>
                <a:latin typeface="+mn-lt"/>
                <a:ea typeface="+mn-ea"/>
                <a:cs typeface="+mn-cs"/>
              </a:defRPr>
            </a:lvl1pPr>
            <a:lvl2pPr marL="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dirty="0"/>
              <a:t>	   </a:t>
            </a:r>
            <a:r>
              <a:rPr lang="fr-FR" b="1" dirty="0"/>
              <a:t>100% </a:t>
            </a:r>
            <a:r>
              <a:rPr lang="fr-FR" sz="1800" b="1" dirty="0" err="1">
                <a:solidFill>
                  <a:schemeClr val="tx1"/>
                </a:solidFill>
              </a:rPr>
              <a:t>Chilled</a:t>
            </a:r>
            <a:r>
              <a:rPr lang="fr-FR" sz="1800" b="1" dirty="0">
                <a:solidFill>
                  <a:schemeClr val="tx1"/>
                </a:solidFill>
              </a:rPr>
              <a:t> or Hot Water Production</a:t>
            </a:r>
          </a:p>
        </p:txBody>
      </p:sp>
      <p:pic>
        <p:nvPicPr>
          <p:cNvPr id="18" name="Image 1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53580" y="4407227"/>
            <a:ext cx="2207094" cy="1487568"/>
          </a:xfrm>
          <a:prstGeom prst="rect">
            <a:avLst/>
          </a:prstGeom>
        </p:spPr>
      </p:pic>
      <p:pic>
        <p:nvPicPr>
          <p:cNvPr id="24" name="Image 23"/>
          <p:cNvPicPr>
            <a:picLocks noChangeAspect="1"/>
          </p:cNvPicPr>
          <p:nvPr/>
        </p:nvPicPr>
        <p:blipFill>
          <a:blip r:embed="rId3" cstate="screen">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7094256" y="5022662"/>
            <a:ext cx="372289" cy="310241"/>
          </a:xfrm>
          <a:prstGeom prst="rect">
            <a:avLst/>
          </a:prstGeom>
        </p:spPr>
      </p:pic>
      <p:sp>
        <p:nvSpPr>
          <p:cNvPr id="25" name="Triangle isocèle 24"/>
          <p:cNvSpPr/>
          <p:nvPr/>
        </p:nvSpPr>
        <p:spPr>
          <a:xfrm rot="5400000">
            <a:off x="5278074" y="4937511"/>
            <a:ext cx="1283596" cy="390559"/>
          </a:xfrm>
          <a:prstGeom prst="triangle">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Triangle isocèle 25"/>
          <p:cNvSpPr/>
          <p:nvPr/>
        </p:nvSpPr>
        <p:spPr>
          <a:xfrm rot="5400000">
            <a:off x="2305161" y="4934012"/>
            <a:ext cx="1283596" cy="390559"/>
          </a:xfrm>
          <a:prstGeom prst="triangle">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7" name="Image 26"/>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635362" y="4099073"/>
            <a:ext cx="775643" cy="369444"/>
          </a:xfrm>
          <a:prstGeom prst="rect">
            <a:avLst/>
          </a:prstGeom>
        </p:spPr>
      </p:pic>
      <p:sp>
        <p:nvSpPr>
          <p:cNvPr id="28" name="Ellipse 27"/>
          <p:cNvSpPr/>
          <p:nvPr/>
        </p:nvSpPr>
        <p:spPr>
          <a:xfrm>
            <a:off x="1388125" y="4590276"/>
            <a:ext cx="1140574" cy="1078029"/>
          </a:xfrm>
          <a:prstGeom prst="ellipse">
            <a:avLst/>
          </a:prstGeom>
          <a:noFill/>
          <a:ln>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b="1" dirty="0">
                <a:solidFill>
                  <a:schemeClr val="tx2"/>
                </a:solidFill>
              </a:rPr>
              <a:t>30%</a:t>
            </a:r>
          </a:p>
          <a:p>
            <a:pPr algn="ctr"/>
            <a:r>
              <a:rPr lang="en-US" sz="1600" b="1" dirty="0">
                <a:solidFill>
                  <a:schemeClr val="tx2"/>
                </a:solidFill>
              </a:rPr>
              <a:t>energy</a:t>
            </a:r>
          </a:p>
        </p:txBody>
      </p:sp>
      <p:cxnSp>
        <p:nvCxnSpPr>
          <p:cNvPr id="3" name="Connecteur droit 2"/>
          <p:cNvCxnSpPr/>
          <p:nvPr/>
        </p:nvCxnSpPr>
        <p:spPr>
          <a:xfrm>
            <a:off x="7382397" y="4069205"/>
            <a:ext cx="0" cy="548479"/>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7580054" y="4901073"/>
            <a:ext cx="0" cy="548479"/>
          </a:xfrm>
          <a:prstGeom prst="line">
            <a:avLst/>
          </a:prstGeom>
        </p:spPr>
        <p:style>
          <a:lnRef idx="1">
            <a:schemeClr val="accent1"/>
          </a:lnRef>
          <a:fillRef idx="0">
            <a:schemeClr val="accent1"/>
          </a:fillRef>
          <a:effectRef idx="0">
            <a:schemeClr val="accent1"/>
          </a:effectRef>
          <a:fontRef idx="minor">
            <a:schemeClr val="tx1"/>
          </a:fontRef>
        </p:style>
      </p:cxnSp>
      <p:grpSp>
        <p:nvGrpSpPr>
          <p:cNvPr id="8" name="Groupe 7">
            <a:extLst>
              <a:ext uri="{FF2B5EF4-FFF2-40B4-BE49-F238E27FC236}">
                <a16:creationId xmlns:a16="http://schemas.microsoft.com/office/drawing/2014/main" id="{D142025D-AA53-4DED-A7D7-316BE3911688}"/>
              </a:ext>
            </a:extLst>
          </p:cNvPr>
          <p:cNvGrpSpPr/>
          <p:nvPr/>
        </p:nvGrpSpPr>
        <p:grpSpPr>
          <a:xfrm>
            <a:off x="1249801" y="1503054"/>
            <a:ext cx="1080000" cy="1080000"/>
            <a:chOff x="1249801" y="1503054"/>
            <a:chExt cx="1080000" cy="1080000"/>
          </a:xfrm>
        </p:grpSpPr>
        <p:sp>
          <p:nvSpPr>
            <p:cNvPr id="23" name="Rectangle 22">
              <a:extLst>
                <a:ext uri="{FF2B5EF4-FFF2-40B4-BE49-F238E27FC236}">
                  <a16:creationId xmlns:a16="http://schemas.microsoft.com/office/drawing/2014/main" id="{A147C474-9962-4356-A88D-2DDB9AF0DBF7}"/>
                </a:ext>
              </a:extLst>
            </p:cNvPr>
            <p:cNvSpPr/>
            <p:nvPr/>
          </p:nvSpPr>
          <p:spPr>
            <a:xfrm>
              <a:off x="1249801" y="1503054"/>
              <a:ext cx="1080000" cy="108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E6E6E6"/>
                </a:solidFill>
              </a:endParaRPr>
            </a:p>
          </p:txBody>
        </p:sp>
        <p:pic>
          <p:nvPicPr>
            <p:cNvPr id="7" name="Image 6" descr="Une image contenant jeu, dessin&#10;&#10;Description générée automatiquement">
              <a:extLst>
                <a:ext uri="{FF2B5EF4-FFF2-40B4-BE49-F238E27FC236}">
                  <a16:creationId xmlns:a16="http://schemas.microsoft.com/office/drawing/2014/main" id="{375011B9-3CCD-41C4-87E9-B13C50185785}"/>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405716" y="1704584"/>
              <a:ext cx="768170" cy="696474"/>
            </a:xfrm>
            <a:prstGeom prst="rect">
              <a:avLst/>
            </a:prstGeom>
          </p:spPr>
        </p:pic>
      </p:grpSp>
      <p:sp>
        <p:nvSpPr>
          <p:cNvPr id="31" name="Espace réservé du pied de page 7">
            <a:extLst>
              <a:ext uri="{FF2B5EF4-FFF2-40B4-BE49-F238E27FC236}">
                <a16:creationId xmlns:a16="http://schemas.microsoft.com/office/drawing/2014/main" id="{D615E0F6-9238-4F45-8AF5-C4ADD610CB4E}"/>
              </a:ext>
            </a:extLst>
          </p:cNvPr>
          <p:cNvSpPr>
            <a:spLocks noGrp="1"/>
          </p:cNvSpPr>
          <p:nvPr>
            <p:ph type="ftr" sz="quarter" idx="11"/>
          </p:nvPr>
        </p:nvSpPr>
        <p:spPr>
          <a:xfrm>
            <a:off x="993415" y="6456781"/>
            <a:ext cx="4114800" cy="365125"/>
          </a:xfrm>
          <a:prstGeom prst="rect">
            <a:avLst/>
          </a:prstGeom>
        </p:spPr>
        <p:txBody>
          <a:bodyPr/>
          <a:lstStyle/>
          <a:p>
            <a:r>
              <a:rPr lang="fr-FR" dirty="0"/>
              <a:t>- </a:t>
            </a:r>
            <a:r>
              <a:rPr lang="fr-FR" dirty="0" err="1"/>
              <a:t>Aquaciat</a:t>
            </a:r>
            <a:r>
              <a:rPr lang="fr-FR" dirty="0"/>
              <a:t> &amp; Aquaciat</a:t>
            </a:r>
            <a:r>
              <a:rPr lang="fr-FR" baseline="30000" dirty="0"/>
              <a:t>power</a:t>
            </a:r>
            <a:r>
              <a:rPr lang="fr-FR" dirty="0"/>
              <a:t>– customer presentation</a:t>
            </a:r>
          </a:p>
        </p:txBody>
      </p:sp>
      <p:pic>
        <p:nvPicPr>
          <p:cNvPr id="9" name="Image 8">
            <a:extLst>
              <a:ext uri="{FF2B5EF4-FFF2-40B4-BE49-F238E27FC236}">
                <a16:creationId xmlns:a16="http://schemas.microsoft.com/office/drawing/2014/main" id="{39BAF25D-FDC6-4231-B6D6-FCBA169330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3011" y="5035530"/>
            <a:ext cx="378891" cy="310241"/>
          </a:xfrm>
          <a:prstGeom prst="rect">
            <a:avLst/>
          </a:prstGeom>
        </p:spPr>
      </p:pic>
      <p:sp>
        <p:nvSpPr>
          <p:cNvPr id="38" name="Espace réservé du texte 34">
            <a:extLst>
              <a:ext uri="{FF2B5EF4-FFF2-40B4-BE49-F238E27FC236}">
                <a16:creationId xmlns:a16="http://schemas.microsoft.com/office/drawing/2014/main" id="{F72AC918-9A22-4ACA-9DFE-844677CB8879}"/>
              </a:ext>
            </a:extLst>
          </p:cNvPr>
          <p:cNvSpPr txBox="1">
            <a:spLocks/>
          </p:cNvSpPr>
          <p:nvPr/>
        </p:nvSpPr>
        <p:spPr>
          <a:xfrm>
            <a:off x="6468706" y="5643657"/>
            <a:ext cx="5094575" cy="800237"/>
          </a:xfrm>
          <a:prstGeom prst="rect">
            <a:avLst/>
          </a:prstGeom>
          <a:solidFill>
            <a:schemeClr val="bg2"/>
          </a:solidFill>
        </p:spPr>
        <p:txBody>
          <a:bodyPr anchor="ctr">
            <a:noAutofit/>
          </a:bodyPr>
          <a:lstStyle>
            <a:lvl1pPr marL="0" indent="0" algn="l" defTabSz="914400" rtl="0" eaLnBrk="1" latinLnBrk="0" hangingPunct="1">
              <a:lnSpc>
                <a:spcPct val="90000"/>
              </a:lnSpc>
              <a:spcBef>
                <a:spcPts val="1000"/>
              </a:spcBef>
              <a:buFontTx/>
              <a:buNone/>
              <a:defRPr sz="2800" kern="1200">
                <a:solidFill>
                  <a:srgbClr val="FF0000"/>
                </a:solidFill>
                <a:latin typeface="+mn-lt"/>
                <a:ea typeface="+mn-ea"/>
                <a:cs typeface="+mn-cs"/>
              </a:defRPr>
            </a:lvl1pPr>
            <a:lvl2pPr marL="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b="1"/>
              <a:t>	   </a:t>
            </a:r>
            <a:r>
              <a:rPr lang="fr-FR" b="1"/>
              <a:t>100% </a:t>
            </a:r>
            <a:r>
              <a:rPr lang="fr-FR" sz="1800" b="1">
                <a:solidFill>
                  <a:schemeClr val="tx1"/>
                </a:solidFill>
              </a:rPr>
              <a:t>Domestic Hot Water Production</a:t>
            </a:r>
            <a:endParaRPr lang="fr-FR" sz="1800" b="1" dirty="0">
              <a:solidFill>
                <a:schemeClr val="tx1"/>
              </a:solidFill>
            </a:endParaRPr>
          </a:p>
        </p:txBody>
      </p:sp>
      <p:pic>
        <p:nvPicPr>
          <p:cNvPr id="39" name="Image 38">
            <a:extLst>
              <a:ext uri="{FF2B5EF4-FFF2-40B4-BE49-F238E27FC236}">
                <a16:creationId xmlns:a16="http://schemas.microsoft.com/office/drawing/2014/main" id="{119AED7B-9D7C-400B-A740-8677E3940E91}"/>
              </a:ext>
            </a:extLst>
          </p:cNvPr>
          <p:cNvPicPr>
            <a:picLocks noChangeAspect="1"/>
          </p:cNvPicPr>
          <p:nvPr/>
        </p:nvPicPr>
        <p:blipFill>
          <a:blip r:embed="rId3" cstate="screen">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7094256" y="5909970"/>
            <a:ext cx="372289" cy="310241"/>
          </a:xfrm>
          <a:prstGeom prst="rect">
            <a:avLst/>
          </a:prstGeom>
        </p:spPr>
      </p:pic>
      <p:cxnSp>
        <p:nvCxnSpPr>
          <p:cNvPr id="40" name="Connecteur droit 39">
            <a:extLst>
              <a:ext uri="{FF2B5EF4-FFF2-40B4-BE49-F238E27FC236}">
                <a16:creationId xmlns:a16="http://schemas.microsoft.com/office/drawing/2014/main" id="{9934B31A-F96E-40FA-9DF8-BC47E98678CF}"/>
              </a:ext>
            </a:extLst>
          </p:cNvPr>
          <p:cNvCxnSpPr/>
          <p:nvPr/>
        </p:nvCxnSpPr>
        <p:spPr>
          <a:xfrm>
            <a:off x="7580054" y="5788381"/>
            <a:ext cx="0" cy="548479"/>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Groupe 1">
            <a:extLst>
              <a:ext uri="{FF2B5EF4-FFF2-40B4-BE49-F238E27FC236}">
                <a16:creationId xmlns:a16="http://schemas.microsoft.com/office/drawing/2014/main" id="{1BF3DD5E-40B7-49F6-B682-FA78A1FF404C}"/>
              </a:ext>
            </a:extLst>
          </p:cNvPr>
          <p:cNvGrpSpPr/>
          <p:nvPr/>
        </p:nvGrpSpPr>
        <p:grpSpPr>
          <a:xfrm>
            <a:off x="6626441" y="5893257"/>
            <a:ext cx="385856" cy="329172"/>
            <a:chOff x="3961646" y="5618682"/>
            <a:chExt cx="902081" cy="770050"/>
          </a:xfrm>
        </p:grpSpPr>
        <p:sp>
          <p:nvSpPr>
            <p:cNvPr id="35" name="Forme libre : forme 34">
              <a:extLst>
                <a:ext uri="{FF2B5EF4-FFF2-40B4-BE49-F238E27FC236}">
                  <a16:creationId xmlns:a16="http://schemas.microsoft.com/office/drawing/2014/main" id="{E7BCDC4A-4A27-48FD-8FAF-680577F37072}"/>
                </a:ext>
              </a:extLst>
            </p:cNvPr>
            <p:cNvSpPr/>
            <p:nvPr/>
          </p:nvSpPr>
          <p:spPr>
            <a:xfrm>
              <a:off x="4561819" y="5618682"/>
              <a:ext cx="241078" cy="770050"/>
            </a:xfrm>
            <a:custGeom>
              <a:avLst/>
              <a:gdLst>
                <a:gd name="connsiteX0" fmla="*/ 168755 w 241078"/>
                <a:gd name="connsiteY0" fmla="*/ 539063 h 770050"/>
                <a:gd name="connsiteX1" fmla="*/ 168755 w 241078"/>
                <a:gd name="connsiteY1" fmla="*/ 45693 h 770050"/>
                <a:gd name="connsiteX2" fmla="*/ 123062 w 241078"/>
                <a:gd name="connsiteY2" fmla="*/ 0 h 770050"/>
                <a:gd name="connsiteX3" fmla="*/ 109887 w 241078"/>
                <a:gd name="connsiteY3" fmla="*/ 0 h 770050"/>
                <a:gd name="connsiteX4" fmla="*/ 64194 w 241078"/>
                <a:gd name="connsiteY4" fmla="*/ 45693 h 770050"/>
                <a:gd name="connsiteX5" fmla="*/ 64194 w 241078"/>
                <a:gd name="connsiteY5" fmla="*/ 542988 h 770050"/>
                <a:gd name="connsiteX6" fmla="*/ 0 w 241078"/>
                <a:gd name="connsiteY6" fmla="*/ 649511 h 770050"/>
                <a:gd name="connsiteX7" fmla="*/ 120539 w 241078"/>
                <a:gd name="connsiteY7" fmla="*/ 770050 h 770050"/>
                <a:gd name="connsiteX8" fmla="*/ 241078 w 241078"/>
                <a:gd name="connsiteY8" fmla="*/ 649511 h 770050"/>
                <a:gd name="connsiteX9" fmla="*/ 168755 w 241078"/>
                <a:gd name="connsiteY9" fmla="*/ 539063 h 77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078" h="770050">
                  <a:moveTo>
                    <a:pt x="168755" y="539063"/>
                  </a:moveTo>
                  <a:lnTo>
                    <a:pt x="168755" y="45693"/>
                  </a:lnTo>
                  <a:cubicBezTo>
                    <a:pt x="168755" y="20464"/>
                    <a:pt x="148291" y="0"/>
                    <a:pt x="123062" y="0"/>
                  </a:cubicBezTo>
                  <a:lnTo>
                    <a:pt x="109887" y="0"/>
                  </a:lnTo>
                  <a:cubicBezTo>
                    <a:pt x="84658" y="0"/>
                    <a:pt x="64194" y="20464"/>
                    <a:pt x="64194" y="45693"/>
                  </a:cubicBezTo>
                  <a:lnTo>
                    <a:pt x="64194" y="542988"/>
                  </a:lnTo>
                  <a:cubicBezTo>
                    <a:pt x="26070" y="563171"/>
                    <a:pt x="0" y="603257"/>
                    <a:pt x="0" y="649511"/>
                  </a:cubicBezTo>
                  <a:cubicBezTo>
                    <a:pt x="0" y="716228"/>
                    <a:pt x="54102" y="770050"/>
                    <a:pt x="120539" y="770050"/>
                  </a:cubicBezTo>
                  <a:cubicBezTo>
                    <a:pt x="187256" y="770050"/>
                    <a:pt x="241078" y="715948"/>
                    <a:pt x="241078" y="649511"/>
                  </a:cubicBezTo>
                  <a:cubicBezTo>
                    <a:pt x="241078" y="600174"/>
                    <a:pt x="211364" y="557845"/>
                    <a:pt x="168755" y="539063"/>
                  </a:cubicBezTo>
                  <a:close/>
                </a:path>
              </a:pathLst>
            </a:custGeom>
            <a:solidFill>
              <a:srgbClr val="FF0000"/>
            </a:solidFill>
            <a:ln w="27980"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695AC84C-BA96-4C69-8C97-641716A322B8}"/>
                </a:ext>
              </a:extLst>
            </p:cNvPr>
            <p:cNvSpPr/>
            <p:nvPr/>
          </p:nvSpPr>
          <p:spPr>
            <a:xfrm>
              <a:off x="4592094" y="5850229"/>
              <a:ext cx="179967" cy="507947"/>
            </a:xfrm>
            <a:custGeom>
              <a:avLst/>
              <a:gdLst>
                <a:gd name="connsiteX0" fmla="*/ 64474 w 179967"/>
                <a:gd name="connsiteY0" fmla="*/ 0 h 507947"/>
                <a:gd name="connsiteX1" fmla="*/ 64474 w 179967"/>
                <a:gd name="connsiteY1" fmla="*/ 329661 h 507947"/>
                <a:gd name="connsiteX2" fmla="*/ 48216 w 179967"/>
                <a:gd name="connsiteY2" fmla="*/ 338351 h 507947"/>
                <a:gd name="connsiteX3" fmla="*/ 0 w 179967"/>
                <a:gd name="connsiteY3" fmla="*/ 417963 h 507947"/>
                <a:gd name="connsiteX4" fmla="*/ 89984 w 179967"/>
                <a:gd name="connsiteY4" fmla="*/ 507947 h 507947"/>
                <a:gd name="connsiteX5" fmla="*/ 179968 w 179967"/>
                <a:gd name="connsiteY5" fmla="*/ 417963 h 507947"/>
                <a:gd name="connsiteX6" fmla="*/ 125865 w 179967"/>
                <a:gd name="connsiteY6" fmla="*/ 335268 h 507947"/>
                <a:gd name="connsiteX7" fmla="*/ 107644 w 179967"/>
                <a:gd name="connsiteY7" fmla="*/ 327419 h 507947"/>
                <a:gd name="connsiteX8" fmla="*/ 107644 w 179967"/>
                <a:gd name="connsiteY8" fmla="*/ 0 h 507947"/>
                <a:gd name="connsiteX9" fmla="*/ 64474 w 179967"/>
                <a:gd name="connsiteY9" fmla="*/ 0 h 507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9967" h="507947">
                  <a:moveTo>
                    <a:pt x="64474" y="0"/>
                  </a:moveTo>
                  <a:lnTo>
                    <a:pt x="64474" y="329661"/>
                  </a:lnTo>
                  <a:lnTo>
                    <a:pt x="48216" y="338351"/>
                  </a:lnTo>
                  <a:cubicBezTo>
                    <a:pt x="18501" y="354049"/>
                    <a:pt x="0" y="384605"/>
                    <a:pt x="0" y="417963"/>
                  </a:cubicBezTo>
                  <a:cubicBezTo>
                    <a:pt x="0" y="467581"/>
                    <a:pt x="40367" y="507947"/>
                    <a:pt x="89984" y="507947"/>
                  </a:cubicBezTo>
                  <a:cubicBezTo>
                    <a:pt x="139601" y="507947"/>
                    <a:pt x="179968" y="467581"/>
                    <a:pt x="179968" y="417963"/>
                  </a:cubicBezTo>
                  <a:cubicBezTo>
                    <a:pt x="179968" y="382082"/>
                    <a:pt x="158663" y="349844"/>
                    <a:pt x="125865" y="335268"/>
                  </a:cubicBezTo>
                  <a:lnTo>
                    <a:pt x="107644" y="327419"/>
                  </a:lnTo>
                  <a:lnTo>
                    <a:pt x="107644" y="0"/>
                  </a:lnTo>
                  <a:lnTo>
                    <a:pt x="64474" y="0"/>
                  </a:lnTo>
                  <a:close/>
                </a:path>
              </a:pathLst>
            </a:custGeom>
            <a:solidFill>
              <a:srgbClr val="FFFFFF"/>
            </a:solidFill>
            <a:ln w="27980" cap="flat">
              <a:noFill/>
              <a:prstDash val="solid"/>
              <a:miter/>
            </a:ln>
          </p:spPr>
          <p:txBody>
            <a:bodyPr rtlCol="0" anchor="ctr"/>
            <a:lstStyle/>
            <a:p>
              <a:endParaRPr lang="fr-FR"/>
            </a:p>
          </p:txBody>
        </p:sp>
        <p:sp>
          <p:nvSpPr>
            <p:cNvPr id="37" name="Forme libre : forme 36">
              <a:extLst>
                <a:ext uri="{FF2B5EF4-FFF2-40B4-BE49-F238E27FC236}">
                  <a16:creationId xmlns:a16="http://schemas.microsoft.com/office/drawing/2014/main" id="{38497BC1-B57F-45F8-B817-EA9834028EE3}"/>
                </a:ext>
              </a:extLst>
            </p:cNvPr>
            <p:cNvSpPr/>
            <p:nvPr/>
          </p:nvSpPr>
          <p:spPr>
            <a:xfrm>
              <a:off x="4749916" y="5849669"/>
              <a:ext cx="113811" cy="11773"/>
            </a:xfrm>
            <a:custGeom>
              <a:avLst/>
              <a:gdLst>
                <a:gd name="connsiteX0" fmla="*/ 0 w 113811"/>
                <a:gd name="connsiteY0" fmla="*/ 0 h 11773"/>
                <a:gd name="connsiteX1" fmla="*/ 113811 w 113811"/>
                <a:gd name="connsiteY1" fmla="*/ 0 h 11773"/>
                <a:gd name="connsiteX2" fmla="*/ 113811 w 113811"/>
                <a:gd name="connsiteY2" fmla="*/ 11774 h 11773"/>
                <a:gd name="connsiteX3" fmla="*/ 0 w 113811"/>
                <a:gd name="connsiteY3" fmla="*/ 11774 h 11773"/>
              </a:gdLst>
              <a:ahLst/>
              <a:cxnLst>
                <a:cxn ang="0">
                  <a:pos x="connsiteX0" y="connsiteY0"/>
                </a:cxn>
                <a:cxn ang="0">
                  <a:pos x="connsiteX1" y="connsiteY1"/>
                </a:cxn>
                <a:cxn ang="0">
                  <a:pos x="connsiteX2" y="connsiteY2"/>
                </a:cxn>
                <a:cxn ang="0">
                  <a:pos x="connsiteX3" y="connsiteY3"/>
                </a:cxn>
              </a:cxnLst>
              <a:rect l="l" t="t" r="r" b="b"/>
              <a:pathLst>
                <a:path w="113811" h="11773">
                  <a:moveTo>
                    <a:pt x="0" y="0"/>
                  </a:moveTo>
                  <a:lnTo>
                    <a:pt x="113811" y="0"/>
                  </a:lnTo>
                  <a:lnTo>
                    <a:pt x="113811" y="11774"/>
                  </a:lnTo>
                  <a:lnTo>
                    <a:pt x="0" y="11774"/>
                  </a:lnTo>
                  <a:close/>
                </a:path>
              </a:pathLst>
            </a:custGeom>
            <a:solidFill>
              <a:srgbClr val="FF0000"/>
            </a:solidFill>
            <a:ln w="27980" cap="flat">
              <a:noFill/>
              <a:prstDash val="solid"/>
              <a:miter/>
            </a:ln>
          </p:spPr>
          <p:txBody>
            <a:bodyPr rtlCol="0" anchor="ctr"/>
            <a:lstStyle/>
            <a:p>
              <a:endParaRPr lang="fr-FR"/>
            </a:p>
          </p:txBody>
        </p:sp>
        <p:sp>
          <p:nvSpPr>
            <p:cNvPr id="41" name="Forme libre : forme 40">
              <a:extLst>
                <a:ext uri="{FF2B5EF4-FFF2-40B4-BE49-F238E27FC236}">
                  <a16:creationId xmlns:a16="http://schemas.microsoft.com/office/drawing/2014/main" id="{A80E27E6-55A6-4316-A5D3-12D1B3FA1C46}"/>
                </a:ext>
              </a:extLst>
            </p:cNvPr>
            <p:cNvSpPr/>
            <p:nvPr/>
          </p:nvSpPr>
          <p:spPr>
            <a:xfrm>
              <a:off x="4749916" y="5896483"/>
              <a:ext cx="70080" cy="11773"/>
            </a:xfrm>
            <a:custGeom>
              <a:avLst/>
              <a:gdLst>
                <a:gd name="connsiteX0" fmla="*/ 0 w 70080"/>
                <a:gd name="connsiteY0" fmla="*/ 0 h 11773"/>
                <a:gd name="connsiteX1" fmla="*/ 70081 w 70080"/>
                <a:gd name="connsiteY1" fmla="*/ 0 h 11773"/>
                <a:gd name="connsiteX2" fmla="*/ 70081 w 70080"/>
                <a:gd name="connsiteY2" fmla="*/ 11774 h 11773"/>
                <a:gd name="connsiteX3" fmla="*/ 0 w 70080"/>
                <a:gd name="connsiteY3" fmla="*/ 11774 h 11773"/>
              </a:gdLst>
              <a:ahLst/>
              <a:cxnLst>
                <a:cxn ang="0">
                  <a:pos x="connsiteX0" y="connsiteY0"/>
                </a:cxn>
                <a:cxn ang="0">
                  <a:pos x="connsiteX1" y="connsiteY1"/>
                </a:cxn>
                <a:cxn ang="0">
                  <a:pos x="connsiteX2" y="connsiteY2"/>
                </a:cxn>
                <a:cxn ang="0">
                  <a:pos x="connsiteX3" y="connsiteY3"/>
                </a:cxn>
              </a:cxnLst>
              <a:rect l="l" t="t" r="r" b="b"/>
              <a:pathLst>
                <a:path w="70080" h="11773">
                  <a:moveTo>
                    <a:pt x="0" y="0"/>
                  </a:moveTo>
                  <a:lnTo>
                    <a:pt x="70081" y="0"/>
                  </a:lnTo>
                  <a:lnTo>
                    <a:pt x="70081" y="11774"/>
                  </a:lnTo>
                  <a:lnTo>
                    <a:pt x="0" y="11774"/>
                  </a:lnTo>
                  <a:close/>
                </a:path>
              </a:pathLst>
            </a:custGeom>
            <a:solidFill>
              <a:srgbClr val="FF0000"/>
            </a:solidFill>
            <a:ln w="27980" cap="flat">
              <a:noFill/>
              <a:prstDash val="solid"/>
              <a:miter/>
            </a:ln>
          </p:spPr>
          <p:txBody>
            <a:bodyPr rtlCol="0" anchor="ctr"/>
            <a:lstStyle/>
            <a:p>
              <a:endParaRPr lang="fr-FR"/>
            </a:p>
          </p:txBody>
        </p:sp>
        <p:sp>
          <p:nvSpPr>
            <p:cNvPr id="42" name="Forme libre : forme 41">
              <a:extLst>
                <a:ext uri="{FF2B5EF4-FFF2-40B4-BE49-F238E27FC236}">
                  <a16:creationId xmlns:a16="http://schemas.microsoft.com/office/drawing/2014/main" id="{5273D979-BADC-4E1B-AC40-90C9F953FE6E}"/>
                </a:ext>
              </a:extLst>
            </p:cNvPr>
            <p:cNvSpPr/>
            <p:nvPr/>
          </p:nvSpPr>
          <p:spPr>
            <a:xfrm>
              <a:off x="4749916" y="5943577"/>
              <a:ext cx="70080" cy="11773"/>
            </a:xfrm>
            <a:custGeom>
              <a:avLst/>
              <a:gdLst>
                <a:gd name="connsiteX0" fmla="*/ 0 w 70080"/>
                <a:gd name="connsiteY0" fmla="*/ 0 h 11773"/>
                <a:gd name="connsiteX1" fmla="*/ 70081 w 70080"/>
                <a:gd name="connsiteY1" fmla="*/ 0 h 11773"/>
                <a:gd name="connsiteX2" fmla="*/ 70081 w 70080"/>
                <a:gd name="connsiteY2" fmla="*/ 11774 h 11773"/>
                <a:gd name="connsiteX3" fmla="*/ 0 w 70080"/>
                <a:gd name="connsiteY3" fmla="*/ 11774 h 11773"/>
              </a:gdLst>
              <a:ahLst/>
              <a:cxnLst>
                <a:cxn ang="0">
                  <a:pos x="connsiteX0" y="connsiteY0"/>
                </a:cxn>
                <a:cxn ang="0">
                  <a:pos x="connsiteX1" y="connsiteY1"/>
                </a:cxn>
                <a:cxn ang="0">
                  <a:pos x="connsiteX2" y="connsiteY2"/>
                </a:cxn>
                <a:cxn ang="0">
                  <a:pos x="connsiteX3" y="connsiteY3"/>
                </a:cxn>
              </a:cxnLst>
              <a:rect l="l" t="t" r="r" b="b"/>
              <a:pathLst>
                <a:path w="70080" h="11773">
                  <a:moveTo>
                    <a:pt x="0" y="0"/>
                  </a:moveTo>
                  <a:lnTo>
                    <a:pt x="70081" y="0"/>
                  </a:lnTo>
                  <a:lnTo>
                    <a:pt x="70081" y="11774"/>
                  </a:lnTo>
                  <a:lnTo>
                    <a:pt x="0" y="11774"/>
                  </a:lnTo>
                  <a:close/>
                </a:path>
              </a:pathLst>
            </a:custGeom>
            <a:solidFill>
              <a:srgbClr val="FF0000"/>
            </a:solidFill>
            <a:ln w="27980" cap="flat">
              <a:noFill/>
              <a:prstDash val="solid"/>
              <a:miter/>
            </a:ln>
          </p:spPr>
          <p:txBody>
            <a:bodyPr rtlCol="0" anchor="ctr"/>
            <a:lstStyle/>
            <a:p>
              <a:endParaRPr lang="fr-FR"/>
            </a:p>
          </p:txBody>
        </p:sp>
        <p:sp>
          <p:nvSpPr>
            <p:cNvPr id="43" name="Forme libre : forme 42">
              <a:extLst>
                <a:ext uri="{FF2B5EF4-FFF2-40B4-BE49-F238E27FC236}">
                  <a16:creationId xmlns:a16="http://schemas.microsoft.com/office/drawing/2014/main" id="{75960F86-943B-4148-B1A5-EB38AF81C00A}"/>
                </a:ext>
              </a:extLst>
            </p:cNvPr>
            <p:cNvSpPr/>
            <p:nvPr/>
          </p:nvSpPr>
          <p:spPr>
            <a:xfrm>
              <a:off x="4749916" y="5990391"/>
              <a:ext cx="70080" cy="11773"/>
            </a:xfrm>
            <a:custGeom>
              <a:avLst/>
              <a:gdLst>
                <a:gd name="connsiteX0" fmla="*/ 0 w 70080"/>
                <a:gd name="connsiteY0" fmla="*/ 0 h 11773"/>
                <a:gd name="connsiteX1" fmla="*/ 70081 w 70080"/>
                <a:gd name="connsiteY1" fmla="*/ 0 h 11773"/>
                <a:gd name="connsiteX2" fmla="*/ 70081 w 70080"/>
                <a:gd name="connsiteY2" fmla="*/ 11774 h 11773"/>
                <a:gd name="connsiteX3" fmla="*/ 0 w 70080"/>
                <a:gd name="connsiteY3" fmla="*/ 11774 h 11773"/>
              </a:gdLst>
              <a:ahLst/>
              <a:cxnLst>
                <a:cxn ang="0">
                  <a:pos x="connsiteX0" y="connsiteY0"/>
                </a:cxn>
                <a:cxn ang="0">
                  <a:pos x="connsiteX1" y="connsiteY1"/>
                </a:cxn>
                <a:cxn ang="0">
                  <a:pos x="connsiteX2" y="connsiteY2"/>
                </a:cxn>
                <a:cxn ang="0">
                  <a:pos x="connsiteX3" y="connsiteY3"/>
                </a:cxn>
              </a:cxnLst>
              <a:rect l="l" t="t" r="r" b="b"/>
              <a:pathLst>
                <a:path w="70080" h="11773">
                  <a:moveTo>
                    <a:pt x="0" y="0"/>
                  </a:moveTo>
                  <a:lnTo>
                    <a:pt x="70081" y="0"/>
                  </a:lnTo>
                  <a:lnTo>
                    <a:pt x="70081" y="11774"/>
                  </a:lnTo>
                  <a:lnTo>
                    <a:pt x="0" y="11774"/>
                  </a:lnTo>
                  <a:close/>
                </a:path>
              </a:pathLst>
            </a:custGeom>
            <a:solidFill>
              <a:srgbClr val="FF0000"/>
            </a:solidFill>
            <a:ln w="27980"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700D3CCC-4F4E-4B87-BD77-89B0406A314B}"/>
                </a:ext>
              </a:extLst>
            </p:cNvPr>
            <p:cNvSpPr/>
            <p:nvPr/>
          </p:nvSpPr>
          <p:spPr>
            <a:xfrm>
              <a:off x="4749916" y="6037205"/>
              <a:ext cx="70080" cy="11773"/>
            </a:xfrm>
            <a:custGeom>
              <a:avLst/>
              <a:gdLst>
                <a:gd name="connsiteX0" fmla="*/ 0 w 70080"/>
                <a:gd name="connsiteY0" fmla="*/ 0 h 11773"/>
                <a:gd name="connsiteX1" fmla="*/ 70081 w 70080"/>
                <a:gd name="connsiteY1" fmla="*/ 0 h 11773"/>
                <a:gd name="connsiteX2" fmla="*/ 70081 w 70080"/>
                <a:gd name="connsiteY2" fmla="*/ 11774 h 11773"/>
                <a:gd name="connsiteX3" fmla="*/ 0 w 70080"/>
                <a:gd name="connsiteY3" fmla="*/ 11774 h 11773"/>
              </a:gdLst>
              <a:ahLst/>
              <a:cxnLst>
                <a:cxn ang="0">
                  <a:pos x="connsiteX0" y="connsiteY0"/>
                </a:cxn>
                <a:cxn ang="0">
                  <a:pos x="connsiteX1" y="connsiteY1"/>
                </a:cxn>
                <a:cxn ang="0">
                  <a:pos x="connsiteX2" y="connsiteY2"/>
                </a:cxn>
                <a:cxn ang="0">
                  <a:pos x="connsiteX3" y="connsiteY3"/>
                </a:cxn>
              </a:cxnLst>
              <a:rect l="l" t="t" r="r" b="b"/>
              <a:pathLst>
                <a:path w="70080" h="11773">
                  <a:moveTo>
                    <a:pt x="0" y="0"/>
                  </a:moveTo>
                  <a:lnTo>
                    <a:pt x="70081" y="0"/>
                  </a:lnTo>
                  <a:lnTo>
                    <a:pt x="70081" y="11774"/>
                  </a:lnTo>
                  <a:lnTo>
                    <a:pt x="0" y="11774"/>
                  </a:lnTo>
                  <a:close/>
                </a:path>
              </a:pathLst>
            </a:custGeom>
            <a:solidFill>
              <a:srgbClr val="FF0000"/>
            </a:solidFill>
            <a:ln w="27980" cap="flat">
              <a:noFill/>
              <a:prstDash val="solid"/>
              <a:miter/>
            </a:ln>
          </p:spPr>
          <p:txBody>
            <a:bodyPr rtlCol="0" anchor="ctr"/>
            <a:lstStyle/>
            <a:p>
              <a:endParaRPr lang="fr-FR"/>
            </a:p>
          </p:txBody>
        </p:sp>
        <p:sp>
          <p:nvSpPr>
            <p:cNvPr id="45" name="Forme libre : forme 44">
              <a:extLst>
                <a:ext uri="{FF2B5EF4-FFF2-40B4-BE49-F238E27FC236}">
                  <a16:creationId xmlns:a16="http://schemas.microsoft.com/office/drawing/2014/main" id="{B8434E10-9904-457E-9737-6ECD2308F1B5}"/>
                </a:ext>
              </a:extLst>
            </p:cNvPr>
            <p:cNvSpPr/>
            <p:nvPr/>
          </p:nvSpPr>
          <p:spPr>
            <a:xfrm>
              <a:off x="4749916" y="6084300"/>
              <a:ext cx="113811" cy="11773"/>
            </a:xfrm>
            <a:custGeom>
              <a:avLst/>
              <a:gdLst>
                <a:gd name="connsiteX0" fmla="*/ 0 w 113811"/>
                <a:gd name="connsiteY0" fmla="*/ 0 h 11773"/>
                <a:gd name="connsiteX1" fmla="*/ 113811 w 113811"/>
                <a:gd name="connsiteY1" fmla="*/ 0 h 11773"/>
                <a:gd name="connsiteX2" fmla="*/ 113811 w 113811"/>
                <a:gd name="connsiteY2" fmla="*/ 11774 h 11773"/>
                <a:gd name="connsiteX3" fmla="*/ 0 w 113811"/>
                <a:gd name="connsiteY3" fmla="*/ 11774 h 11773"/>
              </a:gdLst>
              <a:ahLst/>
              <a:cxnLst>
                <a:cxn ang="0">
                  <a:pos x="connsiteX0" y="connsiteY0"/>
                </a:cxn>
                <a:cxn ang="0">
                  <a:pos x="connsiteX1" y="connsiteY1"/>
                </a:cxn>
                <a:cxn ang="0">
                  <a:pos x="connsiteX2" y="connsiteY2"/>
                </a:cxn>
                <a:cxn ang="0">
                  <a:pos x="connsiteX3" y="connsiteY3"/>
                </a:cxn>
              </a:cxnLst>
              <a:rect l="l" t="t" r="r" b="b"/>
              <a:pathLst>
                <a:path w="113811" h="11773">
                  <a:moveTo>
                    <a:pt x="0" y="0"/>
                  </a:moveTo>
                  <a:lnTo>
                    <a:pt x="113811" y="0"/>
                  </a:lnTo>
                  <a:lnTo>
                    <a:pt x="113811" y="11774"/>
                  </a:lnTo>
                  <a:lnTo>
                    <a:pt x="0" y="11774"/>
                  </a:lnTo>
                  <a:close/>
                </a:path>
              </a:pathLst>
            </a:custGeom>
            <a:solidFill>
              <a:srgbClr val="FF0000"/>
            </a:solidFill>
            <a:ln w="27980"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0DB20B90-F570-4B6D-A4F6-C7C21535A178}"/>
                </a:ext>
              </a:extLst>
            </p:cNvPr>
            <p:cNvSpPr/>
            <p:nvPr/>
          </p:nvSpPr>
          <p:spPr>
            <a:xfrm>
              <a:off x="4749916" y="6131114"/>
              <a:ext cx="70080" cy="11773"/>
            </a:xfrm>
            <a:custGeom>
              <a:avLst/>
              <a:gdLst>
                <a:gd name="connsiteX0" fmla="*/ 0 w 70080"/>
                <a:gd name="connsiteY0" fmla="*/ 0 h 11773"/>
                <a:gd name="connsiteX1" fmla="*/ 70081 w 70080"/>
                <a:gd name="connsiteY1" fmla="*/ 0 h 11773"/>
                <a:gd name="connsiteX2" fmla="*/ 70081 w 70080"/>
                <a:gd name="connsiteY2" fmla="*/ 11774 h 11773"/>
                <a:gd name="connsiteX3" fmla="*/ 0 w 70080"/>
                <a:gd name="connsiteY3" fmla="*/ 11774 h 11773"/>
              </a:gdLst>
              <a:ahLst/>
              <a:cxnLst>
                <a:cxn ang="0">
                  <a:pos x="connsiteX0" y="connsiteY0"/>
                </a:cxn>
                <a:cxn ang="0">
                  <a:pos x="connsiteX1" y="connsiteY1"/>
                </a:cxn>
                <a:cxn ang="0">
                  <a:pos x="connsiteX2" y="connsiteY2"/>
                </a:cxn>
                <a:cxn ang="0">
                  <a:pos x="connsiteX3" y="connsiteY3"/>
                </a:cxn>
              </a:cxnLst>
              <a:rect l="l" t="t" r="r" b="b"/>
              <a:pathLst>
                <a:path w="70080" h="11773">
                  <a:moveTo>
                    <a:pt x="0" y="0"/>
                  </a:moveTo>
                  <a:lnTo>
                    <a:pt x="70081" y="0"/>
                  </a:lnTo>
                  <a:lnTo>
                    <a:pt x="70081" y="11774"/>
                  </a:lnTo>
                  <a:lnTo>
                    <a:pt x="0" y="11774"/>
                  </a:lnTo>
                  <a:close/>
                </a:path>
              </a:pathLst>
            </a:custGeom>
            <a:solidFill>
              <a:srgbClr val="FF0000"/>
            </a:solidFill>
            <a:ln w="27980" cap="flat">
              <a:noFill/>
              <a:prstDash val="solid"/>
              <a:miter/>
            </a:ln>
          </p:spPr>
          <p:txBody>
            <a:bodyPr rtlCol="0" anchor="ctr"/>
            <a:lstStyle/>
            <a:p>
              <a:endParaRPr lang="fr-FR"/>
            </a:p>
          </p:txBody>
        </p:sp>
        <p:grpSp>
          <p:nvGrpSpPr>
            <p:cNvPr id="47" name="Graphique 1">
              <a:extLst>
                <a:ext uri="{FF2B5EF4-FFF2-40B4-BE49-F238E27FC236}">
                  <a16:creationId xmlns:a16="http://schemas.microsoft.com/office/drawing/2014/main" id="{BE514C27-A2F1-492A-925B-D8C460615832}"/>
                </a:ext>
              </a:extLst>
            </p:cNvPr>
            <p:cNvGrpSpPr/>
            <p:nvPr/>
          </p:nvGrpSpPr>
          <p:grpSpPr>
            <a:xfrm>
              <a:off x="3961646" y="5721280"/>
              <a:ext cx="640820" cy="496453"/>
              <a:chOff x="750275" y="5189037"/>
              <a:chExt cx="640820" cy="496453"/>
            </a:xfrm>
            <a:solidFill>
              <a:srgbClr val="FF0000"/>
            </a:solidFill>
          </p:grpSpPr>
          <p:sp>
            <p:nvSpPr>
              <p:cNvPr id="48" name="Forme libre : forme 47">
                <a:extLst>
                  <a:ext uri="{FF2B5EF4-FFF2-40B4-BE49-F238E27FC236}">
                    <a16:creationId xmlns:a16="http://schemas.microsoft.com/office/drawing/2014/main" id="{1B60295B-345A-484C-B6DA-2688ABE0C2B8}"/>
                  </a:ext>
                </a:extLst>
              </p:cNvPr>
              <p:cNvSpPr/>
              <p:nvPr/>
            </p:nvSpPr>
            <p:spPr>
              <a:xfrm>
                <a:off x="750275" y="5206698"/>
                <a:ext cx="257056" cy="478793"/>
              </a:xfrm>
              <a:custGeom>
                <a:avLst/>
                <a:gdLst>
                  <a:gd name="connsiteX0" fmla="*/ 128669 w 257056"/>
                  <a:gd name="connsiteY0" fmla="*/ 478794 h 478793"/>
                  <a:gd name="connsiteX1" fmla="*/ 0 w 257056"/>
                  <a:gd name="connsiteY1" fmla="*/ 332184 h 478793"/>
                  <a:gd name="connsiteX2" fmla="*/ 34760 w 257056"/>
                  <a:gd name="connsiteY2" fmla="*/ 205478 h 478793"/>
                  <a:gd name="connsiteX3" fmla="*/ 121661 w 257056"/>
                  <a:gd name="connsiteY3" fmla="*/ 0 h 478793"/>
                  <a:gd name="connsiteX4" fmla="*/ 203795 w 257056"/>
                  <a:gd name="connsiteY4" fmla="*/ 0 h 478793"/>
                  <a:gd name="connsiteX5" fmla="*/ 118016 w 257056"/>
                  <a:gd name="connsiteY5" fmla="*/ 196227 h 478793"/>
                  <a:gd name="connsiteX6" fmla="*/ 148852 w 257056"/>
                  <a:gd name="connsiteY6" fmla="*/ 190340 h 478793"/>
                  <a:gd name="connsiteX7" fmla="*/ 257057 w 257056"/>
                  <a:gd name="connsiteY7" fmla="*/ 331063 h 478793"/>
                  <a:gd name="connsiteX8" fmla="*/ 128669 w 257056"/>
                  <a:gd name="connsiteY8" fmla="*/ 478794 h 478793"/>
                  <a:gd name="connsiteX9" fmla="*/ 128669 w 257056"/>
                  <a:gd name="connsiteY9" fmla="*/ 261823 h 478793"/>
                  <a:gd name="connsiteX10" fmla="*/ 75407 w 257056"/>
                  <a:gd name="connsiteY10" fmla="*/ 331063 h 478793"/>
                  <a:gd name="connsiteX11" fmla="*/ 128669 w 257056"/>
                  <a:gd name="connsiteY11" fmla="*/ 400303 h 478793"/>
                  <a:gd name="connsiteX12" fmla="*/ 181930 w 257056"/>
                  <a:gd name="connsiteY12" fmla="*/ 331063 h 478793"/>
                  <a:gd name="connsiteX13" fmla="*/ 128669 w 257056"/>
                  <a:gd name="connsiteY13" fmla="*/ 261823 h 478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056" h="478793">
                    <a:moveTo>
                      <a:pt x="128669" y="478794"/>
                    </a:moveTo>
                    <a:cubicBezTo>
                      <a:pt x="55784" y="478794"/>
                      <a:pt x="0" y="426093"/>
                      <a:pt x="0" y="332184"/>
                    </a:cubicBezTo>
                    <a:cubicBezTo>
                      <a:pt x="0" y="288734"/>
                      <a:pt x="16259" y="248647"/>
                      <a:pt x="34760" y="205478"/>
                    </a:cubicBezTo>
                    <a:lnTo>
                      <a:pt x="121661" y="0"/>
                    </a:lnTo>
                    <a:lnTo>
                      <a:pt x="203795" y="0"/>
                    </a:lnTo>
                    <a:lnTo>
                      <a:pt x="118016" y="196227"/>
                    </a:lnTo>
                    <a:cubicBezTo>
                      <a:pt x="127828" y="191461"/>
                      <a:pt x="138760" y="190340"/>
                      <a:pt x="148852" y="190340"/>
                    </a:cubicBezTo>
                    <a:cubicBezTo>
                      <a:pt x="204356" y="190340"/>
                      <a:pt x="257057" y="243041"/>
                      <a:pt x="257057" y="331063"/>
                    </a:cubicBezTo>
                    <a:cubicBezTo>
                      <a:pt x="257057" y="424130"/>
                      <a:pt x="201553" y="478794"/>
                      <a:pt x="128669" y="478794"/>
                    </a:cubicBezTo>
                    <a:close/>
                    <a:moveTo>
                      <a:pt x="128669" y="261823"/>
                    </a:moveTo>
                    <a:cubicBezTo>
                      <a:pt x="98113" y="261823"/>
                      <a:pt x="75407" y="287052"/>
                      <a:pt x="75407" y="331063"/>
                    </a:cubicBezTo>
                    <a:cubicBezTo>
                      <a:pt x="75407" y="375074"/>
                      <a:pt x="98113" y="400303"/>
                      <a:pt x="128669" y="400303"/>
                    </a:cubicBezTo>
                    <a:cubicBezTo>
                      <a:pt x="159224" y="400303"/>
                      <a:pt x="181930" y="375074"/>
                      <a:pt x="181930" y="331063"/>
                    </a:cubicBezTo>
                    <a:cubicBezTo>
                      <a:pt x="181930" y="289294"/>
                      <a:pt x="160345" y="261823"/>
                      <a:pt x="128669" y="261823"/>
                    </a:cubicBezTo>
                    <a:close/>
                  </a:path>
                </a:pathLst>
              </a:custGeom>
              <a:grpFill/>
              <a:ln w="27980" cap="flat">
                <a:noFill/>
                <a:prstDash val="solid"/>
                <a:miter/>
              </a:ln>
            </p:spPr>
            <p:txBody>
              <a:bodyPr rtlCol="0" anchor="ctr"/>
              <a:lstStyle/>
              <a:p>
                <a:endParaRPr lang="fr-FR"/>
              </a:p>
            </p:txBody>
          </p:sp>
          <p:sp>
            <p:nvSpPr>
              <p:cNvPr id="49" name="Forme libre : forme 48">
                <a:extLst>
                  <a:ext uri="{FF2B5EF4-FFF2-40B4-BE49-F238E27FC236}">
                    <a16:creationId xmlns:a16="http://schemas.microsoft.com/office/drawing/2014/main" id="{93003206-C54F-4829-80F7-B4AF784D188E}"/>
                  </a:ext>
                </a:extLst>
              </p:cNvPr>
              <p:cNvSpPr/>
              <p:nvPr/>
            </p:nvSpPr>
            <p:spPr>
              <a:xfrm>
                <a:off x="1007612" y="5206417"/>
                <a:ext cx="252852" cy="479073"/>
              </a:xfrm>
              <a:custGeom>
                <a:avLst/>
                <a:gdLst>
                  <a:gd name="connsiteX0" fmla="*/ 216410 w 252852"/>
                  <a:gd name="connsiteY0" fmla="*/ 440389 h 479073"/>
                  <a:gd name="connsiteX1" fmla="*/ 125585 w 252852"/>
                  <a:gd name="connsiteY1" fmla="*/ 479074 h 479073"/>
                  <a:gd name="connsiteX2" fmla="*/ 33639 w 252852"/>
                  <a:gd name="connsiteY2" fmla="*/ 440950 h 479073"/>
                  <a:gd name="connsiteX3" fmla="*/ 0 w 252852"/>
                  <a:gd name="connsiteY3" fmla="*/ 342276 h 479073"/>
                  <a:gd name="connsiteX4" fmla="*/ 75407 w 252852"/>
                  <a:gd name="connsiteY4" fmla="*/ 342276 h 479073"/>
                  <a:gd name="connsiteX5" fmla="*/ 125865 w 252852"/>
                  <a:gd name="connsiteY5" fmla="*/ 400863 h 479073"/>
                  <a:gd name="connsiteX6" fmla="*/ 161747 w 252852"/>
                  <a:gd name="connsiteY6" fmla="*/ 385446 h 479073"/>
                  <a:gd name="connsiteX7" fmla="*/ 178006 w 252852"/>
                  <a:gd name="connsiteY7" fmla="*/ 314804 h 479073"/>
                  <a:gd name="connsiteX8" fmla="*/ 127547 w 252852"/>
                  <a:gd name="connsiteY8" fmla="*/ 229305 h 479073"/>
                  <a:gd name="connsiteX9" fmla="*/ 77650 w 252852"/>
                  <a:gd name="connsiteY9" fmla="*/ 267990 h 479073"/>
                  <a:gd name="connsiteX10" fmla="*/ 8410 w 252852"/>
                  <a:gd name="connsiteY10" fmla="*/ 267990 h 479073"/>
                  <a:gd name="connsiteX11" fmla="*/ 8410 w 252852"/>
                  <a:gd name="connsiteY11" fmla="*/ 0 h 479073"/>
                  <a:gd name="connsiteX12" fmla="*/ 243601 w 252852"/>
                  <a:gd name="connsiteY12" fmla="*/ 0 h 479073"/>
                  <a:gd name="connsiteX13" fmla="*/ 243601 w 252852"/>
                  <a:gd name="connsiteY13" fmla="*/ 77930 h 479073"/>
                  <a:gd name="connsiteX14" fmla="*/ 76809 w 252852"/>
                  <a:gd name="connsiteY14" fmla="*/ 77930 h 479073"/>
                  <a:gd name="connsiteX15" fmla="*/ 76809 w 252852"/>
                  <a:gd name="connsiteY15" fmla="*/ 179968 h 479073"/>
                  <a:gd name="connsiteX16" fmla="*/ 138760 w 252852"/>
                  <a:gd name="connsiteY16" fmla="*/ 155860 h 479073"/>
                  <a:gd name="connsiteX17" fmla="*/ 215849 w 252852"/>
                  <a:gd name="connsiteY17" fmla="*/ 187817 h 479073"/>
                  <a:gd name="connsiteX18" fmla="*/ 252852 w 252852"/>
                  <a:gd name="connsiteY18" fmla="*/ 314524 h 479073"/>
                  <a:gd name="connsiteX19" fmla="*/ 216410 w 252852"/>
                  <a:gd name="connsiteY19" fmla="*/ 440389 h 479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2852" h="479073">
                    <a:moveTo>
                      <a:pt x="216410" y="440389"/>
                    </a:moveTo>
                    <a:cubicBezTo>
                      <a:pt x="197909" y="461694"/>
                      <a:pt x="168194" y="479074"/>
                      <a:pt x="125585" y="479074"/>
                    </a:cubicBezTo>
                    <a:cubicBezTo>
                      <a:pt x="82696" y="479074"/>
                      <a:pt x="51580" y="461694"/>
                      <a:pt x="33639" y="440950"/>
                    </a:cubicBezTo>
                    <a:cubicBezTo>
                      <a:pt x="8129" y="411516"/>
                      <a:pt x="2243" y="377036"/>
                      <a:pt x="0" y="342276"/>
                    </a:cubicBezTo>
                    <a:lnTo>
                      <a:pt x="75407" y="342276"/>
                    </a:lnTo>
                    <a:cubicBezTo>
                      <a:pt x="79332" y="379559"/>
                      <a:pt x="94469" y="400863"/>
                      <a:pt x="125865" y="400863"/>
                    </a:cubicBezTo>
                    <a:cubicBezTo>
                      <a:pt x="140442" y="400863"/>
                      <a:pt x="152496" y="396098"/>
                      <a:pt x="161747" y="385446"/>
                    </a:cubicBezTo>
                    <a:cubicBezTo>
                      <a:pt x="174922" y="370028"/>
                      <a:pt x="178006" y="344799"/>
                      <a:pt x="178006" y="314804"/>
                    </a:cubicBezTo>
                    <a:cubicBezTo>
                      <a:pt x="178006" y="260141"/>
                      <a:pt x="163989" y="229305"/>
                      <a:pt x="127547" y="229305"/>
                    </a:cubicBezTo>
                    <a:cubicBezTo>
                      <a:pt x="96712" y="229305"/>
                      <a:pt x="82976" y="249208"/>
                      <a:pt x="77650" y="267990"/>
                    </a:cubicBezTo>
                    <a:lnTo>
                      <a:pt x="8410" y="267990"/>
                    </a:lnTo>
                    <a:lnTo>
                      <a:pt x="8410" y="0"/>
                    </a:lnTo>
                    <a:lnTo>
                      <a:pt x="243601" y="0"/>
                    </a:lnTo>
                    <a:lnTo>
                      <a:pt x="243601" y="77930"/>
                    </a:lnTo>
                    <a:lnTo>
                      <a:pt x="76809" y="77930"/>
                    </a:lnTo>
                    <a:lnTo>
                      <a:pt x="76809" y="179968"/>
                    </a:lnTo>
                    <a:cubicBezTo>
                      <a:pt x="87741" y="167914"/>
                      <a:pt x="111008" y="155860"/>
                      <a:pt x="138760" y="155860"/>
                    </a:cubicBezTo>
                    <a:cubicBezTo>
                      <a:pt x="172960" y="155860"/>
                      <a:pt x="199030" y="168475"/>
                      <a:pt x="215849" y="187817"/>
                    </a:cubicBezTo>
                    <a:cubicBezTo>
                      <a:pt x="248367" y="225100"/>
                      <a:pt x="252852" y="269952"/>
                      <a:pt x="252852" y="314524"/>
                    </a:cubicBezTo>
                    <a:cubicBezTo>
                      <a:pt x="252852" y="368346"/>
                      <a:pt x="246685" y="405629"/>
                      <a:pt x="216410" y="440389"/>
                    </a:cubicBezTo>
                    <a:close/>
                  </a:path>
                </a:pathLst>
              </a:custGeom>
              <a:grpFill/>
              <a:ln w="27980" cap="flat">
                <a:noFill/>
                <a:prstDash val="solid"/>
                <a:miter/>
              </a:ln>
            </p:spPr>
            <p:txBody>
              <a:bodyPr rtlCol="0" anchor="ctr"/>
              <a:lstStyle/>
              <a:p>
                <a:endParaRPr lang="fr-FR"/>
              </a:p>
            </p:txBody>
          </p:sp>
          <p:sp>
            <p:nvSpPr>
              <p:cNvPr id="50" name="Forme libre : forme 49">
                <a:extLst>
                  <a:ext uri="{FF2B5EF4-FFF2-40B4-BE49-F238E27FC236}">
                    <a16:creationId xmlns:a16="http://schemas.microsoft.com/office/drawing/2014/main" id="{00BD9805-6F35-4955-BC17-1A498956A005}"/>
                  </a:ext>
                </a:extLst>
              </p:cNvPr>
              <p:cNvSpPr/>
              <p:nvPr/>
            </p:nvSpPr>
            <p:spPr>
              <a:xfrm>
                <a:off x="1274480" y="5189037"/>
                <a:ext cx="116614" cy="134835"/>
              </a:xfrm>
              <a:custGeom>
                <a:avLst/>
                <a:gdLst>
                  <a:gd name="connsiteX0" fmla="*/ 58307 w 116614"/>
                  <a:gd name="connsiteY0" fmla="*/ 134836 h 134835"/>
                  <a:gd name="connsiteX1" fmla="*/ 0 w 116614"/>
                  <a:gd name="connsiteY1" fmla="*/ 67558 h 134835"/>
                  <a:gd name="connsiteX2" fmla="*/ 58307 w 116614"/>
                  <a:gd name="connsiteY2" fmla="*/ 0 h 134835"/>
                  <a:gd name="connsiteX3" fmla="*/ 116615 w 116614"/>
                  <a:gd name="connsiteY3" fmla="*/ 67558 h 134835"/>
                  <a:gd name="connsiteX4" fmla="*/ 58307 w 116614"/>
                  <a:gd name="connsiteY4" fmla="*/ 134836 h 134835"/>
                  <a:gd name="connsiteX5" fmla="*/ 57747 w 116614"/>
                  <a:gd name="connsiteY5" fmla="*/ 38404 h 134835"/>
                  <a:gd name="connsiteX6" fmla="*/ 33078 w 116614"/>
                  <a:gd name="connsiteY6" fmla="*/ 67558 h 134835"/>
                  <a:gd name="connsiteX7" fmla="*/ 58027 w 116614"/>
                  <a:gd name="connsiteY7" fmla="*/ 96712 h 134835"/>
                  <a:gd name="connsiteX8" fmla="*/ 82976 w 116614"/>
                  <a:gd name="connsiteY8" fmla="*/ 67558 h 134835"/>
                  <a:gd name="connsiteX9" fmla="*/ 57747 w 116614"/>
                  <a:gd name="connsiteY9" fmla="*/ 38404 h 134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614" h="134835">
                    <a:moveTo>
                      <a:pt x="58307" y="134836"/>
                    </a:moveTo>
                    <a:cubicBezTo>
                      <a:pt x="26070" y="134836"/>
                      <a:pt x="0" y="104841"/>
                      <a:pt x="0" y="67558"/>
                    </a:cubicBezTo>
                    <a:cubicBezTo>
                      <a:pt x="0" y="30275"/>
                      <a:pt x="26070" y="0"/>
                      <a:pt x="58307" y="0"/>
                    </a:cubicBezTo>
                    <a:cubicBezTo>
                      <a:pt x="90545" y="0"/>
                      <a:pt x="116615" y="30275"/>
                      <a:pt x="116615" y="67558"/>
                    </a:cubicBezTo>
                    <a:cubicBezTo>
                      <a:pt x="116615" y="104841"/>
                      <a:pt x="90545" y="134836"/>
                      <a:pt x="58307" y="134836"/>
                    </a:cubicBezTo>
                    <a:close/>
                    <a:moveTo>
                      <a:pt x="57747" y="38404"/>
                    </a:moveTo>
                    <a:cubicBezTo>
                      <a:pt x="43730" y="38404"/>
                      <a:pt x="33078" y="51299"/>
                      <a:pt x="33078" y="67558"/>
                    </a:cubicBezTo>
                    <a:cubicBezTo>
                      <a:pt x="33078" y="84097"/>
                      <a:pt x="44291" y="96712"/>
                      <a:pt x="58027" y="96712"/>
                    </a:cubicBezTo>
                    <a:cubicBezTo>
                      <a:pt x="72043" y="96712"/>
                      <a:pt x="82976" y="83817"/>
                      <a:pt x="82976" y="67558"/>
                    </a:cubicBezTo>
                    <a:cubicBezTo>
                      <a:pt x="83256" y="51019"/>
                      <a:pt x="71763" y="38404"/>
                      <a:pt x="57747" y="38404"/>
                    </a:cubicBezTo>
                    <a:close/>
                  </a:path>
                </a:pathLst>
              </a:custGeom>
              <a:grpFill/>
              <a:ln w="27980" cap="flat">
                <a:noFill/>
                <a:prstDash val="solid"/>
                <a:miter/>
              </a:ln>
            </p:spPr>
            <p:txBody>
              <a:bodyPr rtlCol="0" anchor="ctr"/>
              <a:lstStyle/>
              <a:p>
                <a:endParaRPr lang="fr-FR"/>
              </a:p>
            </p:txBody>
          </p:sp>
        </p:grpSp>
      </p:grpSp>
      <p:sp>
        <p:nvSpPr>
          <p:cNvPr id="75" name="Rectangle 74">
            <a:extLst>
              <a:ext uri="{FF2B5EF4-FFF2-40B4-BE49-F238E27FC236}">
                <a16:creationId xmlns:a16="http://schemas.microsoft.com/office/drawing/2014/main" id="{C0E62E8E-4B78-4135-8D13-478EF1835E9A}"/>
              </a:ext>
            </a:extLst>
          </p:cNvPr>
          <p:cNvSpPr/>
          <p:nvPr/>
        </p:nvSpPr>
        <p:spPr>
          <a:xfrm>
            <a:off x="9363919" y="5399391"/>
            <a:ext cx="373820" cy="369332"/>
          </a:xfrm>
          <a:prstGeom prst="rect">
            <a:avLst/>
          </a:prstGeom>
          <a:solidFill>
            <a:schemeClr val="bg2"/>
          </a:solidFill>
        </p:spPr>
        <p:txBody>
          <a:bodyPr wrap="none">
            <a:spAutoFit/>
          </a:bodyPr>
          <a:lstStyle/>
          <a:p>
            <a:r>
              <a:rPr lang="fr-FR" b="1" dirty="0"/>
              <a:t>or</a:t>
            </a:r>
            <a:endParaRPr lang="en-US" dirty="0"/>
          </a:p>
        </p:txBody>
      </p:sp>
    </p:spTree>
    <p:extLst>
      <p:ext uri="{BB962C8B-B14F-4D97-AF65-F5344CB8AC3E}">
        <p14:creationId xmlns:p14="http://schemas.microsoft.com/office/powerpoint/2010/main" val="7949133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26">
            <a:extLst>
              <a:ext uri="{FF2B5EF4-FFF2-40B4-BE49-F238E27FC236}">
                <a16:creationId xmlns:a16="http://schemas.microsoft.com/office/drawing/2014/main" id="{0AF36F6F-B747-4BA2-84A8-D95E86F3EA0E}"/>
              </a:ext>
            </a:extLst>
          </p:cNvPr>
          <p:cNvSpPr>
            <a:spLocks noGrp="1"/>
          </p:cNvSpPr>
          <p:nvPr>
            <p:ph type="title"/>
          </p:nvPr>
        </p:nvSpPr>
        <p:spPr/>
        <p:txBody>
          <a:bodyPr/>
          <a:lstStyle/>
          <a:p>
            <a:pPr marL="0" indent="0">
              <a:buNone/>
            </a:pPr>
            <a:r>
              <a:rPr lang="fr-FR" dirty="0"/>
              <a:t>AQUACIAT &amp; AQUACIAT</a:t>
            </a:r>
            <a:r>
              <a:rPr lang="fr-FR" baseline="30000" dirty="0"/>
              <a:t>POWER </a:t>
            </a:r>
            <a:r>
              <a:rPr lang="fr-FR" dirty="0"/>
              <a:t>with R-32</a:t>
            </a:r>
            <a:br>
              <a:rPr lang="fr-FR" dirty="0"/>
            </a:br>
            <a:endParaRPr lang="fr-FR" baseline="30000" dirty="0"/>
          </a:p>
        </p:txBody>
      </p:sp>
      <p:sp>
        <p:nvSpPr>
          <p:cNvPr id="13" name="Espace réservé du contenu 12">
            <a:extLst>
              <a:ext uri="{FF2B5EF4-FFF2-40B4-BE49-F238E27FC236}">
                <a16:creationId xmlns:a16="http://schemas.microsoft.com/office/drawing/2014/main" id="{32E850C4-55DD-4395-93C1-0C03695F3C3C}"/>
              </a:ext>
            </a:extLst>
          </p:cNvPr>
          <p:cNvSpPr>
            <a:spLocks noGrp="1"/>
          </p:cNvSpPr>
          <p:nvPr>
            <p:ph idx="1"/>
          </p:nvPr>
        </p:nvSpPr>
        <p:spPr>
          <a:xfrm>
            <a:off x="1199921" y="2767262"/>
            <a:ext cx="10515600" cy="2844265"/>
          </a:xfrm>
        </p:spPr>
        <p:txBody>
          <a:bodyPr>
            <a:normAutofit/>
          </a:bodyPr>
          <a:lstStyle/>
          <a:p>
            <a:r>
              <a:rPr lang="en-US" sz="1600" b="1" dirty="0">
                <a:solidFill>
                  <a:schemeClr val="tx1"/>
                </a:solidFill>
              </a:rPr>
              <a:t>We ensure easy installation and space savings for the complete peace of mind of your technical teams:</a:t>
            </a:r>
          </a:p>
          <a:p>
            <a:pPr marL="171450" lvl="1" indent="-171450">
              <a:lnSpc>
                <a:spcPct val="110000"/>
              </a:lnSpc>
              <a:buClr>
                <a:srgbClr val="FF0000"/>
              </a:buClr>
              <a:buFont typeface="Wingdings 3" panose="05040102010807070707" pitchFamily="18" charset="2"/>
              <a:buChar char=""/>
            </a:pPr>
            <a:r>
              <a:rPr lang="en-US" sz="1600" dirty="0">
                <a:solidFill>
                  <a:srgbClr val="000000"/>
                </a:solidFill>
              </a:rPr>
              <a:t>No technical room required to house pumps and other accessories. </a:t>
            </a:r>
          </a:p>
          <a:p>
            <a:pPr marL="171450" lvl="1" indent="-171450">
              <a:lnSpc>
                <a:spcPct val="110000"/>
              </a:lnSpc>
              <a:buClr>
                <a:srgbClr val="FF0000"/>
              </a:buClr>
              <a:buFont typeface="Wingdings 3" panose="05040102010807070707" pitchFamily="18" charset="2"/>
              <a:buChar char=""/>
            </a:pPr>
            <a:r>
              <a:rPr lang="en-US" sz="1600" dirty="0">
                <a:solidFill>
                  <a:srgbClr val="000000"/>
                </a:solidFill>
              </a:rPr>
              <a:t>Optimum use of the surface area for easy integration into an existing building. </a:t>
            </a:r>
          </a:p>
          <a:p>
            <a:pPr marL="171450" indent="-171450">
              <a:lnSpc>
                <a:spcPct val="110000"/>
              </a:lnSpc>
              <a:buClr>
                <a:srgbClr val="FF0000"/>
              </a:buClr>
              <a:buFont typeface="Wingdings 3" panose="05040102010807070707" pitchFamily="18" charset="2"/>
              <a:buChar char=""/>
            </a:pPr>
            <a:r>
              <a:rPr lang="en-US" sz="1600" dirty="0">
                <a:solidFill>
                  <a:srgbClr val="000000"/>
                </a:solidFill>
              </a:rPr>
              <a:t>Quick, easy and cost-effective installation and commissioning.</a:t>
            </a:r>
          </a:p>
          <a:p>
            <a:pPr marL="171450" indent="-171450">
              <a:lnSpc>
                <a:spcPct val="110000"/>
              </a:lnSpc>
              <a:buClr>
                <a:srgbClr val="FF0000"/>
              </a:buClr>
              <a:buFont typeface="Wingdings 3" panose="05040102010807070707" pitchFamily="18" charset="2"/>
              <a:buChar char=""/>
            </a:pPr>
            <a:r>
              <a:rPr lang="en-US" sz="1600" dirty="0">
                <a:solidFill>
                  <a:srgbClr val="000000"/>
                </a:solidFill>
              </a:rPr>
              <a:t>Packaged solution, which saves you time and increases your installation’s reliability. </a:t>
            </a:r>
          </a:p>
          <a:p>
            <a:pPr marL="171450" indent="-171450">
              <a:lnSpc>
                <a:spcPct val="110000"/>
              </a:lnSpc>
              <a:buClr>
                <a:srgbClr val="FF0000"/>
              </a:buClr>
              <a:buFont typeface="Wingdings 3" panose="05040102010807070707" pitchFamily="18" charset="2"/>
              <a:buChar char=""/>
            </a:pPr>
            <a:r>
              <a:rPr lang="en-US" sz="1600" dirty="0">
                <a:solidFill>
                  <a:srgbClr val="000000"/>
                </a:solidFill>
              </a:rPr>
              <a:t>The components in the hydraulic system are carefully selected, factory assembled and tested, limiting risks and facilitating installation on site.</a:t>
            </a:r>
            <a:endParaRPr lang="en-US" sz="1600" dirty="0"/>
          </a:p>
        </p:txBody>
      </p:sp>
      <p:sp>
        <p:nvSpPr>
          <p:cNvPr id="6" name="Espace réservé du numéro de diapositive 5">
            <a:extLst>
              <a:ext uri="{FF2B5EF4-FFF2-40B4-BE49-F238E27FC236}">
                <a16:creationId xmlns:a16="http://schemas.microsoft.com/office/drawing/2014/main" id="{DF35277E-7B73-4453-8BB8-7D23B6BBBC35}"/>
              </a:ext>
            </a:extLst>
          </p:cNvPr>
          <p:cNvSpPr>
            <a:spLocks noGrp="1"/>
          </p:cNvSpPr>
          <p:nvPr>
            <p:ph type="sldNum" sz="quarter" idx="12"/>
          </p:nvPr>
        </p:nvSpPr>
        <p:spPr/>
        <p:txBody>
          <a:bodyPr/>
          <a:lstStyle/>
          <a:p>
            <a:pPr algn="ctr"/>
            <a:fld id="{703D33BA-6F8E-4DE4-A584-A0A018AFF0E7}" type="slidenum">
              <a:rPr lang="fr-FR" smtClean="0"/>
              <a:pPr algn="ctr"/>
              <a:t>30</a:t>
            </a:fld>
            <a:endParaRPr lang="fr-FR" dirty="0"/>
          </a:p>
        </p:txBody>
      </p:sp>
      <p:sp>
        <p:nvSpPr>
          <p:cNvPr id="16" name="Espace réservé du texte 15">
            <a:extLst>
              <a:ext uri="{FF2B5EF4-FFF2-40B4-BE49-F238E27FC236}">
                <a16:creationId xmlns:a16="http://schemas.microsoft.com/office/drawing/2014/main" id="{C33292B2-A38C-4FDD-9449-DCF495C3E536}"/>
              </a:ext>
            </a:extLst>
          </p:cNvPr>
          <p:cNvSpPr>
            <a:spLocks noGrp="1"/>
          </p:cNvSpPr>
          <p:nvPr>
            <p:ph type="body" idx="13"/>
          </p:nvPr>
        </p:nvSpPr>
        <p:spPr>
          <a:xfrm>
            <a:off x="2329802" y="1503054"/>
            <a:ext cx="5457534" cy="1080000"/>
          </a:xfrm>
        </p:spPr>
        <p:txBody>
          <a:bodyPr anchor="ctr"/>
          <a:lstStyle/>
          <a:p>
            <a:pPr marL="0" indent="0">
              <a:buNone/>
            </a:pPr>
            <a:r>
              <a:rPr lang="en-US" dirty="0"/>
              <a:t>Simplicity &amp; discretion</a:t>
            </a:r>
          </a:p>
        </p:txBody>
      </p:sp>
      <p:pic>
        <p:nvPicPr>
          <p:cNvPr id="23" name="Image 2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99921" y="1503054"/>
            <a:ext cx="1138605" cy="1080000"/>
          </a:xfrm>
          <a:prstGeom prst="rect">
            <a:avLst/>
          </a:prstGeom>
          <a:solidFill>
            <a:schemeClr val="bg1">
              <a:lumMod val="85000"/>
            </a:schemeClr>
          </a:solidFill>
        </p:spPr>
      </p:pic>
      <p:sp>
        <p:nvSpPr>
          <p:cNvPr id="10" name="Espace réservé de la date 4">
            <a:extLst>
              <a:ext uri="{FF2B5EF4-FFF2-40B4-BE49-F238E27FC236}">
                <a16:creationId xmlns:a16="http://schemas.microsoft.com/office/drawing/2014/main" id="{630B0BB4-5094-44A8-920C-1B6179BFDA13}"/>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2" name="Espace réservé du pied de page 7">
            <a:extLst>
              <a:ext uri="{FF2B5EF4-FFF2-40B4-BE49-F238E27FC236}">
                <a16:creationId xmlns:a16="http://schemas.microsoft.com/office/drawing/2014/main" id="{95127709-0CE8-44E9-BF57-F79F708C2E74}"/>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1969137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195210" y="1503054"/>
            <a:ext cx="1120944" cy="1080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E6E6E6"/>
              </a:solidFill>
            </a:endParaRPr>
          </a:p>
        </p:txBody>
      </p:sp>
      <p:sp>
        <p:nvSpPr>
          <p:cNvPr id="11" name="Titre 26">
            <a:extLst>
              <a:ext uri="{FF2B5EF4-FFF2-40B4-BE49-F238E27FC236}">
                <a16:creationId xmlns:a16="http://schemas.microsoft.com/office/drawing/2014/main" id="{0AF36F6F-B747-4BA2-84A8-D95E86F3EA0E}"/>
              </a:ext>
            </a:extLst>
          </p:cNvPr>
          <p:cNvSpPr>
            <a:spLocks noGrp="1"/>
          </p:cNvSpPr>
          <p:nvPr>
            <p:ph type="title"/>
          </p:nvPr>
        </p:nvSpPr>
        <p:spPr/>
        <p:txBody>
          <a:bodyPr/>
          <a:lstStyle/>
          <a:p>
            <a:pPr marL="0" indent="0">
              <a:buNone/>
            </a:pPr>
            <a:r>
              <a:rPr lang="fr-FR" dirty="0"/>
              <a:t>Aquaciat &amp; AQUACIAT</a:t>
            </a:r>
            <a:r>
              <a:rPr lang="fr-FR" baseline="30000" dirty="0"/>
              <a:t>POWER </a:t>
            </a:r>
            <a:r>
              <a:rPr lang="fr-FR" dirty="0"/>
              <a:t>with R-32</a:t>
            </a:r>
            <a:br>
              <a:rPr lang="fr-FR" dirty="0"/>
            </a:br>
            <a:endParaRPr lang="fr-FR" baseline="30000" dirty="0"/>
          </a:p>
        </p:txBody>
      </p:sp>
      <p:sp>
        <p:nvSpPr>
          <p:cNvPr id="13" name="Espace réservé du contenu 12">
            <a:extLst>
              <a:ext uri="{FF2B5EF4-FFF2-40B4-BE49-F238E27FC236}">
                <a16:creationId xmlns:a16="http://schemas.microsoft.com/office/drawing/2014/main" id="{32E850C4-55DD-4395-93C1-0C03695F3C3C}"/>
              </a:ext>
            </a:extLst>
          </p:cNvPr>
          <p:cNvSpPr>
            <a:spLocks noGrp="1"/>
          </p:cNvSpPr>
          <p:nvPr>
            <p:ph idx="1"/>
          </p:nvPr>
        </p:nvSpPr>
        <p:spPr>
          <a:xfrm>
            <a:off x="1199921" y="2767262"/>
            <a:ext cx="10515600" cy="2844265"/>
          </a:xfrm>
        </p:spPr>
        <p:txBody>
          <a:bodyPr>
            <a:normAutofit/>
          </a:bodyPr>
          <a:lstStyle/>
          <a:p>
            <a:pPr lvl="1"/>
            <a:r>
              <a:rPr lang="en-US" sz="1600" b="1" dirty="0"/>
              <a:t>We provide all-in-one yet flexible solution.</a:t>
            </a:r>
          </a:p>
          <a:p>
            <a:pPr lvl="1">
              <a:lnSpc>
                <a:spcPct val="110000"/>
              </a:lnSpc>
              <a:buClr>
                <a:srgbClr val="FF0000"/>
              </a:buClr>
            </a:pPr>
            <a:r>
              <a:rPr lang="en-US" sz="1600" dirty="0">
                <a:solidFill>
                  <a:srgbClr val="000000"/>
                </a:solidFill>
              </a:rPr>
              <a:t>With the </a:t>
            </a:r>
            <a:r>
              <a:rPr lang="en-US" sz="1600" dirty="0" err="1">
                <a:solidFill>
                  <a:srgbClr val="000000"/>
                </a:solidFill>
              </a:rPr>
              <a:t>Aquaciat</a:t>
            </a:r>
            <a:r>
              <a:rPr lang="en-US" sz="1600" dirty="0">
                <a:solidFill>
                  <a:srgbClr val="000000"/>
                </a:solidFill>
              </a:rPr>
              <a:t> and the Aquaciat</a:t>
            </a:r>
            <a:r>
              <a:rPr lang="en-US" sz="1600" baseline="30000" dirty="0">
                <a:solidFill>
                  <a:srgbClr val="000000"/>
                </a:solidFill>
              </a:rPr>
              <a:t>power</a:t>
            </a:r>
            <a:r>
              <a:rPr lang="en-US" sz="1600" dirty="0">
                <a:solidFill>
                  <a:srgbClr val="000000"/>
                </a:solidFill>
              </a:rPr>
              <a:t> ranges you can choose among a variety </a:t>
            </a:r>
            <a:br>
              <a:rPr lang="en-US" sz="1600" dirty="0">
                <a:solidFill>
                  <a:srgbClr val="000000"/>
                </a:solidFill>
              </a:rPr>
            </a:br>
            <a:r>
              <a:rPr lang="en-US" sz="1600" dirty="0">
                <a:solidFill>
                  <a:srgbClr val="000000"/>
                </a:solidFill>
              </a:rPr>
              <a:t>of versions:</a:t>
            </a:r>
          </a:p>
          <a:p>
            <a:pPr marL="171450" lvl="1" indent="-171450">
              <a:lnSpc>
                <a:spcPct val="110000"/>
              </a:lnSpc>
              <a:buClr>
                <a:srgbClr val="FF0000"/>
              </a:buClr>
              <a:buFont typeface="Wingdings 3" panose="05040102010807070707" pitchFamily="18" charset="2"/>
              <a:buChar char=""/>
            </a:pPr>
            <a:r>
              <a:rPr lang="en-US" sz="1600" dirty="0">
                <a:solidFill>
                  <a:srgbClr val="000000"/>
                </a:solidFill>
              </a:rPr>
              <a:t>Integrated hydraulic module with or without buffer tank. </a:t>
            </a:r>
          </a:p>
          <a:p>
            <a:pPr marL="171450" lvl="1" indent="-171450">
              <a:lnSpc>
                <a:spcPct val="110000"/>
              </a:lnSpc>
              <a:buClr>
                <a:srgbClr val="FF0000"/>
              </a:buClr>
              <a:buFont typeface="Wingdings 3" panose="05040102010807070707" pitchFamily="18" charset="2"/>
              <a:buChar char=""/>
            </a:pPr>
            <a:r>
              <a:rPr lang="en-US" sz="1600" dirty="0">
                <a:solidFill>
                  <a:srgbClr val="000000"/>
                </a:solidFill>
              </a:rPr>
              <a:t>Wide choice of pumps </a:t>
            </a:r>
          </a:p>
          <a:p>
            <a:pPr marL="171450" lvl="1" indent="-171450">
              <a:lnSpc>
                <a:spcPct val="110000"/>
              </a:lnSpc>
              <a:buClr>
                <a:srgbClr val="FF0000"/>
              </a:buClr>
              <a:buFont typeface="Wingdings 3" panose="05040102010807070707" pitchFamily="18" charset="2"/>
              <a:buChar char=""/>
            </a:pPr>
            <a:r>
              <a:rPr lang="en-US" sz="1600" dirty="0">
                <a:solidFill>
                  <a:srgbClr val="000000"/>
                </a:solidFill>
              </a:rPr>
              <a:t>A wide selection of hydraulic couplings to fit site configuration.</a:t>
            </a:r>
          </a:p>
        </p:txBody>
      </p:sp>
      <p:sp>
        <p:nvSpPr>
          <p:cNvPr id="6" name="Espace réservé du numéro de diapositive 5">
            <a:extLst>
              <a:ext uri="{FF2B5EF4-FFF2-40B4-BE49-F238E27FC236}">
                <a16:creationId xmlns:a16="http://schemas.microsoft.com/office/drawing/2014/main" id="{DF35277E-7B73-4453-8BB8-7D23B6BBBC35}"/>
              </a:ext>
            </a:extLst>
          </p:cNvPr>
          <p:cNvSpPr>
            <a:spLocks noGrp="1"/>
          </p:cNvSpPr>
          <p:nvPr>
            <p:ph type="sldNum" sz="quarter" idx="12"/>
          </p:nvPr>
        </p:nvSpPr>
        <p:spPr/>
        <p:txBody>
          <a:bodyPr/>
          <a:lstStyle/>
          <a:p>
            <a:pPr algn="ctr"/>
            <a:fld id="{703D33BA-6F8E-4DE4-A584-A0A018AFF0E7}" type="slidenum">
              <a:rPr lang="fr-FR" smtClean="0"/>
              <a:pPr algn="ctr"/>
              <a:t>31</a:t>
            </a:fld>
            <a:endParaRPr lang="fr-FR" dirty="0"/>
          </a:p>
        </p:txBody>
      </p:sp>
      <p:sp>
        <p:nvSpPr>
          <p:cNvPr id="16" name="Espace réservé du texte 15">
            <a:extLst>
              <a:ext uri="{FF2B5EF4-FFF2-40B4-BE49-F238E27FC236}">
                <a16:creationId xmlns:a16="http://schemas.microsoft.com/office/drawing/2014/main" id="{C33292B2-A38C-4FDD-9449-DCF495C3E536}"/>
              </a:ext>
            </a:extLst>
          </p:cNvPr>
          <p:cNvSpPr>
            <a:spLocks noGrp="1"/>
          </p:cNvSpPr>
          <p:nvPr>
            <p:ph type="body" idx="13"/>
          </p:nvPr>
        </p:nvSpPr>
        <p:spPr>
          <a:xfrm>
            <a:off x="2329802" y="1503054"/>
            <a:ext cx="5457534" cy="1080000"/>
          </a:xfrm>
        </p:spPr>
        <p:txBody>
          <a:bodyPr anchor="ctr"/>
          <a:lstStyle/>
          <a:p>
            <a:pPr marL="0" indent="0">
              <a:buNone/>
            </a:pPr>
            <a:r>
              <a:rPr lang="en-US" dirty="0"/>
              <a:t>Plug and play system</a:t>
            </a:r>
          </a:p>
        </p:txBody>
      </p:sp>
      <p:pic>
        <p:nvPicPr>
          <p:cNvPr id="12" name="Image 11"/>
          <p:cNvPicPr>
            <a:picLocks noChangeAspect="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361859" y="1622784"/>
            <a:ext cx="828591" cy="840541"/>
          </a:xfrm>
          <a:prstGeom prst="rect">
            <a:avLst/>
          </a:prstGeom>
        </p:spPr>
      </p:pic>
      <p:pic>
        <p:nvPicPr>
          <p:cNvPr id="14" name="Image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35107" y="2767262"/>
            <a:ext cx="3219078" cy="2612764"/>
          </a:xfrm>
          <a:prstGeom prst="rect">
            <a:avLst/>
          </a:prstGeom>
        </p:spPr>
      </p:pic>
      <p:sp>
        <p:nvSpPr>
          <p:cNvPr id="15" name="Espace réservé de la date 4">
            <a:extLst>
              <a:ext uri="{FF2B5EF4-FFF2-40B4-BE49-F238E27FC236}">
                <a16:creationId xmlns:a16="http://schemas.microsoft.com/office/drawing/2014/main" id="{98C31954-AB73-45C1-B839-5D66F4F19337}"/>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7" name="Espace réservé du pied de page 7">
            <a:extLst>
              <a:ext uri="{FF2B5EF4-FFF2-40B4-BE49-F238E27FC236}">
                <a16:creationId xmlns:a16="http://schemas.microsoft.com/office/drawing/2014/main" id="{E16A4B0F-0B79-4BF2-86E5-C1A33FBFCA20}"/>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3762248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26">
            <a:extLst>
              <a:ext uri="{FF2B5EF4-FFF2-40B4-BE49-F238E27FC236}">
                <a16:creationId xmlns:a16="http://schemas.microsoft.com/office/drawing/2014/main" id="{0AF36F6F-B747-4BA2-84A8-D95E86F3EA0E}"/>
              </a:ext>
            </a:extLst>
          </p:cNvPr>
          <p:cNvSpPr>
            <a:spLocks noGrp="1"/>
          </p:cNvSpPr>
          <p:nvPr>
            <p:ph type="title"/>
          </p:nvPr>
        </p:nvSpPr>
        <p:spPr/>
        <p:txBody>
          <a:bodyPr/>
          <a:lstStyle/>
          <a:p>
            <a:pPr marL="0" indent="0">
              <a:buNone/>
            </a:pPr>
            <a:r>
              <a:rPr lang="fr-FR" dirty="0"/>
              <a:t>AQUACIAT &amp; AQUACIAT</a:t>
            </a:r>
            <a:r>
              <a:rPr lang="fr-FR" baseline="30000" dirty="0"/>
              <a:t>POWER </a:t>
            </a:r>
            <a:r>
              <a:rPr lang="fr-FR" dirty="0"/>
              <a:t>with R-32</a:t>
            </a:r>
            <a:br>
              <a:rPr lang="fr-FR" dirty="0"/>
            </a:br>
            <a:endParaRPr lang="fr-FR" baseline="30000" dirty="0"/>
          </a:p>
        </p:txBody>
      </p:sp>
      <p:sp>
        <p:nvSpPr>
          <p:cNvPr id="13" name="Espace réservé du contenu 12">
            <a:extLst>
              <a:ext uri="{FF2B5EF4-FFF2-40B4-BE49-F238E27FC236}">
                <a16:creationId xmlns:a16="http://schemas.microsoft.com/office/drawing/2014/main" id="{32E850C4-55DD-4395-93C1-0C03695F3C3C}"/>
              </a:ext>
            </a:extLst>
          </p:cNvPr>
          <p:cNvSpPr>
            <a:spLocks noGrp="1"/>
          </p:cNvSpPr>
          <p:nvPr>
            <p:ph idx="1"/>
          </p:nvPr>
        </p:nvSpPr>
        <p:spPr>
          <a:xfrm>
            <a:off x="1199921" y="2767263"/>
            <a:ext cx="9516505" cy="662215"/>
          </a:xfrm>
        </p:spPr>
        <p:txBody>
          <a:bodyPr>
            <a:normAutofit/>
          </a:bodyPr>
          <a:lstStyle/>
          <a:p>
            <a:r>
              <a:rPr lang="en-US" sz="1600" b="1" dirty="0">
                <a:solidFill>
                  <a:schemeClr val="tx1"/>
                </a:solidFill>
              </a:rPr>
              <a:t>We offer a complete range of equipment designed to work together for the best possible results providing </a:t>
            </a:r>
            <a:r>
              <a:rPr lang="en-US" sz="1600" b="1" dirty="0" err="1">
                <a:solidFill>
                  <a:schemeClr val="tx1"/>
                </a:solidFill>
              </a:rPr>
              <a:t>optimised</a:t>
            </a:r>
            <a:r>
              <a:rPr lang="en-US" sz="1600" b="1" dirty="0">
                <a:solidFill>
                  <a:schemeClr val="tx1"/>
                </a:solidFill>
              </a:rPr>
              <a:t> energy efficiency and comfort for your customers.</a:t>
            </a:r>
          </a:p>
        </p:txBody>
      </p:sp>
      <p:sp>
        <p:nvSpPr>
          <p:cNvPr id="6" name="Espace réservé du numéro de diapositive 5">
            <a:extLst>
              <a:ext uri="{FF2B5EF4-FFF2-40B4-BE49-F238E27FC236}">
                <a16:creationId xmlns:a16="http://schemas.microsoft.com/office/drawing/2014/main" id="{DF35277E-7B73-4453-8BB8-7D23B6BBBC35}"/>
              </a:ext>
            </a:extLst>
          </p:cNvPr>
          <p:cNvSpPr>
            <a:spLocks noGrp="1"/>
          </p:cNvSpPr>
          <p:nvPr>
            <p:ph type="sldNum" sz="quarter" idx="12"/>
          </p:nvPr>
        </p:nvSpPr>
        <p:spPr/>
        <p:txBody>
          <a:bodyPr/>
          <a:lstStyle/>
          <a:p>
            <a:pPr algn="ctr"/>
            <a:fld id="{703D33BA-6F8E-4DE4-A584-A0A018AFF0E7}" type="slidenum">
              <a:rPr lang="fr-FR" smtClean="0"/>
              <a:pPr algn="ctr"/>
              <a:t>32</a:t>
            </a:fld>
            <a:endParaRPr lang="fr-FR" dirty="0"/>
          </a:p>
        </p:txBody>
      </p:sp>
      <p:sp>
        <p:nvSpPr>
          <p:cNvPr id="16" name="Espace réservé du texte 15">
            <a:extLst>
              <a:ext uri="{FF2B5EF4-FFF2-40B4-BE49-F238E27FC236}">
                <a16:creationId xmlns:a16="http://schemas.microsoft.com/office/drawing/2014/main" id="{C33292B2-A38C-4FDD-9449-DCF495C3E536}"/>
              </a:ext>
            </a:extLst>
          </p:cNvPr>
          <p:cNvSpPr>
            <a:spLocks noGrp="1"/>
          </p:cNvSpPr>
          <p:nvPr>
            <p:ph type="body" idx="13"/>
          </p:nvPr>
        </p:nvSpPr>
        <p:spPr>
          <a:xfrm>
            <a:off x="2329802" y="1503054"/>
            <a:ext cx="5457534" cy="1080000"/>
          </a:xfrm>
        </p:spPr>
        <p:txBody>
          <a:bodyPr anchor="ctr"/>
          <a:lstStyle/>
          <a:p>
            <a:pPr marL="0" indent="0">
              <a:buNone/>
            </a:pPr>
            <a:r>
              <a:rPr lang="en-US" dirty="0"/>
              <a:t>Global system offering</a:t>
            </a:r>
          </a:p>
        </p:txBody>
      </p:sp>
      <p:grpSp>
        <p:nvGrpSpPr>
          <p:cNvPr id="15" name="Groupe 14"/>
          <p:cNvGrpSpPr/>
          <p:nvPr/>
        </p:nvGrpSpPr>
        <p:grpSpPr>
          <a:xfrm>
            <a:off x="1199921" y="1495812"/>
            <a:ext cx="1138605" cy="1158488"/>
            <a:chOff x="2423941" y="1719670"/>
            <a:chExt cx="1080000" cy="1080000"/>
          </a:xfrm>
          <a:solidFill>
            <a:schemeClr val="bg1">
              <a:lumMod val="85000"/>
            </a:schemeClr>
          </a:solidFill>
        </p:grpSpPr>
        <p:sp>
          <p:nvSpPr>
            <p:cNvPr id="17" name="Rectangle 16"/>
            <p:cNvSpPr/>
            <p:nvPr/>
          </p:nvSpPr>
          <p:spPr>
            <a:xfrm>
              <a:off x="2423941" y="1719670"/>
              <a:ext cx="1080000" cy="108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E6E6E6"/>
                </a:solidFill>
              </a:endParaRPr>
            </a:p>
          </p:txBody>
        </p:sp>
        <p:pic>
          <p:nvPicPr>
            <p:cNvPr id="18" name="Image 17"/>
            <p:cNvPicPr>
              <a:picLocks noChangeAspect="1"/>
            </p:cNvPicPr>
            <p:nvPr/>
          </p:nvPicPr>
          <p:blipFill>
            <a:blip r:embed="rId2" cstate="screen">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2669147" y="1925599"/>
              <a:ext cx="631617" cy="631617"/>
            </a:xfrm>
            <a:prstGeom prst="rect">
              <a:avLst/>
            </a:prstGeom>
            <a:grpFill/>
          </p:spPr>
        </p:pic>
      </p:grpSp>
      <p:sp>
        <p:nvSpPr>
          <p:cNvPr id="12" name="Espace réservé de la date 4">
            <a:extLst>
              <a:ext uri="{FF2B5EF4-FFF2-40B4-BE49-F238E27FC236}">
                <a16:creationId xmlns:a16="http://schemas.microsoft.com/office/drawing/2014/main" id="{D04249F3-DB6E-42B1-8F38-51350553F8B0}"/>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14" name="Espace réservé du pied de page 7">
            <a:extLst>
              <a:ext uri="{FF2B5EF4-FFF2-40B4-BE49-F238E27FC236}">
                <a16:creationId xmlns:a16="http://schemas.microsoft.com/office/drawing/2014/main" id="{793404A8-C924-4F87-9D48-ED494810C583}"/>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pic>
        <p:nvPicPr>
          <p:cNvPr id="3" name="Image 2">
            <a:extLst>
              <a:ext uri="{FF2B5EF4-FFF2-40B4-BE49-F238E27FC236}">
                <a16:creationId xmlns:a16="http://schemas.microsoft.com/office/drawing/2014/main" id="{5600CE32-4CDD-4362-B1B9-0F3DED80CCAD}"/>
              </a:ext>
            </a:extLst>
          </p:cNvPr>
          <p:cNvPicPr>
            <a:picLocks noChangeAspect="1"/>
          </p:cNvPicPr>
          <p:nvPr/>
        </p:nvPicPr>
        <p:blipFill>
          <a:blip r:embed="rId3"/>
          <a:stretch>
            <a:fillRect/>
          </a:stretch>
        </p:blipFill>
        <p:spPr>
          <a:xfrm>
            <a:off x="2124324" y="3552817"/>
            <a:ext cx="8177477" cy="3086526"/>
          </a:xfrm>
          <a:prstGeom prst="rect">
            <a:avLst/>
          </a:prstGeom>
        </p:spPr>
      </p:pic>
    </p:spTree>
    <p:extLst>
      <p:ext uri="{BB962C8B-B14F-4D97-AF65-F5344CB8AC3E}">
        <p14:creationId xmlns:p14="http://schemas.microsoft.com/office/powerpoint/2010/main" val="23519729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e la date 3">
            <a:extLst>
              <a:ext uri="{FF2B5EF4-FFF2-40B4-BE49-F238E27FC236}">
                <a16:creationId xmlns:a16="http://schemas.microsoft.com/office/drawing/2014/main" id="{EC63DA42-9D70-4D44-B951-5C3B589F1288}"/>
              </a:ext>
            </a:extLst>
          </p:cNvPr>
          <p:cNvSpPr>
            <a:spLocks noGrp="1"/>
          </p:cNvSpPr>
          <p:nvPr>
            <p:ph type="dt" sz="half" idx="10"/>
          </p:nvPr>
        </p:nvSpPr>
        <p:spPr>
          <a:prstGeom prst="rect">
            <a:avLst/>
          </a:prstGeom>
        </p:spPr>
        <p:txBody>
          <a:bodyPr/>
          <a:lstStyle>
            <a:lvl1pPr>
              <a:defRPr>
                <a:solidFill>
                  <a:schemeClr val="bg1"/>
                </a:solidFill>
              </a:defRPr>
            </a:lvl1pPr>
          </a:lstStyle>
          <a:p>
            <a:fld id="{3C707AD3-81FF-4966-A614-8DBBCE83916C}" type="datetime1">
              <a:rPr lang="fr-FR" smtClean="0"/>
              <a:t>10/07/2023</a:t>
            </a:fld>
            <a:endParaRPr lang="fr-FR"/>
          </a:p>
        </p:txBody>
      </p:sp>
      <p:sp>
        <p:nvSpPr>
          <p:cNvPr id="10" name="Espace réservé du numéro de diapositive 9">
            <a:extLst>
              <a:ext uri="{FF2B5EF4-FFF2-40B4-BE49-F238E27FC236}">
                <a16:creationId xmlns:a16="http://schemas.microsoft.com/office/drawing/2014/main" id="{3CFDFF10-9692-478B-90B0-92C2D8E1BD82}"/>
              </a:ext>
            </a:extLst>
          </p:cNvPr>
          <p:cNvSpPr>
            <a:spLocks noGrp="1"/>
          </p:cNvSpPr>
          <p:nvPr>
            <p:ph type="sldNum" sz="quarter" idx="12"/>
          </p:nvPr>
        </p:nvSpPr>
        <p:spPr>
          <a:prstGeom prst="ellipse">
            <a:avLst/>
          </a:prstGeom>
        </p:spPr>
        <p:txBody>
          <a:bodyPr/>
          <a:lstStyle/>
          <a:p>
            <a:fld id="{391C56C8-480A-4BEA-BD3F-551A9BCB35B7}" type="slidenum">
              <a:rPr lang="fr-FR" smtClean="0"/>
              <a:pPr/>
              <a:t>33</a:t>
            </a:fld>
            <a:endParaRPr lang="fr-FR"/>
          </a:p>
        </p:txBody>
      </p:sp>
      <p:sp>
        <p:nvSpPr>
          <p:cNvPr id="2" name="Titre 1">
            <a:extLst>
              <a:ext uri="{FF2B5EF4-FFF2-40B4-BE49-F238E27FC236}">
                <a16:creationId xmlns:a16="http://schemas.microsoft.com/office/drawing/2014/main" id="{6F53E0EF-F352-437A-8410-C016C29F7044}"/>
              </a:ext>
            </a:extLst>
          </p:cNvPr>
          <p:cNvSpPr>
            <a:spLocks noGrp="1"/>
          </p:cNvSpPr>
          <p:nvPr>
            <p:ph type="ctrTitle"/>
          </p:nvPr>
        </p:nvSpPr>
        <p:spPr/>
        <p:txBody>
          <a:bodyPr/>
          <a:lstStyle/>
          <a:p>
            <a:pPr marL="0" indent="0" algn="l">
              <a:buNone/>
            </a:pPr>
            <a:r>
              <a:rPr lang="fr-FR" dirty="0"/>
              <a:t>A COMBINATION OF TECHNOLOGIES</a:t>
            </a:r>
          </a:p>
        </p:txBody>
      </p:sp>
    </p:spTree>
    <p:extLst>
      <p:ext uri="{BB962C8B-B14F-4D97-AF65-F5344CB8AC3E}">
        <p14:creationId xmlns:p14="http://schemas.microsoft.com/office/powerpoint/2010/main" val="3634864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Image 36">
            <a:extLst>
              <a:ext uri="{FF2B5EF4-FFF2-40B4-BE49-F238E27FC236}">
                <a16:creationId xmlns:a16="http://schemas.microsoft.com/office/drawing/2014/main" id="{27FC3966-C1C1-4A85-9B47-B16591211AD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36108" y="2355244"/>
            <a:ext cx="3307992" cy="2684117"/>
          </a:xfrm>
          <a:prstGeom prst="rect">
            <a:avLst/>
          </a:prstGeom>
        </p:spPr>
      </p:pic>
      <p:sp>
        <p:nvSpPr>
          <p:cNvPr id="2" name="Titre 1">
            <a:extLst>
              <a:ext uri="{FF2B5EF4-FFF2-40B4-BE49-F238E27FC236}">
                <a16:creationId xmlns:a16="http://schemas.microsoft.com/office/drawing/2014/main" id="{5CE2EF5E-75AC-495F-BC90-2C3AEA1872DB}"/>
              </a:ext>
            </a:extLst>
          </p:cNvPr>
          <p:cNvSpPr>
            <a:spLocks noGrp="1"/>
          </p:cNvSpPr>
          <p:nvPr>
            <p:ph type="title"/>
          </p:nvPr>
        </p:nvSpPr>
        <p:spPr/>
        <p:txBody>
          <a:bodyPr/>
          <a:lstStyle/>
          <a:p>
            <a:pPr marL="0" indent="0">
              <a:buNone/>
            </a:pPr>
            <a:r>
              <a:rPr lang="fr-FR" dirty="0"/>
              <a:t>A COMBINATION OF TECHNOLOGIES</a:t>
            </a:r>
          </a:p>
        </p:txBody>
      </p:sp>
      <p:sp>
        <p:nvSpPr>
          <p:cNvPr id="7" name="Espace réservé du numéro de diapositive 6">
            <a:extLst>
              <a:ext uri="{FF2B5EF4-FFF2-40B4-BE49-F238E27FC236}">
                <a16:creationId xmlns:a16="http://schemas.microsoft.com/office/drawing/2014/main" id="{FEB97B9B-2C17-4D39-AA06-B9480FB3B1D5}"/>
              </a:ext>
            </a:extLst>
          </p:cNvPr>
          <p:cNvSpPr>
            <a:spLocks noGrp="1"/>
          </p:cNvSpPr>
          <p:nvPr>
            <p:ph type="sldNum" sz="quarter" idx="12"/>
          </p:nvPr>
        </p:nvSpPr>
        <p:spPr/>
        <p:txBody>
          <a:bodyPr/>
          <a:lstStyle/>
          <a:p>
            <a:fld id="{391C56C8-480A-4BEA-BD3F-551A9BCB35B7}" type="slidenum">
              <a:rPr lang="fr-FR" smtClean="0"/>
              <a:pPr/>
              <a:t>34</a:t>
            </a:fld>
            <a:endParaRPr lang="fr-FR"/>
          </a:p>
        </p:txBody>
      </p:sp>
      <p:pic>
        <p:nvPicPr>
          <p:cNvPr id="18" name="Image 17"/>
          <p:cNvPicPr>
            <a:picLocks noChangeAspect="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9453410" y="1107389"/>
            <a:ext cx="913853" cy="778250"/>
          </a:xfrm>
          <a:prstGeom prst="rect">
            <a:avLst/>
          </a:prstGeom>
        </p:spPr>
      </p:pic>
      <p:grpSp>
        <p:nvGrpSpPr>
          <p:cNvPr id="21" name="Groupe 20"/>
          <p:cNvGrpSpPr/>
          <p:nvPr/>
        </p:nvGrpSpPr>
        <p:grpSpPr>
          <a:xfrm>
            <a:off x="8778761" y="3286163"/>
            <a:ext cx="1094102" cy="1168958"/>
            <a:chOff x="4283968" y="1677864"/>
            <a:chExt cx="1872208" cy="1630063"/>
          </a:xfrm>
        </p:grpSpPr>
        <p:grpSp>
          <p:nvGrpSpPr>
            <p:cNvPr id="23" name="Groupe 22"/>
            <p:cNvGrpSpPr/>
            <p:nvPr/>
          </p:nvGrpSpPr>
          <p:grpSpPr>
            <a:xfrm>
              <a:off x="4283968" y="1677864"/>
              <a:ext cx="1872208" cy="1630063"/>
              <a:chOff x="1257167" y="2830828"/>
              <a:chExt cx="1570308" cy="1384613"/>
            </a:xfrm>
          </p:grpSpPr>
          <p:pic>
            <p:nvPicPr>
              <p:cNvPr id="25" name="Image 2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57167" y="2830828"/>
                <a:ext cx="1570308" cy="1384613"/>
              </a:xfrm>
              <a:prstGeom prst="rect">
                <a:avLst/>
              </a:prstGeom>
            </p:spPr>
          </p:pic>
          <p:sp>
            <p:nvSpPr>
              <p:cNvPr id="26" name="Rectangle 25"/>
              <p:cNvSpPr/>
              <p:nvPr/>
            </p:nvSpPr>
            <p:spPr>
              <a:xfrm>
                <a:off x="1458769" y="3208285"/>
                <a:ext cx="1132031" cy="539389"/>
              </a:xfrm>
              <a:prstGeom prst="rect">
                <a:avLst/>
              </a:prstGeom>
              <a:noFill/>
              <a:ln w="762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pic>
          <p:nvPicPr>
            <p:cNvPr id="24" name="Picture 3" descr="C:\Users\DaBuathi\Desktop\InProgress CIAT\capture_001_17072015_095017.bmp"/>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549053" y="2161626"/>
              <a:ext cx="1319091" cy="595614"/>
            </a:xfrm>
            <a:prstGeom prst="rect">
              <a:avLst/>
            </a:prstGeom>
            <a:noFill/>
            <a:extLst>
              <a:ext uri="{909E8E84-426E-40DD-AFC4-6F175D3DCCD1}">
                <a14:hiddenFill xmlns:a14="http://schemas.microsoft.com/office/drawing/2010/main">
                  <a:solidFill>
                    <a:srgbClr val="FFFFFF"/>
                  </a:solidFill>
                </a14:hiddenFill>
              </a:ext>
            </a:extLst>
          </p:spPr>
        </p:pic>
      </p:grpSp>
      <p:pic>
        <p:nvPicPr>
          <p:cNvPr id="44" name="Image 43" descr="Flying bird ventilator.jpg"/>
          <p:cNvPicPr>
            <a:picLocks noChangeAspect="1"/>
          </p:cNvPicPr>
          <p:nvPr/>
        </p:nvPicPr>
        <p:blipFill>
          <a:blip r:embed="rId6" cstate="email"/>
          <a:srcRect/>
          <a:stretch>
            <a:fillRect/>
          </a:stretch>
        </p:blipFill>
        <p:spPr>
          <a:xfrm>
            <a:off x="2317103" y="1971793"/>
            <a:ext cx="838153" cy="499079"/>
          </a:xfrm>
          <a:prstGeom prst="rect">
            <a:avLst/>
          </a:prstGeom>
          <a:ln w="3175">
            <a:noFill/>
          </a:ln>
        </p:spPr>
      </p:pic>
      <p:cxnSp>
        <p:nvCxnSpPr>
          <p:cNvPr id="51" name="Connecteur droit 50"/>
          <p:cNvCxnSpPr>
            <a:cxnSpLocks/>
            <a:endCxn id="52" idx="0"/>
          </p:cNvCxnSpPr>
          <p:nvPr/>
        </p:nvCxnSpPr>
        <p:spPr>
          <a:xfrm>
            <a:off x="7059281" y="4150281"/>
            <a:ext cx="1801271" cy="854962"/>
          </a:xfrm>
          <a:prstGeom prst="line">
            <a:avLst/>
          </a:prstGeom>
        </p:spPr>
        <p:style>
          <a:lnRef idx="1">
            <a:schemeClr val="accent1"/>
          </a:lnRef>
          <a:fillRef idx="0">
            <a:schemeClr val="accent1"/>
          </a:fillRef>
          <a:effectRef idx="0">
            <a:schemeClr val="accent1"/>
          </a:effectRef>
          <a:fontRef idx="minor">
            <a:schemeClr val="tx1"/>
          </a:fontRef>
        </p:style>
      </p:cxnSp>
      <p:sp>
        <p:nvSpPr>
          <p:cNvPr id="52" name="ZoneTexte 51"/>
          <p:cNvSpPr txBox="1"/>
          <p:nvPr/>
        </p:nvSpPr>
        <p:spPr>
          <a:xfrm>
            <a:off x="7967766" y="5005243"/>
            <a:ext cx="1785571" cy="923330"/>
          </a:xfrm>
          <a:prstGeom prst="rect">
            <a:avLst/>
          </a:prstGeom>
          <a:noFill/>
        </p:spPr>
        <p:txBody>
          <a:bodyPr wrap="square" rtlCol="0">
            <a:spAutoFit/>
          </a:bodyPr>
          <a:lstStyle/>
          <a:p>
            <a:pPr algn="ctr"/>
            <a:r>
              <a:rPr lang="fr-FR" dirty="0" err="1"/>
              <a:t>Optimized</a:t>
            </a:r>
            <a:r>
              <a:rPr lang="fr-FR" dirty="0"/>
              <a:t> </a:t>
            </a:r>
          </a:p>
          <a:p>
            <a:pPr algn="ctr"/>
            <a:r>
              <a:rPr lang="fr-FR" dirty="0" err="1"/>
              <a:t>Fixed</a:t>
            </a:r>
            <a:r>
              <a:rPr lang="fr-FR" dirty="0"/>
              <a:t>-speed scroll </a:t>
            </a:r>
            <a:r>
              <a:rPr lang="fr-FR" dirty="0" err="1"/>
              <a:t>compressors</a:t>
            </a:r>
            <a:endParaRPr lang="fr-FR" dirty="0"/>
          </a:p>
        </p:txBody>
      </p:sp>
      <p:cxnSp>
        <p:nvCxnSpPr>
          <p:cNvPr id="55" name="Connecteur droit 54"/>
          <p:cNvCxnSpPr>
            <a:cxnSpLocks/>
            <a:endCxn id="56" idx="0"/>
          </p:cNvCxnSpPr>
          <p:nvPr/>
        </p:nvCxnSpPr>
        <p:spPr>
          <a:xfrm>
            <a:off x="6199376" y="4277030"/>
            <a:ext cx="971192" cy="1312515"/>
          </a:xfrm>
          <a:prstGeom prst="line">
            <a:avLst/>
          </a:prstGeom>
        </p:spPr>
        <p:style>
          <a:lnRef idx="1">
            <a:schemeClr val="accent1"/>
          </a:lnRef>
          <a:fillRef idx="0">
            <a:schemeClr val="accent1"/>
          </a:fillRef>
          <a:effectRef idx="0">
            <a:schemeClr val="accent1"/>
          </a:effectRef>
          <a:fontRef idx="minor">
            <a:schemeClr val="tx1"/>
          </a:fontRef>
        </p:style>
      </p:cxnSp>
      <p:sp>
        <p:nvSpPr>
          <p:cNvPr id="56" name="ZoneTexte 55"/>
          <p:cNvSpPr txBox="1"/>
          <p:nvPr/>
        </p:nvSpPr>
        <p:spPr>
          <a:xfrm>
            <a:off x="6277782" y="5589545"/>
            <a:ext cx="1785571" cy="646331"/>
          </a:xfrm>
          <a:prstGeom prst="rect">
            <a:avLst/>
          </a:prstGeom>
          <a:noFill/>
        </p:spPr>
        <p:txBody>
          <a:bodyPr wrap="square" rtlCol="0">
            <a:spAutoFit/>
          </a:bodyPr>
          <a:lstStyle/>
          <a:p>
            <a:pPr algn="ctr"/>
            <a:r>
              <a:rPr lang="fr-FR" dirty="0" err="1"/>
              <a:t>Electronic</a:t>
            </a:r>
            <a:r>
              <a:rPr lang="fr-FR" dirty="0"/>
              <a:t> expansion valve</a:t>
            </a:r>
          </a:p>
        </p:txBody>
      </p:sp>
      <p:sp>
        <p:nvSpPr>
          <p:cNvPr id="58" name="ZoneTexte 57"/>
          <p:cNvSpPr txBox="1"/>
          <p:nvPr/>
        </p:nvSpPr>
        <p:spPr>
          <a:xfrm>
            <a:off x="3664137" y="5493440"/>
            <a:ext cx="1785571" cy="646331"/>
          </a:xfrm>
          <a:prstGeom prst="rect">
            <a:avLst/>
          </a:prstGeom>
          <a:noFill/>
        </p:spPr>
        <p:txBody>
          <a:bodyPr wrap="square" rtlCol="0">
            <a:spAutoFit/>
          </a:bodyPr>
          <a:lstStyle/>
          <a:p>
            <a:pPr algn="ctr"/>
            <a:r>
              <a:rPr lang="fr-FR" dirty="0"/>
              <a:t>Brazed plate </a:t>
            </a:r>
          </a:p>
          <a:p>
            <a:pPr algn="ctr"/>
            <a:r>
              <a:rPr lang="fr-FR" dirty="0"/>
              <a:t>heat exchanger</a:t>
            </a:r>
          </a:p>
        </p:txBody>
      </p:sp>
      <p:cxnSp>
        <p:nvCxnSpPr>
          <p:cNvPr id="59" name="Connecteur droit 58"/>
          <p:cNvCxnSpPr>
            <a:cxnSpLocks/>
          </p:cNvCxnSpPr>
          <p:nvPr/>
        </p:nvCxnSpPr>
        <p:spPr>
          <a:xfrm flipH="1">
            <a:off x="4529917" y="4060210"/>
            <a:ext cx="478019" cy="1396423"/>
          </a:xfrm>
          <a:prstGeom prst="line">
            <a:avLst/>
          </a:prstGeom>
        </p:spPr>
        <p:style>
          <a:lnRef idx="1">
            <a:schemeClr val="accent1"/>
          </a:lnRef>
          <a:fillRef idx="0">
            <a:schemeClr val="accent1"/>
          </a:fillRef>
          <a:effectRef idx="0">
            <a:schemeClr val="accent1"/>
          </a:effectRef>
          <a:fontRef idx="minor">
            <a:schemeClr val="tx1"/>
          </a:fontRef>
        </p:style>
      </p:cxnSp>
      <p:sp>
        <p:nvSpPr>
          <p:cNvPr id="61" name="ZoneTexte 60"/>
          <p:cNvSpPr txBox="1"/>
          <p:nvPr/>
        </p:nvSpPr>
        <p:spPr>
          <a:xfrm>
            <a:off x="8364371" y="2638722"/>
            <a:ext cx="1785571" cy="646331"/>
          </a:xfrm>
          <a:prstGeom prst="rect">
            <a:avLst/>
          </a:prstGeom>
          <a:noFill/>
        </p:spPr>
        <p:txBody>
          <a:bodyPr wrap="square" rtlCol="0">
            <a:spAutoFit/>
          </a:bodyPr>
          <a:lstStyle/>
          <a:p>
            <a:pPr algn="ctr"/>
            <a:r>
              <a:rPr lang="fr-FR" dirty="0" err="1"/>
              <a:t>Connect</a:t>
            </a:r>
            <a:r>
              <a:rPr lang="fr-FR" dirty="0"/>
              <a:t> </a:t>
            </a:r>
            <a:r>
              <a:rPr lang="fr-FR" dirty="0" err="1"/>
              <a:t>Touch</a:t>
            </a:r>
            <a:r>
              <a:rPr lang="fr-FR" dirty="0"/>
              <a:t> control</a:t>
            </a:r>
          </a:p>
        </p:txBody>
      </p:sp>
      <p:cxnSp>
        <p:nvCxnSpPr>
          <p:cNvPr id="62" name="Connecteur droit 61"/>
          <p:cNvCxnSpPr>
            <a:cxnSpLocks/>
          </p:cNvCxnSpPr>
          <p:nvPr/>
        </p:nvCxnSpPr>
        <p:spPr>
          <a:xfrm flipH="1" flipV="1">
            <a:off x="3472333" y="3892707"/>
            <a:ext cx="953638" cy="105659"/>
          </a:xfrm>
          <a:prstGeom prst="line">
            <a:avLst/>
          </a:prstGeom>
        </p:spPr>
        <p:style>
          <a:lnRef idx="1">
            <a:schemeClr val="accent1"/>
          </a:lnRef>
          <a:fillRef idx="0">
            <a:schemeClr val="accent1"/>
          </a:fillRef>
          <a:effectRef idx="0">
            <a:schemeClr val="accent1"/>
          </a:effectRef>
          <a:fontRef idx="minor">
            <a:schemeClr val="tx1"/>
          </a:fontRef>
        </p:style>
      </p:cxnSp>
      <p:sp>
        <p:nvSpPr>
          <p:cNvPr id="68" name="ZoneTexte 67"/>
          <p:cNvSpPr txBox="1"/>
          <p:nvPr/>
        </p:nvSpPr>
        <p:spPr>
          <a:xfrm>
            <a:off x="1293574" y="3006984"/>
            <a:ext cx="1939486" cy="369332"/>
          </a:xfrm>
          <a:prstGeom prst="rect">
            <a:avLst/>
          </a:prstGeom>
          <a:noFill/>
        </p:spPr>
        <p:txBody>
          <a:bodyPr wrap="square" rtlCol="0">
            <a:spAutoFit/>
          </a:bodyPr>
          <a:lstStyle/>
          <a:p>
            <a:r>
              <a:rPr lang="fr-FR" dirty="0"/>
              <a:t>Buffer tank module</a:t>
            </a:r>
          </a:p>
        </p:txBody>
      </p:sp>
      <p:sp>
        <p:nvSpPr>
          <p:cNvPr id="69" name="ZoneTexte 68"/>
          <p:cNvSpPr txBox="1"/>
          <p:nvPr/>
        </p:nvSpPr>
        <p:spPr>
          <a:xfrm>
            <a:off x="1175647" y="3470659"/>
            <a:ext cx="2062964" cy="553998"/>
          </a:xfrm>
          <a:prstGeom prst="rect">
            <a:avLst/>
          </a:prstGeom>
          <a:noFill/>
        </p:spPr>
        <p:txBody>
          <a:bodyPr wrap="square" rtlCol="0">
            <a:spAutoFit/>
          </a:bodyPr>
          <a:lstStyle/>
          <a:p>
            <a:pPr algn="ctr"/>
            <a:r>
              <a:rPr lang="fr-FR" dirty="0"/>
              <a:t>Variable speed pump </a:t>
            </a:r>
            <a:r>
              <a:rPr lang="fr-FR" sz="1200" dirty="0"/>
              <a:t>(option)</a:t>
            </a:r>
          </a:p>
        </p:txBody>
      </p:sp>
      <p:sp>
        <p:nvSpPr>
          <p:cNvPr id="70" name="ZoneTexte 69"/>
          <p:cNvSpPr txBox="1"/>
          <p:nvPr/>
        </p:nvSpPr>
        <p:spPr>
          <a:xfrm>
            <a:off x="7009496" y="983375"/>
            <a:ext cx="2561973" cy="923330"/>
          </a:xfrm>
          <a:prstGeom prst="rect">
            <a:avLst/>
          </a:prstGeom>
          <a:noFill/>
        </p:spPr>
        <p:txBody>
          <a:bodyPr wrap="square" rtlCol="0">
            <a:spAutoFit/>
          </a:bodyPr>
          <a:lstStyle/>
          <a:p>
            <a:pPr algn="ctr">
              <a:lnSpc>
                <a:spcPct val="150000"/>
              </a:lnSpc>
            </a:pPr>
            <a:r>
              <a:rPr lang="fr-FR" dirty="0"/>
              <a:t>MCHE condenser </a:t>
            </a:r>
            <a:r>
              <a:rPr lang="fr-FR" dirty="0" err="1"/>
              <a:t>coil</a:t>
            </a:r>
            <a:r>
              <a:rPr lang="fr-FR" dirty="0"/>
              <a:t> LD</a:t>
            </a:r>
          </a:p>
          <a:p>
            <a:pPr algn="ctr">
              <a:lnSpc>
                <a:spcPct val="150000"/>
              </a:lnSpc>
            </a:pPr>
            <a:r>
              <a:rPr lang="en-US" dirty="0"/>
              <a:t>RTPF coil heat-pump ILD</a:t>
            </a:r>
          </a:p>
        </p:txBody>
      </p:sp>
      <p:cxnSp>
        <p:nvCxnSpPr>
          <p:cNvPr id="72" name="Connecteur droit 71"/>
          <p:cNvCxnSpPr>
            <a:cxnSpLocks/>
            <a:endCxn id="70" idx="2"/>
          </p:cNvCxnSpPr>
          <p:nvPr/>
        </p:nvCxnSpPr>
        <p:spPr>
          <a:xfrm flipV="1">
            <a:off x="7055855" y="1906705"/>
            <a:ext cx="1234628" cy="654576"/>
          </a:xfrm>
          <a:prstGeom prst="line">
            <a:avLst/>
          </a:prstGeom>
        </p:spPr>
        <p:style>
          <a:lnRef idx="1">
            <a:schemeClr val="accent1"/>
          </a:lnRef>
          <a:fillRef idx="0">
            <a:schemeClr val="accent1"/>
          </a:fillRef>
          <a:effectRef idx="0">
            <a:schemeClr val="accent1"/>
          </a:effectRef>
          <a:fontRef idx="minor">
            <a:schemeClr val="tx1"/>
          </a:fontRef>
        </p:style>
      </p:cxnSp>
      <p:sp>
        <p:nvSpPr>
          <p:cNvPr id="78" name="ZoneTexte 77"/>
          <p:cNvSpPr txBox="1"/>
          <p:nvPr/>
        </p:nvSpPr>
        <p:spPr>
          <a:xfrm>
            <a:off x="1598945" y="972006"/>
            <a:ext cx="2397517" cy="1246495"/>
          </a:xfrm>
          <a:prstGeom prst="rect">
            <a:avLst/>
          </a:prstGeom>
          <a:noFill/>
        </p:spPr>
        <p:txBody>
          <a:bodyPr wrap="square" rtlCol="0">
            <a:spAutoFit/>
          </a:bodyPr>
          <a:lstStyle/>
          <a:p>
            <a:pPr algn="ctr">
              <a:lnSpc>
                <a:spcPct val="150000"/>
              </a:lnSpc>
            </a:pPr>
            <a:r>
              <a:rPr lang="fr-FR" dirty="0" err="1"/>
              <a:t>Fixed</a:t>
            </a:r>
            <a:r>
              <a:rPr lang="fr-FR" dirty="0"/>
              <a:t>-speed fans </a:t>
            </a:r>
            <a:r>
              <a:rPr lang="fr-FR" sz="1200" dirty="0"/>
              <a:t>(standard)</a:t>
            </a:r>
          </a:p>
          <a:p>
            <a:pPr algn="ctr"/>
            <a:r>
              <a:rPr lang="en-US" dirty="0"/>
              <a:t>Variable speed fans</a:t>
            </a:r>
          </a:p>
          <a:p>
            <a:pPr algn="ctr"/>
            <a:r>
              <a:rPr lang="en-US" sz="1200" dirty="0"/>
              <a:t>(Drive or EC option) </a:t>
            </a:r>
          </a:p>
          <a:p>
            <a:pPr algn="ctr">
              <a:lnSpc>
                <a:spcPct val="150000"/>
              </a:lnSpc>
            </a:pPr>
            <a:endParaRPr lang="fr-FR" sz="1200" dirty="0"/>
          </a:p>
        </p:txBody>
      </p:sp>
      <p:cxnSp>
        <p:nvCxnSpPr>
          <p:cNvPr id="79" name="Connecteur droit 78"/>
          <p:cNvCxnSpPr>
            <a:cxnSpLocks/>
          </p:cNvCxnSpPr>
          <p:nvPr/>
        </p:nvCxnSpPr>
        <p:spPr>
          <a:xfrm flipH="1" flipV="1">
            <a:off x="3910685" y="1732328"/>
            <a:ext cx="833430" cy="906394"/>
          </a:xfrm>
          <a:prstGeom prst="line">
            <a:avLst/>
          </a:prstGeom>
        </p:spPr>
        <p:style>
          <a:lnRef idx="1">
            <a:schemeClr val="accent1"/>
          </a:lnRef>
          <a:fillRef idx="0">
            <a:schemeClr val="accent1"/>
          </a:fillRef>
          <a:effectRef idx="0">
            <a:schemeClr val="accent1"/>
          </a:effectRef>
          <a:fontRef idx="minor">
            <a:schemeClr val="tx1"/>
          </a:fontRef>
        </p:style>
      </p:cxnSp>
      <p:pic>
        <p:nvPicPr>
          <p:cNvPr id="36" name="Image 3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440519" y="6109483"/>
            <a:ext cx="901815" cy="335431"/>
          </a:xfrm>
          <a:prstGeom prst="rect">
            <a:avLst/>
          </a:prstGeom>
        </p:spPr>
      </p:pic>
      <p:pic>
        <p:nvPicPr>
          <p:cNvPr id="42" name="Picture 5" descr="T1">
            <a:extLst>
              <a:ext uri="{FF2B5EF4-FFF2-40B4-BE49-F238E27FC236}">
                <a16:creationId xmlns:a16="http://schemas.microsoft.com/office/drawing/2014/main" id="{530BBE58-C90B-402D-AF96-A518C8F2BD75}"/>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1865797" y="4091712"/>
            <a:ext cx="1008972" cy="790890"/>
          </a:xfrm>
          <a:prstGeom prst="rect">
            <a:avLst/>
          </a:prstGeom>
          <a:noFill/>
          <a:ln w="9525">
            <a:noFill/>
            <a:miter lim="800000"/>
            <a:headEnd/>
            <a:tailEnd/>
          </a:ln>
        </p:spPr>
      </p:pic>
      <p:pic>
        <p:nvPicPr>
          <p:cNvPr id="43" name="Picture 5" descr="echangeur14">
            <a:extLst>
              <a:ext uri="{FF2B5EF4-FFF2-40B4-BE49-F238E27FC236}">
                <a16:creationId xmlns:a16="http://schemas.microsoft.com/office/drawing/2014/main" id="{7E95F0E1-D4DC-49FE-A845-92058BBEA882}"/>
              </a:ext>
            </a:extLst>
          </p:cNvPr>
          <p:cNvPicPr>
            <a:picLocks noChangeAspect="1" noChangeArrowheads="1"/>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039362" y="5162555"/>
            <a:ext cx="662481" cy="1120481"/>
          </a:xfrm>
          <a:prstGeom prst="rect">
            <a:avLst/>
          </a:prstGeom>
          <a:noFill/>
        </p:spPr>
      </p:pic>
      <p:cxnSp>
        <p:nvCxnSpPr>
          <p:cNvPr id="45" name="Connecteur droit 44">
            <a:extLst>
              <a:ext uri="{FF2B5EF4-FFF2-40B4-BE49-F238E27FC236}">
                <a16:creationId xmlns:a16="http://schemas.microsoft.com/office/drawing/2014/main" id="{355AC4F0-F033-42AE-BD1E-2032F99FDCC2}"/>
              </a:ext>
            </a:extLst>
          </p:cNvPr>
          <p:cNvCxnSpPr>
            <a:cxnSpLocks/>
          </p:cNvCxnSpPr>
          <p:nvPr/>
        </p:nvCxnSpPr>
        <p:spPr>
          <a:xfrm flipH="1">
            <a:off x="6948119" y="2957125"/>
            <a:ext cx="1325555" cy="34496"/>
          </a:xfrm>
          <a:prstGeom prst="line">
            <a:avLst/>
          </a:prstGeom>
        </p:spPr>
        <p:style>
          <a:lnRef idx="1">
            <a:schemeClr val="accent1"/>
          </a:lnRef>
          <a:fillRef idx="0">
            <a:schemeClr val="accent1"/>
          </a:fillRef>
          <a:effectRef idx="0">
            <a:schemeClr val="accent1"/>
          </a:effectRef>
          <a:fontRef idx="minor">
            <a:schemeClr val="tx1"/>
          </a:fontRef>
        </p:style>
      </p:cxnSp>
      <p:sp>
        <p:nvSpPr>
          <p:cNvPr id="33" name="Espace réservé de la date 4">
            <a:extLst>
              <a:ext uri="{FF2B5EF4-FFF2-40B4-BE49-F238E27FC236}">
                <a16:creationId xmlns:a16="http://schemas.microsoft.com/office/drawing/2014/main" id="{B29F4A21-30C3-4C8E-B55C-F8C7173B3935}"/>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34" name="Espace réservé du pied de page 7">
            <a:extLst>
              <a:ext uri="{FF2B5EF4-FFF2-40B4-BE49-F238E27FC236}">
                <a16:creationId xmlns:a16="http://schemas.microsoft.com/office/drawing/2014/main" id="{1F517065-36B8-4DC2-AD4C-8D393DCB7D5D}"/>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3718428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 3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04159" y="1924124"/>
            <a:ext cx="4373048" cy="2947408"/>
          </a:xfrm>
          <a:prstGeom prst="rect">
            <a:avLst/>
          </a:prstGeom>
        </p:spPr>
      </p:pic>
      <p:sp>
        <p:nvSpPr>
          <p:cNvPr id="2" name="Titre 1">
            <a:extLst>
              <a:ext uri="{FF2B5EF4-FFF2-40B4-BE49-F238E27FC236}">
                <a16:creationId xmlns:a16="http://schemas.microsoft.com/office/drawing/2014/main" id="{5CE2EF5E-75AC-495F-BC90-2C3AEA1872DB}"/>
              </a:ext>
            </a:extLst>
          </p:cNvPr>
          <p:cNvSpPr>
            <a:spLocks noGrp="1"/>
          </p:cNvSpPr>
          <p:nvPr>
            <p:ph type="title"/>
          </p:nvPr>
        </p:nvSpPr>
        <p:spPr/>
        <p:txBody>
          <a:bodyPr/>
          <a:lstStyle/>
          <a:p>
            <a:pPr marL="0" indent="0">
              <a:buNone/>
            </a:pPr>
            <a:r>
              <a:rPr lang="fr-FR" dirty="0"/>
              <a:t>A COMBINATION OF TECHNOLOGIES</a:t>
            </a:r>
          </a:p>
        </p:txBody>
      </p:sp>
      <p:sp>
        <p:nvSpPr>
          <p:cNvPr id="7" name="Espace réservé du numéro de diapositive 6">
            <a:extLst>
              <a:ext uri="{FF2B5EF4-FFF2-40B4-BE49-F238E27FC236}">
                <a16:creationId xmlns:a16="http://schemas.microsoft.com/office/drawing/2014/main" id="{FEB97B9B-2C17-4D39-AA06-B9480FB3B1D5}"/>
              </a:ext>
            </a:extLst>
          </p:cNvPr>
          <p:cNvSpPr>
            <a:spLocks noGrp="1"/>
          </p:cNvSpPr>
          <p:nvPr>
            <p:ph type="sldNum" sz="quarter" idx="12"/>
          </p:nvPr>
        </p:nvSpPr>
        <p:spPr/>
        <p:txBody>
          <a:bodyPr/>
          <a:lstStyle/>
          <a:p>
            <a:fld id="{391C56C8-480A-4BEA-BD3F-551A9BCB35B7}" type="slidenum">
              <a:rPr lang="fr-FR" smtClean="0"/>
              <a:pPr/>
              <a:t>35</a:t>
            </a:fld>
            <a:endParaRPr lang="fr-FR"/>
          </a:p>
        </p:txBody>
      </p:sp>
      <p:pic>
        <p:nvPicPr>
          <p:cNvPr id="13" name="Imag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50668" y="5200997"/>
            <a:ext cx="813469" cy="1160549"/>
          </a:xfrm>
          <a:prstGeom prst="rect">
            <a:avLst/>
          </a:prstGeom>
        </p:spPr>
      </p:pic>
      <p:pic>
        <p:nvPicPr>
          <p:cNvPr id="18" name="Image 17"/>
          <p:cNvPicPr>
            <a:picLocks noChangeAspect="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9453410" y="1107389"/>
            <a:ext cx="913853" cy="778250"/>
          </a:xfrm>
          <a:prstGeom prst="rect">
            <a:avLst/>
          </a:prstGeom>
        </p:spPr>
      </p:pic>
      <p:grpSp>
        <p:nvGrpSpPr>
          <p:cNvPr id="21" name="Groupe 20"/>
          <p:cNvGrpSpPr/>
          <p:nvPr/>
        </p:nvGrpSpPr>
        <p:grpSpPr>
          <a:xfrm>
            <a:off x="2232541" y="3656395"/>
            <a:ext cx="1094102" cy="1168958"/>
            <a:chOff x="4283968" y="1677864"/>
            <a:chExt cx="1872208" cy="1630063"/>
          </a:xfrm>
        </p:grpSpPr>
        <p:grpSp>
          <p:nvGrpSpPr>
            <p:cNvPr id="23" name="Groupe 22"/>
            <p:cNvGrpSpPr/>
            <p:nvPr/>
          </p:nvGrpSpPr>
          <p:grpSpPr>
            <a:xfrm>
              <a:off x="4283968" y="1677864"/>
              <a:ext cx="1872208" cy="1630063"/>
              <a:chOff x="1257167" y="2830828"/>
              <a:chExt cx="1570308" cy="1384613"/>
            </a:xfrm>
          </p:grpSpPr>
          <p:pic>
            <p:nvPicPr>
              <p:cNvPr id="25" name="Image 2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7167" y="2830828"/>
                <a:ext cx="1570308" cy="1384613"/>
              </a:xfrm>
              <a:prstGeom prst="rect">
                <a:avLst/>
              </a:prstGeom>
            </p:spPr>
          </p:pic>
          <p:sp>
            <p:nvSpPr>
              <p:cNvPr id="26" name="Rectangle 25"/>
              <p:cNvSpPr/>
              <p:nvPr/>
            </p:nvSpPr>
            <p:spPr>
              <a:xfrm>
                <a:off x="1458769" y="3208285"/>
                <a:ext cx="1132031" cy="539389"/>
              </a:xfrm>
              <a:prstGeom prst="rect">
                <a:avLst/>
              </a:prstGeom>
              <a:noFill/>
              <a:ln w="762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pic>
          <p:nvPicPr>
            <p:cNvPr id="24" name="Picture 3" descr="C:\Users\DaBuathi\Desktop\InProgress CIAT\capture_001_17072015_095017.bmp"/>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549053" y="2161626"/>
              <a:ext cx="1319091" cy="595614"/>
            </a:xfrm>
            <a:prstGeom prst="rect">
              <a:avLst/>
            </a:prstGeom>
            <a:noFill/>
            <a:extLst>
              <a:ext uri="{909E8E84-426E-40DD-AFC4-6F175D3DCCD1}">
                <a14:hiddenFill xmlns:a14="http://schemas.microsoft.com/office/drawing/2010/main">
                  <a:solidFill>
                    <a:srgbClr val="FFFFFF"/>
                  </a:solidFill>
                </a14:hiddenFill>
              </a:ext>
            </a:extLst>
          </p:spPr>
        </p:pic>
      </p:grpSp>
      <p:pic>
        <p:nvPicPr>
          <p:cNvPr id="44" name="Image 43" descr="Flying bird ventilator.jpg"/>
          <p:cNvPicPr>
            <a:picLocks noChangeAspect="1"/>
          </p:cNvPicPr>
          <p:nvPr/>
        </p:nvPicPr>
        <p:blipFill>
          <a:blip r:embed="rId7" cstate="email"/>
          <a:srcRect/>
          <a:stretch>
            <a:fillRect/>
          </a:stretch>
        </p:blipFill>
        <p:spPr>
          <a:xfrm>
            <a:off x="2317103" y="1971793"/>
            <a:ext cx="838153" cy="499079"/>
          </a:xfrm>
          <a:prstGeom prst="rect">
            <a:avLst/>
          </a:prstGeom>
          <a:ln w="3175">
            <a:noFill/>
          </a:ln>
        </p:spPr>
      </p:pic>
      <p:pic>
        <p:nvPicPr>
          <p:cNvPr id="47" name="Image 46"/>
          <p:cNvPicPr>
            <a:picLocks noChangeAspect="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773992" y="3619831"/>
            <a:ext cx="623873" cy="840134"/>
          </a:xfrm>
          <a:prstGeom prst="rect">
            <a:avLst/>
          </a:prstGeom>
        </p:spPr>
      </p:pic>
      <p:cxnSp>
        <p:nvCxnSpPr>
          <p:cNvPr id="51" name="Connecteur droit 50"/>
          <p:cNvCxnSpPr/>
          <p:nvPr/>
        </p:nvCxnSpPr>
        <p:spPr>
          <a:xfrm>
            <a:off x="6807135" y="3553329"/>
            <a:ext cx="2008144" cy="1430750"/>
          </a:xfrm>
          <a:prstGeom prst="line">
            <a:avLst/>
          </a:prstGeom>
        </p:spPr>
        <p:style>
          <a:lnRef idx="1">
            <a:schemeClr val="accent1"/>
          </a:lnRef>
          <a:fillRef idx="0">
            <a:schemeClr val="accent1"/>
          </a:fillRef>
          <a:effectRef idx="0">
            <a:schemeClr val="accent1"/>
          </a:effectRef>
          <a:fontRef idx="minor">
            <a:schemeClr val="tx1"/>
          </a:fontRef>
        </p:style>
      </p:cxnSp>
      <p:sp>
        <p:nvSpPr>
          <p:cNvPr id="52" name="ZoneTexte 51"/>
          <p:cNvSpPr txBox="1"/>
          <p:nvPr/>
        </p:nvSpPr>
        <p:spPr>
          <a:xfrm>
            <a:off x="7967766" y="5005243"/>
            <a:ext cx="1785571" cy="646331"/>
          </a:xfrm>
          <a:prstGeom prst="rect">
            <a:avLst/>
          </a:prstGeom>
          <a:noFill/>
        </p:spPr>
        <p:txBody>
          <a:bodyPr wrap="square" rtlCol="0">
            <a:spAutoFit/>
          </a:bodyPr>
          <a:lstStyle/>
          <a:p>
            <a:pPr algn="ctr"/>
            <a:r>
              <a:rPr lang="fr-FR" dirty="0" err="1"/>
              <a:t>Optimized</a:t>
            </a:r>
            <a:r>
              <a:rPr lang="fr-FR" dirty="0"/>
              <a:t> </a:t>
            </a:r>
          </a:p>
          <a:p>
            <a:pPr algn="ctr"/>
            <a:r>
              <a:rPr lang="fr-FR" dirty="0"/>
              <a:t>scroll </a:t>
            </a:r>
            <a:r>
              <a:rPr lang="fr-FR" dirty="0" err="1"/>
              <a:t>compressors</a:t>
            </a:r>
            <a:endParaRPr lang="fr-FR" dirty="0"/>
          </a:p>
        </p:txBody>
      </p:sp>
      <p:cxnSp>
        <p:nvCxnSpPr>
          <p:cNvPr id="55" name="Connecteur droit 54"/>
          <p:cNvCxnSpPr/>
          <p:nvPr/>
        </p:nvCxnSpPr>
        <p:spPr>
          <a:xfrm>
            <a:off x="5969354" y="3656395"/>
            <a:ext cx="1088947" cy="1841654"/>
          </a:xfrm>
          <a:prstGeom prst="line">
            <a:avLst/>
          </a:prstGeom>
        </p:spPr>
        <p:style>
          <a:lnRef idx="1">
            <a:schemeClr val="accent1"/>
          </a:lnRef>
          <a:fillRef idx="0">
            <a:schemeClr val="accent1"/>
          </a:fillRef>
          <a:effectRef idx="0">
            <a:schemeClr val="accent1"/>
          </a:effectRef>
          <a:fontRef idx="minor">
            <a:schemeClr val="tx1"/>
          </a:fontRef>
        </p:style>
      </p:cxnSp>
      <p:sp>
        <p:nvSpPr>
          <p:cNvPr id="56" name="ZoneTexte 55"/>
          <p:cNvSpPr txBox="1"/>
          <p:nvPr/>
        </p:nvSpPr>
        <p:spPr>
          <a:xfrm>
            <a:off x="6277782" y="5589545"/>
            <a:ext cx="1785571" cy="646331"/>
          </a:xfrm>
          <a:prstGeom prst="rect">
            <a:avLst/>
          </a:prstGeom>
          <a:noFill/>
        </p:spPr>
        <p:txBody>
          <a:bodyPr wrap="square" rtlCol="0">
            <a:spAutoFit/>
          </a:bodyPr>
          <a:lstStyle/>
          <a:p>
            <a:pPr algn="ctr"/>
            <a:r>
              <a:rPr lang="fr-FR" dirty="0" err="1"/>
              <a:t>Electronic</a:t>
            </a:r>
            <a:r>
              <a:rPr lang="fr-FR" dirty="0"/>
              <a:t> expansion valve</a:t>
            </a:r>
          </a:p>
        </p:txBody>
      </p:sp>
      <p:sp>
        <p:nvSpPr>
          <p:cNvPr id="58" name="ZoneTexte 57"/>
          <p:cNvSpPr txBox="1"/>
          <p:nvPr/>
        </p:nvSpPr>
        <p:spPr>
          <a:xfrm>
            <a:off x="3664137" y="5493440"/>
            <a:ext cx="1785571" cy="923330"/>
          </a:xfrm>
          <a:prstGeom prst="rect">
            <a:avLst/>
          </a:prstGeom>
          <a:noFill/>
        </p:spPr>
        <p:txBody>
          <a:bodyPr wrap="square" rtlCol="0">
            <a:spAutoFit/>
          </a:bodyPr>
          <a:lstStyle/>
          <a:p>
            <a:pPr algn="ctr"/>
            <a:r>
              <a:rPr lang="en-GB" dirty="0">
                <a:solidFill>
                  <a:srgbClr val="000000"/>
                </a:solidFill>
              </a:rPr>
              <a:t>Asymmetric b</a:t>
            </a:r>
            <a:r>
              <a:rPr lang="fr-FR" dirty="0" err="1"/>
              <a:t>razed</a:t>
            </a:r>
            <a:r>
              <a:rPr lang="fr-FR" dirty="0"/>
              <a:t> plate </a:t>
            </a:r>
          </a:p>
          <a:p>
            <a:pPr algn="ctr"/>
            <a:r>
              <a:rPr lang="fr-FR" dirty="0"/>
              <a:t>heat exchanger</a:t>
            </a:r>
          </a:p>
        </p:txBody>
      </p:sp>
      <p:cxnSp>
        <p:nvCxnSpPr>
          <p:cNvPr id="59" name="Connecteur droit 58"/>
          <p:cNvCxnSpPr/>
          <p:nvPr/>
        </p:nvCxnSpPr>
        <p:spPr>
          <a:xfrm flipH="1">
            <a:off x="4529917" y="3619834"/>
            <a:ext cx="919788" cy="1836799"/>
          </a:xfrm>
          <a:prstGeom prst="line">
            <a:avLst/>
          </a:prstGeom>
        </p:spPr>
        <p:style>
          <a:lnRef idx="1">
            <a:schemeClr val="accent1"/>
          </a:lnRef>
          <a:fillRef idx="0">
            <a:schemeClr val="accent1"/>
          </a:fillRef>
          <a:effectRef idx="0">
            <a:schemeClr val="accent1"/>
          </a:effectRef>
          <a:fontRef idx="minor">
            <a:schemeClr val="tx1"/>
          </a:fontRef>
        </p:style>
      </p:cxnSp>
      <p:sp>
        <p:nvSpPr>
          <p:cNvPr id="61" name="ZoneTexte 60"/>
          <p:cNvSpPr txBox="1"/>
          <p:nvPr/>
        </p:nvSpPr>
        <p:spPr>
          <a:xfrm>
            <a:off x="1894013" y="3102400"/>
            <a:ext cx="1785571" cy="646331"/>
          </a:xfrm>
          <a:prstGeom prst="rect">
            <a:avLst/>
          </a:prstGeom>
          <a:noFill/>
        </p:spPr>
        <p:txBody>
          <a:bodyPr wrap="square" rtlCol="0">
            <a:spAutoFit/>
          </a:bodyPr>
          <a:lstStyle/>
          <a:p>
            <a:pPr algn="ctr"/>
            <a:r>
              <a:rPr lang="fr-FR" dirty="0" err="1"/>
              <a:t>Connect</a:t>
            </a:r>
            <a:r>
              <a:rPr lang="fr-FR" dirty="0"/>
              <a:t> </a:t>
            </a:r>
            <a:r>
              <a:rPr lang="fr-FR" dirty="0" err="1"/>
              <a:t>Touch</a:t>
            </a:r>
            <a:r>
              <a:rPr lang="fr-FR" dirty="0"/>
              <a:t> control</a:t>
            </a:r>
          </a:p>
        </p:txBody>
      </p:sp>
      <p:cxnSp>
        <p:nvCxnSpPr>
          <p:cNvPr id="62" name="Connecteur droit 61"/>
          <p:cNvCxnSpPr/>
          <p:nvPr/>
        </p:nvCxnSpPr>
        <p:spPr>
          <a:xfrm flipH="1" flipV="1">
            <a:off x="3679343" y="3425565"/>
            <a:ext cx="626615" cy="84777"/>
          </a:xfrm>
          <a:prstGeom prst="line">
            <a:avLst/>
          </a:prstGeom>
        </p:spPr>
        <p:style>
          <a:lnRef idx="1">
            <a:schemeClr val="accent1"/>
          </a:lnRef>
          <a:fillRef idx="0">
            <a:schemeClr val="accent1"/>
          </a:fillRef>
          <a:effectRef idx="0">
            <a:schemeClr val="accent1"/>
          </a:effectRef>
          <a:fontRef idx="minor">
            <a:schemeClr val="tx1"/>
          </a:fontRef>
        </p:style>
      </p:cxnSp>
      <p:sp>
        <p:nvSpPr>
          <p:cNvPr id="68" name="ZoneTexte 67"/>
          <p:cNvSpPr txBox="1"/>
          <p:nvPr/>
        </p:nvSpPr>
        <p:spPr>
          <a:xfrm>
            <a:off x="8422223" y="2638722"/>
            <a:ext cx="1939486" cy="369332"/>
          </a:xfrm>
          <a:prstGeom prst="rect">
            <a:avLst/>
          </a:prstGeom>
          <a:noFill/>
        </p:spPr>
        <p:txBody>
          <a:bodyPr wrap="square" rtlCol="0">
            <a:spAutoFit/>
          </a:bodyPr>
          <a:lstStyle/>
          <a:p>
            <a:r>
              <a:rPr lang="fr-FR" dirty="0"/>
              <a:t>Buffer tank module</a:t>
            </a:r>
          </a:p>
        </p:txBody>
      </p:sp>
      <p:sp>
        <p:nvSpPr>
          <p:cNvPr id="69" name="ZoneTexte 68"/>
          <p:cNvSpPr txBox="1"/>
          <p:nvPr/>
        </p:nvSpPr>
        <p:spPr>
          <a:xfrm>
            <a:off x="8304296" y="3102397"/>
            <a:ext cx="2062964" cy="553998"/>
          </a:xfrm>
          <a:prstGeom prst="rect">
            <a:avLst/>
          </a:prstGeom>
          <a:noFill/>
        </p:spPr>
        <p:txBody>
          <a:bodyPr wrap="square" rtlCol="0">
            <a:spAutoFit/>
          </a:bodyPr>
          <a:lstStyle/>
          <a:p>
            <a:pPr algn="ctr"/>
            <a:r>
              <a:rPr lang="fr-FR" dirty="0"/>
              <a:t>Variable speed pump </a:t>
            </a:r>
            <a:r>
              <a:rPr lang="fr-FR" sz="1200" dirty="0"/>
              <a:t>(option)</a:t>
            </a:r>
          </a:p>
        </p:txBody>
      </p:sp>
      <p:sp>
        <p:nvSpPr>
          <p:cNvPr id="70" name="ZoneTexte 69"/>
          <p:cNvSpPr txBox="1"/>
          <p:nvPr/>
        </p:nvSpPr>
        <p:spPr>
          <a:xfrm>
            <a:off x="7009496" y="983375"/>
            <a:ext cx="2561973" cy="923330"/>
          </a:xfrm>
          <a:prstGeom prst="rect">
            <a:avLst/>
          </a:prstGeom>
          <a:noFill/>
        </p:spPr>
        <p:txBody>
          <a:bodyPr wrap="square" rtlCol="0">
            <a:spAutoFit/>
          </a:bodyPr>
          <a:lstStyle/>
          <a:p>
            <a:pPr algn="ctr">
              <a:lnSpc>
                <a:spcPct val="150000"/>
              </a:lnSpc>
            </a:pPr>
            <a:r>
              <a:rPr lang="fr-FR" dirty="0"/>
              <a:t>MCHE condenser </a:t>
            </a:r>
            <a:r>
              <a:rPr lang="fr-FR" dirty="0" err="1"/>
              <a:t>coil</a:t>
            </a:r>
            <a:r>
              <a:rPr lang="fr-FR" dirty="0"/>
              <a:t> LD</a:t>
            </a:r>
          </a:p>
          <a:p>
            <a:pPr algn="ctr">
              <a:lnSpc>
                <a:spcPct val="150000"/>
              </a:lnSpc>
            </a:pPr>
            <a:r>
              <a:rPr lang="en-US" dirty="0"/>
              <a:t>RTPF coil heat-pump ILD</a:t>
            </a:r>
          </a:p>
        </p:txBody>
      </p:sp>
      <p:cxnSp>
        <p:nvCxnSpPr>
          <p:cNvPr id="72" name="Connecteur droit 71"/>
          <p:cNvCxnSpPr>
            <a:endCxn id="70" idx="2"/>
          </p:cNvCxnSpPr>
          <p:nvPr/>
        </p:nvCxnSpPr>
        <p:spPr>
          <a:xfrm flipV="1">
            <a:off x="7447886" y="1906705"/>
            <a:ext cx="842594" cy="949910"/>
          </a:xfrm>
          <a:prstGeom prst="line">
            <a:avLst/>
          </a:prstGeom>
        </p:spPr>
        <p:style>
          <a:lnRef idx="1">
            <a:schemeClr val="accent1"/>
          </a:lnRef>
          <a:fillRef idx="0">
            <a:schemeClr val="accent1"/>
          </a:fillRef>
          <a:effectRef idx="0">
            <a:schemeClr val="accent1"/>
          </a:effectRef>
          <a:fontRef idx="minor">
            <a:schemeClr val="tx1"/>
          </a:fontRef>
        </p:style>
      </p:cxnSp>
      <p:sp>
        <p:nvSpPr>
          <p:cNvPr id="74" name="ZoneTexte 73"/>
          <p:cNvSpPr txBox="1"/>
          <p:nvPr/>
        </p:nvSpPr>
        <p:spPr>
          <a:xfrm>
            <a:off x="4490450" y="1084331"/>
            <a:ext cx="2397517" cy="369332"/>
          </a:xfrm>
          <a:prstGeom prst="rect">
            <a:avLst/>
          </a:prstGeom>
          <a:noFill/>
        </p:spPr>
        <p:txBody>
          <a:bodyPr wrap="square" rtlCol="0">
            <a:spAutoFit/>
          </a:bodyPr>
          <a:lstStyle/>
          <a:p>
            <a:pPr algn="ctr"/>
            <a:r>
              <a:rPr lang="fr-FR" dirty="0"/>
              <a:t>Composite fan </a:t>
            </a:r>
            <a:r>
              <a:rPr lang="fr-FR" dirty="0" err="1"/>
              <a:t>stacks</a:t>
            </a:r>
            <a:endParaRPr lang="fr-FR" dirty="0"/>
          </a:p>
        </p:txBody>
      </p:sp>
      <p:cxnSp>
        <p:nvCxnSpPr>
          <p:cNvPr id="75" name="Connecteur droit 74"/>
          <p:cNvCxnSpPr/>
          <p:nvPr/>
        </p:nvCxnSpPr>
        <p:spPr>
          <a:xfrm flipH="1" flipV="1">
            <a:off x="5689209" y="1515772"/>
            <a:ext cx="33759" cy="968477"/>
          </a:xfrm>
          <a:prstGeom prst="line">
            <a:avLst/>
          </a:prstGeom>
        </p:spPr>
        <p:style>
          <a:lnRef idx="1">
            <a:schemeClr val="accent1"/>
          </a:lnRef>
          <a:fillRef idx="0">
            <a:schemeClr val="accent1"/>
          </a:fillRef>
          <a:effectRef idx="0">
            <a:schemeClr val="accent1"/>
          </a:effectRef>
          <a:fontRef idx="minor">
            <a:schemeClr val="tx1"/>
          </a:fontRef>
        </p:style>
      </p:cxnSp>
      <p:sp>
        <p:nvSpPr>
          <p:cNvPr id="78" name="ZoneTexte 77"/>
          <p:cNvSpPr txBox="1"/>
          <p:nvPr/>
        </p:nvSpPr>
        <p:spPr>
          <a:xfrm>
            <a:off x="1598945" y="972006"/>
            <a:ext cx="2397517" cy="1246495"/>
          </a:xfrm>
          <a:prstGeom prst="rect">
            <a:avLst/>
          </a:prstGeom>
          <a:noFill/>
        </p:spPr>
        <p:txBody>
          <a:bodyPr wrap="square" rtlCol="0">
            <a:spAutoFit/>
          </a:bodyPr>
          <a:lstStyle/>
          <a:p>
            <a:pPr algn="ctr">
              <a:lnSpc>
                <a:spcPct val="150000"/>
              </a:lnSpc>
            </a:pPr>
            <a:r>
              <a:rPr lang="fr-FR" dirty="0" err="1"/>
              <a:t>Fixed</a:t>
            </a:r>
            <a:r>
              <a:rPr lang="fr-FR" dirty="0"/>
              <a:t>-speed fans </a:t>
            </a:r>
            <a:r>
              <a:rPr lang="fr-FR" sz="1200" dirty="0"/>
              <a:t>(standard)</a:t>
            </a:r>
          </a:p>
          <a:p>
            <a:pPr algn="ctr"/>
            <a:r>
              <a:rPr lang="en-US" dirty="0"/>
              <a:t>Variable speed fans</a:t>
            </a:r>
          </a:p>
          <a:p>
            <a:pPr algn="ctr"/>
            <a:r>
              <a:rPr lang="en-US" sz="1200" dirty="0"/>
              <a:t>(Drive or EC option) </a:t>
            </a:r>
          </a:p>
          <a:p>
            <a:pPr algn="ctr">
              <a:lnSpc>
                <a:spcPct val="150000"/>
              </a:lnSpc>
            </a:pPr>
            <a:endParaRPr lang="fr-FR" sz="1200" dirty="0"/>
          </a:p>
        </p:txBody>
      </p:sp>
      <p:cxnSp>
        <p:nvCxnSpPr>
          <p:cNvPr id="79" name="Connecteur droit 78"/>
          <p:cNvCxnSpPr/>
          <p:nvPr/>
        </p:nvCxnSpPr>
        <p:spPr>
          <a:xfrm flipH="1" flipV="1">
            <a:off x="3910684" y="1732327"/>
            <a:ext cx="607899" cy="1124291"/>
          </a:xfrm>
          <a:prstGeom prst="line">
            <a:avLst/>
          </a:prstGeom>
        </p:spPr>
        <p:style>
          <a:lnRef idx="1">
            <a:schemeClr val="accent1"/>
          </a:lnRef>
          <a:fillRef idx="0">
            <a:schemeClr val="accent1"/>
          </a:fillRef>
          <a:effectRef idx="0">
            <a:schemeClr val="accent1"/>
          </a:effectRef>
          <a:fontRef idx="minor">
            <a:schemeClr val="tx1"/>
          </a:fontRef>
        </p:style>
      </p:cxnSp>
      <p:pic>
        <p:nvPicPr>
          <p:cNvPr id="36" name="Image 3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409643" y="5659046"/>
            <a:ext cx="901815" cy="335431"/>
          </a:xfrm>
          <a:prstGeom prst="rect">
            <a:avLst/>
          </a:prstGeom>
        </p:spPr>
      </p:pic>
      <p:sp>
        <p:nvSpPr>
          <p:cNvPr id="39" name="Espace réservé de la date 4">
            <a:extLst>
              <a:ext uri="{FF2B5EF4-FFF2-40B4-BE49-F238E27FC236}">
                <a16:creationId xmlns:a16="http://schemas.microsoft.com/office/drawing/2014/main" id="{E796062E-1CDE-40CC-9196-C39B0E25CB7E}"/>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40" name="Espace réservé du pied de page 7">
            <a:extLst>
              <a:ext uri="{FF2B5EF4-FFF2-40B4-BE49-F238E27FC236}">
                <a16:creationId xmlns:a16="http://schemas.microsoft.com/office/drawing/2014/main" id="{9C70B56F-784A-489C-AD67-A30266100A0D}"/>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pic>
        <p:nvPicPr>
          <p:cNvPr id="35" name="Image 34" descr="Une image contenant texte&#10;&#10;Description générée automatiquement">
            <a:extLst>
              <a:ext uri="{FF2B5EF4-FFF2-40B4-BE49-F238E27FC236}">
                <a16:creationId xmlns:a16="http://schemas.microsoft.com/office/drawing/2014/main" id="{6D1DEA6E-4201-4715-B38F-3C9283B62B9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391966" y="3731692"/>
            <a:ext cx="686684" cy="686684"/>
          </a:xfrm>
          <a:prstGeom prst="rect">
            <a:avLst/>
          </a:prstGeom>
        </p:spPr>
      </p:pic>
    </p:spTree>
    <p:extLst>
      <p:ext uri="{BB962C8B-B14F-4D97-AF65-F5344CB8AC3E}">
        <p14:creationId xmlns:p14="http://schemas.microsoft.com/office/powerpoint/2010/main" val="34165771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p:txBody>
          <a:bodyPr/>
          <a:lstStyle/>
          <a:p>
            <a:endParaRPr lang="fr-FR"/>
          </a:p>
        </p:txBody>
      </p:sp>
      <p:sp>
        <p:nvSpPr>
          <p:cNvPr id="11" name="Espace réservé de la date 3">
            <a:extLst>
              <a:ext uri="{FF2B5EF4-FFF2-40B4-BE49-F238E27FC236}">
                <a16:creationId xmlns:a16="http://schemas.microsoft.com/office/drawing/2014/main" id="{EC63DA42-9D70-4D44-B951-5C3B589F1288}"/>
              </a:ext>
            </a:extLst>
          </p:cNvPr>
          <p:cNvSpPr>
            <a:spLocks noGrp="1"/>
          </p:cNvSpPr>
          <p:nvPr>
            <p:ph type="dt" sz="half" idx="10"/>
          </p:nvPr>
        </p:nvSpPr>
        <p:spPr>
          <a:prstGeom prst="rect">
            <a:avLst/>
          </a:prstGeom>
        </p:spPr>
        <p:txBody>
          <a:bodyPr/>
          <a:lstStyle>
            <a:lvl1pPr>
              <a:defRPr>
                <a:solidFill>
                  <a:schemeClr val="bg1"/>
                </a:solidFill>
              </a:defRPr>
            </a:lvl1pPr>
          </a:lstStyle>
          <a:p>
            <a:fld id="{3C707AD3-81FF-4966-A614-8DBBCE83916C}" type="datetime1">
              <a:rPr lang="fr-FR" smtClean="0"/>
              <a:t>10/07/2023</a:t>
            </a:fld>
            <a:endParaRPr lang="fr-FR"/>
          </a:p>
        </p:txBody>
      </p:sp>
      <p:sp>
        <p:nvSpPr>
          <p:cNvPr id="10" name="Espace réservé du numéro de diapositive 9">
            <a:extLst>
              <a:ext uri="{FF2B5EF4-FFF2-40B4-BE49-F238E27FC236}">
                <a16:creationId xmlns:a16="http://schemas.microsoft.com/office/drawing/2014/main" id="{3CFDFF10-9692-478B-90B0-92C2D8E1BD82}"/>
              </a:ext>
            </a:extLst>
          </p:cNvPr>
          <p:cNvSpPr>
            <a:spLocks noGrp="1"/>
          </p:cNvSpPr>
          <p:nvPr>
            <p:ph type="sldNum" sz="quarter" idx="12"/>
          </p:nvPr>
        </p:nvSpPr>
        <p:spPr>
          <a:prstGeom prst="ellipse">
            <a:avLst/>
          </a:prstGeom>
        </p:spPr>
        <p:txBody>
          <a:bodyPr/>
          <a:lstStyle/>
          <a:p>
            <a:fld id="{391C56C8-480A-4BEA-BD3F-551A9BCB35B7}" type="slidenum">
              <a:rPr lang="fr-FR" smtClean="0"/>
              <a:pPr/>
              <a:t>36</a:t>
            </a:fld>
            <a:endParaRPr lang="fr-FR"/>
          </a:p>
        </p:txBody>
      </p:sp>
      <p:sp>
        <p:nvSpPr>
          <p:cNvPr id="2" name="Titre 1">
            <a:extLst>
              <a:ext uri="{FF2B5EF4-FFF2-40B4-BE49-F238E27FC236}">
                <a16:creationId xmlns:a16="http://schemas.microsoft.com/office/drawing/2014/main" id="{6F53E0EF-F352-437A-8410-C016C29F7044}"/>
              </a:ext>
            </a:extLst>
          </p:cNvPr>
          <p:cNvSpPr>
            <a:spLocks noGrp="1"/>
          </p:cNvSpPr>
          <p:nvPr>
            <p:ph type="ctrTitle"/>
          </p:nvPr>
        </p:nvSpPr>
        <p:spPr/>
        <p:txBody>
          <a:bodyPr/>
          <a:lstStyle/>
          <a:p>
            <a:pPr marL="0" indent="0" algn="l">
              <a:buNone/>
            </a:pPr>
            <a:r>
              <a:rPr lang="en-US" dirty="0"/>
              <a:t>MAXIMUM EFFICIENCY</a:t>
            </a:r>
            <a:endParaRPr lang="fr-FR" dirty="0"/>
          </a:p>
        </p:txBody>
      </p:sp>
    </p:spTree>
    <p:extLst>
      <p:ext uri="{BB962C8B-B14F-4D97-AF65-F5344CB8AC3E}">
        <p14:creationId xmlns:p14="http://schemas.microsoft.com/office/powerpoint/2010/main" val="39071603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Espace réservé du texte 34">
            <a:extLst>
              <a:ext uri="{FF2B5EF4-FFF2-40B4-BE49-F238E27FC236}">
                <a16:creationId xmlns:a16="http://schemas.microsoft.com/office/drawing/2014/main" id="{235A482D-B717-4958-BE5E-23A1C38F49A4}"/>
              </a:ext>
            </a:extLst>
          </p:cNvPr>
          <p:cNvSpPr txBox="1">
            <a:spLocks/>
          </p:cNvSpPr>
          <p:nvPr/>
        </p:nvSpPr>
        <p:spPr>
          <a:xfrm>
            <a:off x="166686" y="1385771"/>
            <a:ext cx="11765227" cy="2498291"/>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FontTx/>
              <a:buNone/>
              <a:defRPr sz="2800" kern="1200">
                <a:solidFill>
                  <a:srgbClr val="FF0000"/>
                </a:solidFill>
                <a:latin typeface="+mn-lt"/>
                <a:ea typeface="+mn-ea"/>
                <a:cs typeface="+mn-cs"/>
              </a:defRPr>
            </a:lvl1pPr>
            <a:lvl2pPr marL="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fr-FR" sz="2000" b="1" dirty="0"/>
              <a:t>    </a:t>
            </a:r>
            <a:endParaRPr lang="fr-FR" sz="3200" dirty="0"/>
          </a:p>
        </p:txBody>
      </p:sp>
      <p:sp>
        <p:nvSpPr>
          <p:cNvPr id="29" name="Espace réservé du texte 34">
            <a:extLst>
              <a:ext uri="{FF2B5EF4-FFF2-40B4-BE49-F238E27FC236}">
                <a16:creationId xmlns:a16="http://schemas.microsoft.com/office/drawing/2014/main" id="{235A482D-B717-4958-BE5E-23A1C38F49A4}"/>
              </a:ext>
            </a:extLst>
          </p:cNvPr>
          <p:cNvSpPr txBox="1">
            <a:spLocks/>
          </p:cNvSpPr>
          <p:nvPr/>
        </p:nvSpPr>
        <p:spPr>
          <a:xfrm>
            <a:off x="166686" y="3978876"/>
            <a:ext cx="11765227" cy="2510823"/>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FontTx/>
              <a:buNone/>
              <a:defRPr sz="2800" kern="1200">
                <a:solidFill>
                  <a:srgbClr val="FF0000"/>
                </a:solidFill>
                <a:latin typeface="+mn-lt"/>
                <a:ea typeface="+mn-ea"/>
                <a:cs typeface="+mn-cs"/>
              </a:defRPr>
            </a:lvl1pPr>
            <a:lvl2pPr marL="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fr-FR" sz="2000" b="1" dirty="0"/>
              <a:t>    </a:t>
            </a:r>
            <a:endParaRPr lang="fr-FR" sz="3200" dirty="0"/>
          </a:p>
        </p:txBody>
      </p:sp>
      <p:sp>
        <p:nvSpPr>
          <p:cNvPr id="10" name="Espace réservé du numéro de diapositive 9">
            <a:extLst>
              <a:ext uri="{FF2B5EF4-FFF2-40B4-BE49-F238E27FC236}">
                <a16:creationId xmlns:a16="http://schemas.microsoft.com/office/drawing/2014/main" id="{DCAE041D-0263-4B92-ACA5-6C872D345B30}"/>
              </a:ext>
            </a:extLst>
          </p:cNvPr>
          <p:cNvSpPr>
            <a:spLocks noGrp="1"/>
          </p:cNvSpPr>
          <p:nvPr>
            <p:ph type="sldNum" sz="quarter" idx="12"/>
          </p:nvPr>
        </p:nvSpPr>
        <p:spPr>
          <a:prstGeom prst="ellipse">
            <a:avLst/>
          </a:prstGeom>
        </p:spPr>
        <p:txBody>
          <a:bodyPr/>
          <a:lstStyle/>
          <a:p>
            <a:fld id="{391C56C8-480A-4BEA-BD3F-551A9BCB35B7}" type="slidenum">
              <a:rPr lang="fr-FR" smtClean="0"/>
              <a:pPr/>
              <a:t>37</a:t>
            </a:fld>
            <a:endParaRPr lang="fr-FR" dirty="0"/>
          </a:p>
        </p:txBody>
      </p:sp>
      <p:sp>
        <p:nvSpPr>
          <p:cNvPr id="2" name="Titre 1">
            <a:extLst>
              <a:ext uri="{FF2B5EF4-FFF2-40B4-BE49-F238E27FC236}">
                <a16:creationId xmlns:a16="http://schemas.microsoft.com/office/drawing/2014/main" id="{7054E28A-A20B-4F8D-BAE9-C2EF9831A31B}"/>
              </a:ext>
            </a:extLst>
          </p:cNvPr>
          <p:cNvSpPr>
            <a:spLocks noGrp="1"/>
          </p:cNvSpPr>
          <p:nvPr>
            <p:ph type="title"/>
          </p:nvPr>
        </p:nvSpPr>
        <p:spPr/>
        <p:txBody>
          <a:bodyPr/>
          <a:lstStyle/>
          <a:p>
            <a:pPr marL="0" indent="0">
              <a:buNone/>
            </a:pPr>
            <a:r>
              <a:rPr lang="en-US" dirty="0"/>
              <a:t>MAXIMUM EFFICIENCY</a:t>
            </a:r>
            <a:endParaRPr lang="fr-FR" dirty="0"/>
          </a:p>
        </p:txBody>
      </p:sp>
      <p:sp>
        <p:nvSpPr>
          <p:cNvPr id="13" name="Espace réservé du contenu 3"/>
          <p:cNvSpPr>
            <a:spLocks noGrp="1"/>
          </p:cNvSpPr>
          <p:nvPr>
            <p:ph idx="1"/>
          </p:nvPr>
        </p:nvSpPr>
        <p:spPr>
          <a:xfrm>
            <a:off x="166686" y="2082511"/>
            <a:ext cx="3857157" cy="1626326"/>
          </a:xfrm>
        </p:spPr>
        <p:txBody>
          <a:bodyPr>
            <a:noAutofit/>
          </a:bodyPr>
          <a:lstStyle/>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200" dirty="0">
                <a:solidFill>
                  <a:srgbClr val="000000"/>
                </a:solidFill>
              </a:rPr>
              <a:t>Application: </a:t>
            </a:r>
            <a:br>
              <a:rPr lang="en-US" sz="1200" dirty="0">
                <a:solidFill>
                  <a:srgbClr val="000000"/>
                </a:solidFill>
              </a:rPr>
            </a:br>
            <a:r>
              <a:rPr lang="en-US" sz="1200" dirty="0">
                <a:solidFill>
                  <a:srgbClr val="000000"/>
                </a:solidFill>
              </a:rPr>
              <a:t>Air conditioning</a:t>
            </a:r>
          </a:p>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200" dirty="0">
                <a:solidFill>
                  <a:srgbClr val="000000"/>
                </a:solidFill>
              </a:rPr>
              <a:t>Capacity: 300kW </a:t>
            </a:r>
          </a:p>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200" dirty="0">
                <a:solidFill>
                  <a:srgbClr val="000000"/>
                </a:solidFill>
              </a:rPr>
              <a:t>Running conditions: 12/7°C/35°C</a:t>
            </a:r>
          </a:p>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200" dirty="0">
                <a:solidFill>
                  <a:srgbClr val="000000"/>
                </a:solidFill>
              </a:rPr>
              <a:t>Operating: unit 1800 h/year – pump 4300h/year</a:t>
            </a:r>
          </a:p>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200" dirty="0">
                <a:solidFill>
                  <a:srgbClr val="000000"/>
                </a:solidFill>
              </a:rPr>
              <a:t>Unit R410A: AQP LD HE 1100 + HP pump</a:t>
            </a:r>
          </a:p>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200" dirty="0">
                <a:solidFill>
                  <a:srgbClr val="000000"/>
                </a:solidFill>
              </a:rPr>
              <a:t>Unit R-32: AQP LD 1200R + Opt High Performance + Pump HP</a:t>
            </a:r>
          </a:p>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200" dirty="0">
                <a:solidFill>
                  <a:srgbClr val="000000"/>
                </a:solidFill>
              </a:rPr>
              <a:t>Electricity cost: 0.07€/kWh</a:t>
            </a:r>
          </a:p>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200" dirty="0">
                <a:solidFill>
                  <a:srgbClr val="000000"/>
                </a:solidFill>
              </a:rPr>
              <a:t>Simulation on  </a:t>
            </a:r>
            <a:r>
              <a:rPr lang="en-US" sz="1200" dirty="0" err="1">
                <a:solidFill>
                  <a:srgbClr val="000000"/>
                </a:solidFill>
              </a:rPr>
              <a:t>BencHVAC</a:t>
            </a:r>
            <a:r>
              <a:rPr lang="en-US" sz="1200" dirty="0">
                <a:solidFill>
                  <a:srgbClr val="000000"/>
                </a:solidFill>
              </a:rPr>
              <a:t> Tools</a:t>
            </a:r>
          </a:p>
        </p:txBody>
      </p:sp>
      <p:sp>
        <p:nvSpPr>
          <p:cNvPr id="5" name="Espace réservé du texte 4"/>
          <p:cNvSpPr>
            <a:spLocks noGrp="1"/>
          </p:cNvSpPr>
          <p:nvPr>
            <p:ph type="body" idx="13"/>
          </p:nvPr>
        </p:nvSpPr>
        <p:spPr/>
        <p:txBody>
          <a:bodyPr/>
          <a:lstStyle/>
          <a:p>
            <a:pPr marL="0" indent="0">
              <a:buNone/>
            </a:pPr>
            <a:r>
              <a:rPr lang="fr-FR" dirty="0"/>
              <a:t>Case </a:t>
            </a:r>
            <a:r>
              <a:rPr lang="fr-FR" dirty="0" err="1"/>
              <a:t>study</a:t>
            </a:r>
            <a:endParaRPr lang="fr-FR" dirty="0"/>
          </a:p>
        </p:txBody>
      </p:sp>
      <p:sp>
        <p:nvSpPr>
          <p:cNvPr id="16" name="Triangle isocèle 15"/>
          <p:cNvSpPr/>
          <p:nvPr/>
        </p:nvSpPr>
        <p:spPr bwMode="auto">
          <a:xfrm rot="5400000">
            <a:off x="9054876" y="2626335"/>
            <a:ext cx="1130296" cy="313660"/>
          </a:xfrm>
          <a:prstGeom prst="triangle">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lumMod val="65000"/>
                  <a:lumOff val="35000"/>
                </a:schemeClr>
              </a:solidFill>
              <a:effectLst/>
              <a:latin typeface="Times New Roman" pitchFamily="18" charset="0"/>
            </a:endParaRPr>
          </a:p>
        </p:txBody>
      </p:sp>
      <p:graphicFrame>
        <p:nvGraphicFramePr>
          <p:cNvPr id="17" name="Graphique 16">
            <a:extLst>
              <a:ext uri="{FF2B5EF4-FFF2-40B4-BE49-F238E27FC236}">
                <a16:creationId xmlns:a16="http://schemas.microsoft.com/office/drawing/2014/main" id="{00000000-0008-0000-0C00-000033140000}"/>
              </a:ext>
            </a:extLst>
          </p:cNvPr>
          <p:cNvGraphicFramePr>
            <a:graphicFrameLocks/>
          </p:cNvGraphicFramePr>
          <p:nvPr/>
        </p:nvGraphicFramePr>
        <p:xfrm>
          <a:off x="4256872" y="1373325"/>
          <a:ext cx="5206321" cy="2504844"/>
        </p:xfrm>
        <a:graphic>
          <a:graphicData uri="http://schemas.openxmlformats.org/drawingml/2006/chart">
            <c:chart xmlns:c="http://schemas.openxmlformats.org/drawingml/2006/chart" xmlns:r="http://schemas.openxmlformats.org/officeDocument/2006/relationships" r:id="rId3"/>
          </a:graphicData>
        </a:graphic>
      </p:graphicFrame>
      <p:sp>
        <p:nvSpPr>
          <p:cNvPr id="22" name="Triangle isocèle 21"/>
          <p:cNvSpPr/>
          <p:nvPr/>
        </p:nvSpPr>
        <p:spPr bwMode="auto">
          <a:xfrm rot="5400000">
            <a:off x="3691725" y="2626335"/>
            <a:ext cx="1130296" cy="313660"/>
          </a:xfrm>
          <a:prstGeom prst="triangle">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lumMod val="65000"/>
                  <a:lumOff val="35000"/>
                </a:schemeClr>
              </a:solidFill>
              <a:effectLst/>
              <a:latin typeface="Times New Roman" pitchFamily="18" charset="0"/>
            </a:endParaRPr>
          </a:p>
        </p:txBody>
      </p:sp>
      <p:graphicFrame>
        <p:nvGraphicFramePr>
          <p:cNvPr id="23" name="Graphique 22">
            <a:extLst>
              <a:ext uri="{FF2B5EF4-FFF2-40B4-BE49-F238E27FC236}">
                <a16:creationId xmlns:a16="http://schemas.microsoft.com/office/drawing/2014/main" id="{00000000-0008-0000-1000-000007E80100}"/>
              </a:ext>
            </a:extLst>
          </p:cNvPr>
          <p:cNvGraphicFramePr>
            <a:graphicFrameLocks/>
          </p:cNvGraphicFramePr>
          <p:nvPr/>
        </p:nvGraphicFramePr>
        <p:xfrm>
          <a:off x="4468962" y="4199859"/>
          <a:ext cx="4781364" cy="2391161"/>
        </p:xfrm>
        <a:graphic>
          <a:graphicData uri="http://schemas.openxmlformats.org/drawingml/2006/chart">
            <c:chart xmlns:c="http://schemas.openxmlformats.org/drawingml/2006/chart" xmlns:r="http://schemas.openxmlformats.org/officeDocument/2006/relationships" r:id="rId4"/>
          </a:graphicData>
        </a:graphic>
      </p:graphicFrame>
      <p:sp>
        <p:nvSpPr>
          <p:cNvPr id="24" name="Espace réservé du contenu 3"/>
          <p:cNvSpPr txBox="1">
            <a:spLocks/>
          </p:cNvSpPr>
          <p:nvPr/>
        </p:nvSpPr>
        <p:spPr bwMode="gray">
          <a:xfrm>
            <a:off x="168420" y="4851404"/>
            <a:ext cx="3855423" cy="105996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600"/>
              </a:spcBef>
              <a:spcAft>
                <a:spcPts val="300"/>
              </a:spcAft>
              <a:buFontTx/>
              <a:buNone/>
              <a:defRPr sz="2000" kern="1200">
                <a:solidFill>
                  <a:srgbClr val="FF0000"/>
                </a:solidFill>
                <a:latin typeface="+mn-lt"/>
                <a:ea typeface="+mn-ea"/>
                <a:cs typeface="+mn-cs"/>
              </a:defRPr>
            </a:lvl1pPr>
            <a:lvl2pPr marL="0" indent="0" algn="l" defTabSz="914400" rtl="0" eaLnBrk="1" latinLnBrk="0" hangingPunct="1">
              <a:lnSpc>
                <a:spcPct val="90000"/>
              </a:lnSpc>
              <a:spcBef>
                <a:spcPts val="600"/>
              </a:spcBef>
              <a:spcAft>
                <a:spcPts val="300"/>
              </a:spcAft>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600"/>
              </a:spcBef>
              <a:spcAft>
                <a:spcPts val="300"/>
              </a:spcAft>
              <a:buFontTx/>
              <a:buNone/>
              <a:defRPr sz="16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300"/>
              </a:spcAft>
              <a:buFontTx/>
              <a:buNone/>
              <a:defRPr sz="14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300"/>
              </a:spcAft>
              <a:buFontTx/>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200" dirty="0">
                <a:solidFill>
                  <a:srgbClr val="000000"/>
                </a:solidFill>
              </a:rPr>
              <a:t>Device cost installed: R410A: 45000€ / R-32: 47500€ (+5%) </a:t>
            </a:r>
          </a:p>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200" dirty="0">
                <a:solidFill>
                  <a:srgbClr val="000000"/>
                </a:solidFill>
              </a:rPr>
              <a:t>Maintenance contract cost: R410A = R-32 = 2200€/year</a:t>
            </a:r>
          </a:p>
          <a:p>
            <a:pPr marL="171450" indent="-171450">
              <a:spcBef>
                <a:spcPts val="450"/>
              </a:spcBef>
              <a:spcAft>
                <a:spcPts val="225"/>
              </a:spcAft>
              <a:buClr>
                <a:srgbClr val="FF0000"/>
              </a:buClr>
              <a:buFont typeface="Wingdings 3" panose="05040102010807070707" pitchFamily="18" charset="2"/>
              <a:buChar char=""/>
              <a:tabLst>
                <a:tab pos="450215" algn="l"/>
                <a:tab pos="899795" algn="l"/>
                <a:tab pos="1350010" algn="l"/>
                <a:tab pos="2249805" algn="l"/>
                <a:tab pos="2700020" algn="l"/>
                <a:tab pos="3150235" algn="l"/>
                <a:tab pos="3599815" algn="l"/>
                <a:tab pos="4050030" algn="l"/>
                <a:tab pos="4500245" algn="l"/>
                <a:tab pos="4949825" algn="l"/>
                <a:tab pos="5400040" algn="l"/>
                <a:tab pos="5798820" algn="l"/>
              </a:tabLst>
            </a:pPr>
            <a:r>
              <a:rPr lang="en-US" sz="1200" dirty="0">
                <a:solidFill>
                  <a:srgbClr val="000000"/>
                </a:solidFill>
              </a:rPr>
              <a:t>Cost of repair: R410A: 1800€/year / R-32: 1000€/year </a:t>
            </a:r>
            <a:br>
              <a:rPr lang="en-US" sz="1200" dirty="0">
                <a:solidFill>
                  <a:srgbClr val="000000"/>
                </a:solidFill>
              </a:rPr>
            </a:br>
            <a:r>
              <a:rPr lang="en-US" sz="1200" dirty="0">
                <a:solidFill>
                  <a:srgbClr val="000000"/>
                </a:solidFill>
              </a:rPr>
              <a:t>(difference due to refrigerant taxes)</a:t>
            </a:r>
          </a:p>
        </p:txBody>
      </p:sp>
      <p:sp>
        <p:nvSpPr>
          <p:cNvPr id="25" name="Ellipse 24"/>
          <p:cNvSpPr/>
          <p:nvPr/>
        </p:nvSpPr>
        <p:spPr>
          <a:xfrm>
            <a:off x="10282972" y="4143962"/>
            <a:ext cx="1136395" cy="1058576"/>
          </a:xfrm>
          <a:prstGeom prst="ellipse">
            <a:avLst/>
          </a:prstGeom>
          <a:solidFill>
            <a:srgbClr val="00A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a:solidFill>
                  <a:schemeClr val="bg1"/>
                </a:solidFill>
              </a:rPr>
              <a:t>Payback </a:t>
            </a:r>
          </a:p>
          <a:p>
            <a:pPr algn="ctr"/>
            <a:r>
              <a:rPr lang="en-US" sz="2000" b="1" i="1" dirty="0">
                <a:solidFill>
                  <a:schemeClr val="bg1"/>
                </a:solidFill>
              </a:rPr>
              <a:t>&lt; 3 years</a:t>
            </a:r>
          </a:p>
        </p:txBody>
      </p:sp>
      <p:sp>
        <p:nvSpPr>
          <p:cNvPr id="26" name="Triangle isocèle 25"/>
          <p:cNvSpPr/>
          <p:nvPr/>
        </p:nvSpPr>
        <p:spPr bwMode="auto">
          <a:xfrm rot="5400000">
            <a:off x="9054877" y="5058336"/>
            <a:ext cx="1130295" cy="313660"/>
          </a:xfrm>
          <a:prstGeom prst="triangle">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lumMod val="65000"/>
                  <a:lumOff val="35000"/>
                </a:schemeClr>
              </a:solidFill>
              <a:effectLst/>
              <a:latin typeface="Times New Roman" pitchFamily="18" charset="0"/>
            </a:endParaRPr>
          </a:p>
        </p:txBody>
      </p:sp>
      <p:sp>
        <p:nvSpPr>
          <p:cNvPr id="27" name="Triangle isocèle 26"/>
          <p:cNvSpPr/>
          <p:nvPr/>
        </p:nvSpPr>
        <p:spPr bwMode="auto">
          <a:xfrm rot="5400000">
            <a:off x="3746984" y="5058337"/>
            <a:ext cx="1130296" cy="313660"/>
          </a:xfrm>
          <a:prstGeom prst="triangle">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lumMod val="65000"/>
                  <a:lumOff val="35000"/>
                </a:schemeClr>
              </a:solidFill>
              <a:effectLst/>
              <a:latin typeface="Times New Roman" pitchFamily="18" charset="0"/>
            </a:endParaRPr>
          </a:p>
        </p:txBody>
      </p:sp>
      <p:sp>
        <p:nvSpPr>
          <p:cNvPr id="28" name="Ellipse 27"/>
          <p:cNvSpPr/>
          <p:nvPr/>
        </p:nvSpPr>
        <p:spPr>
          <a:xfrm>
            <a:off x="10282972" y="5356672"/>
            <a:ext cx="1136395" cy="1058576"/>
          </a:xfrm>
          <a:prstGeom prst="ellipse">
            <a:avLst/>
          </a:prstGeom>
          <a:solidFill>
            <a:srgbClr val="00A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a:solidFill>
                  <a:schemeClr val="bg1"/>
                </a:solidFill>
              </a:rPr>
              <a:t>Gain </a:t>
            </a:r>
            <a:r>
              <a:rPr lang="en-US" sz="2000" b="1" i="1" dirty="0">
                <a:solidFill>
                  <a:schemeClr val="bg1"/>
                </a:solidFill>
              </a:rPr>
              <a:t>€13k </a:t>
            </a:r>
            <a:r>
              <a:rPr lang="en-US" sz="1400" i="1" dirty="0">
                <a:solidFill>
                  <a:schemeClr val="bg1"/>
                </a:solidFill>
              </a:rPr>
              <a:t>in 15 years</a:t>
            </a:r>
          </a:p>
        </p:txBody>
      </p:sp>
      <p:sp>
        <p:nvSpPr>
          <p:cNvPr id="3" name="Rectangle 2"/>
          <p:cNvSpPr/>
          <p:nvPr/>
        </p:nvSpPr>
        <p:spPr>
          <a:xfrm>
            <a:off x="182961" y="1408646"/>
            <a:ext cx="2390398" cy="369332"/>
          </a:xfrm>
          <a:prstGeom prst="rect">
            <a:avLst/>
          </a:prstGeom>
        </p:spPr>
        <p:txBody>
          <a:bodyPr wrap="none">
            <a:spAutoFit/>
          </a:bodyPr>
          <a:lstStyle/>
          <a:p>
            <a:pPr algn="ctr">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b="1" dirty="0"/>
              <a:t>Annual Energy Cost</a:t>
            </a:r>
            <a:endParaRPr lang="fr-FR" dirty="0"/>
          </a:p>
        </p:txBody>
      </p:sp>
      <p:sp>
        <p:nvSpPr>
          <p:cNvPr id="4" name="Rectangle 3"/>
          <p:cNvSpPr/>
          <p:nvPr/>
        </p:nvSpPr>
        <p:spPr>
          <a:xfrm>
            <a:off x="182961" y="4092736"/>
            <a:ext cx="2834942" cy="369332"/>
          </a:xfrm>
          <a:prstGeom prst="rect">
            <a:avLst/>
          </a:prstGeom>
        </p:spPr>
        <p:txBody>
          <a:bodyPr wrap="none">
            <a:spAutoFit/>
          </a:bodyPr>
          <a:lstStyle/>
          <a:p>
            <a:pPr algn="ctr">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dirty="0"/>
              <a:t>Total Cost of Ownership</a:t>
            </a:r>
          </a:p>
        </p:txBody>
      </p:sp>
      <p:sp>
        <p:nvSpPr>
          <p:cNvPr id="31" name="Ellipse 30"/>
          <p:cNvSpPr/>
          <p:nvPr/>
        </p:nvSpPr>
        <p:spPr>
          <a:xfrm>
            <a:off x="10152547" y="2082511"/>
            <a:ext cx="1403674" cy="1344295"/>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- 7%</a:t>
            </a:r>
          </a:p>
          <a:p>
            <a:pPr algn="ctr"/>
            <a:r>
              <a:rPr lang="en-US" sz="1400" dirty="0">
                <a:solidFill>
                  <a:schemeClr val="bg1"/>
                </a:solidFill>
              </a:rPr>
              <a:t>Annual unit energetic cost</a:t>
            </a:r>
          </a:p>
        </p:txBody>
      </p:sp>
      <p:sp>
        <p:nvSpPr>
          <p:cNvPr id="6" name="ZoneTexte 5"/>
          <p:cNvSpPr txBox="1"/>
          <p:nvPr/>
        </p:nvSpPr>
        <p:spPr>
          <a:xfrm>
            <a:off x="9250326" y="6562128"/>
            <a:ext cx="2272528" cy="230832"/>
          </a:xfrm>
          <a:prstGeom prst="rect">
            <a:avLst/>
          </a:prstGeom>
          <a:noFill/>
        </p:spPr>
        <p:txBody>
          <a:bodyPr wrap="square" rtlCol="0">
            <a:spAutoFit/>
          </a:bodyPr>
          <a:lstStyle/>
          <a:p>
            <a:r>
              <a:rPr lang="fr-FR" sz="900" i="1" dirty="0"/>
              <a:t>Source: </a:t>
            </a:r>
            <a:r>
              <a:rPr lang="fr-FR" sz="900" i="1" dirty="0" err="1"/>
              <a:t>Estimates</a:t>
            </a:r>
            <a:r>
              <a:rPr lang="fr-FR" sz="900" i="1" dirty="0"/>
              <a:t> </a:t>
            </a:r>
            <a:r>
              <a:rPr lang="fr-FR" sz="900" i="1" dirty="0" err="1"/>
              <a:t>based</a:t>
            </a:r>
            <a:r>
              <a:rPr lang="fr-FR" sz="900" i="1" dirty="0"/>
              <a:t> on CIAT </a:t>
            </a:r>
            <a:r>
              <a:rPr lang="fr-FR" sz="900" i="1" dirty="0" err="1"/>
              <a:t>calculations</a:t>
            </a:r>
            <a:endParaRPr lang="fr-FR" sz="900" i="1" dirty="0"/>
          </a:p>
        </p:txBody>
      </p:sp>
      <p:sp>
        <p:nvSpPr>
          <p:cNvPr id="33" name="Espace réservé de la date 4">
            <a:extLst>
              <a:ext uri="{FF2B5EF4-FFF2-40B4-BE49-F238E27FC236}">
                <a16:creationId xmlns:a16="http://schemas.microsoft.com/office/drawing/2014/main" id="{375C9B2A-299B-47F4-89EF-6195051A9450}"/>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dirty="0"/>
          </a:p>
        </p:txBody>
      </p:sp>
      <p:sp>
        <p:nvSpPr>
          <p:cNvPr id="34" name="Espace réservé du pied de page 7">
            <a:extLst>
              <a:ext uri="{FF2B5EF4-FFF2-40B4-BE49-F238E27FC236}">
                <a16:creationId xmlns:a16="http://schemas.microsoft.com/office/drawing/2014/main" id="{E51C169B-94BB-4EC2-AA88-F3A48F2DB766}"/>
              </a:ext>
            </a:extLst>
          </p:cNvPr>
          <p:cNvSpPr>
            <a:spLocks noGrp="1"/>
          </p:cNvSpPr>
          <p:nvPr>
            <p:ph type="ftr" sz="quarter" idx="11"/>
          </p:nvPr>
        </p:nvSpPr>
        <p:spPr>
          <a:xfrm>
            <a:off x="993415" y="6456781"/>
            <a:ext cx="4114800" cy="365125"/>
          </a:xfrm>
          <a:prstGeom prst="rect">
            <a:avLst/>
          </a:prstGeom>
        </p:spPr>
        <p:txBody>
          <a:bodyPr/>
          <a:lstStyle/>
          <a:p>
            <a:r>
              <a:rPr lang="fr-FR" dirty="0"/>
              <a:t>- Aquaciat &amp; Aquaciat</a:t>
            </a:r>
            <a:r>
              <a:rPr lang="fr-FR" baseline="30000" dirty="0"/>
              <a:t>power</a:t>
            </a:r>
            <a:r>
              <a:rPr lang="fr-FR" dirty="0"/>
              <a:t>– customer presentation</a:t>
            </a:r>
          </a:p>
        </p:txBody>
      </p:sp>
    </p:spTree>
    <p:extLst>
      <p:ext uri="{BB962C8B-B14F-4D97-AF65-F5344CB8AC3E}">
        <p14:creationId xmlns:p14="http://schemas.microsoft.com/office/powerpoint/2010/main" val="9814726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54E28A-A20B-4F8D-BAE9-C2EF9831A31B}"/>
              </a:ext>
            </a:extLst>
          </p:cNvPr>
          <p:cNvSpPr>
            <a:spLocks noGrp="1"/>
          </p:cNvSpPr>
          <p:nvPr>
            <p:ph type="title"/>
          </p:nvPr>
        </p:nvSpPr>
        <p:spPr/>
        <p:txBody>
          <a:bodyPr/>
          <a:lstStyle/>
          <a:p>
            <a:pPr marL="0" indent="0">
              <a:buNone/>
            </a:pPr>
            <a:r>
              <a:rPr lang="en-US"/>
              <a:t>MAXIMUM EFFICIENCY</a:t>
            </a:r>
            <a:endParaRPr lang="fr-FR"/>
          </a:p>
        </p:txBody>
      </p:sp>
      <p:sp>
        <p:nvSpPr>
          <p:cNvPr id="11" name="Espace réservé de la date 3">
            <a:extLst>
              <a:ext uri="{FF2B5EF4-FFF2-40B4-BE49-F238E27FC236}">
                <a16:creationId xmlns:a16="http://schemas.microsoft.com/office/drawing/2014/main" id="{CA652A5B-7151-4D3E-B22B-1C588727B37E}"/>
              </a:ext>
            </a:extLst>
          </p:cNvPr>
          <p:cNvSpPr>
            <a:spLocks noGrp="1"/>
          </p:cNvSpPr>
          <p:nvPr>
            <p:ph type="dt" sz="half" idx="10"/>
          </p:nvPr>
        </p:nvSpPr>
        <p:spPr>
          <a:prstGeom prst="rect">
            <a:avLst/>
          </a:prstGeom>
        </p:spPr>
        <p:txBody>
          <a:bodyPr/>
          <a:lstStyle>
            <a:lvl1pPr>
              <a:defRPr>
                <a:solidFill>
                  <a:schemeClr val="bg1"/>
                </a:solidFill>
              </a:defRPr>
            </a:lvl1pPr>
          </a:lstStyle>
          <a:p>
            <a:fld id="{A20FF108-C51A-4CAE-81D2-8188422298D8}" type="datetime1">
              <a:rPr lang="fr-FR" smtClean="0"/>
              <a:pPr/>
              <a:t>10/07/2023</a:t>
            </a:fld>
            <a:endParaRPr lang="fr-FR"/>
          </a:p>
        </p:txBody>
      </p:sp>
      <p:sp>
        <p:nvSpPr>
          <p:cNvPr id="10" name="Espace réservé du numéro de diapositive 9">
            <a:extLst>
              <a:ext uri="{FF2B5EF4-FFF2-40B4-BE49-F238E27FC236}">
                <a16:creationId xmlns:a16="http://schemas.microsoft.com/office/drawing/2014/main" id="{DCAE041D-0263-4B92-ACA5-6C872D345B30}"/>
              </a:ext>
            </a:extLst>
          </p:cNvPr>
          <p:cNvSpPr>
            <a:spLocks noGrp="1"/>
          </p:cNvSpPr>
          <p:nvPr>
            <p:ph type="sldNum" sz="quarter" idx="12"/>
          </p:nvPr>
        </p:nvSpPr>
        <p:spPr>
          <a:prstGeom prst="ellipse">
            <a:avLst/>
          </a:prstGeom>
        </p:spPr>
        <p:txBody>
          <a:bodyPr/>
          <a:lstStyle/>
          <a:p>
            <a:fld id="{391C56C8-480A-4BEA-BD3F-551A9BCB35B7}" type="slidenum">
              <a:rPr lang="fr-FR" smtClean="0"/>
              <a:pPr/>
              <a:t>38</a:t>
            </a:fld>
            <a:endParaRPr lang="fr-FR"/>
          </a:p>
        </p:txBody>
      </p:sp>
      <p:sp>
        <p:nvSpPr>
          <p:cNvPr id="5" name="Espace réservé du texte 4"/>
          <p:cNvSpPr>
            <a:spLocks noGrp="1"/>
          </p:cNvSpPr>
          <p:nvPr>
            <p:ph type="body" idx="13"/>
          </p:nvPr>
        </p:nvSpPr>
        <p:spPr/>
        <p:txBody>
          <a:bodyPr/>
          <a:lstStyle/>
          <a:p>
            <a:pPr marL="0" indent="0">
              <a:buNone/>
            </a:pPr>
            <a:r>
              <a:rPr lang="fr-FR" dirty="0"/>
              <a:t>Cooling only versions</a:t>
            </a:r>
          </a:p>
        </p:txBody>
      </p:sp>
      <p:sp>
        <p:nvSpPr>
          <p:cNvPr id="20" name="Espace réservé de la date 4">
            <a:extLst>
              <a:ext uri="{FF2B5EF4-FFF2-40B4-BE49-F238E27FC236}">
                <a16:creationId xmlns:a16="http://schemas.microsoft.com/office/drawing/2014/main" id="{8206218D-0147-474F-8371-4BDA6FA8A8BC}"/>
              </a:ext>
            </a:extLst>
          </p:cNvPr>
          <p:cNvSpPr txBox="1">
            <a:spLocks/>
          </p:cNvSpPr>
          <p:nvPr/>
        </p:nvSpPr>
        <p:spPr bwMode="gray">
          <a:xfrm>
            <a:off x="166688" y="6456940"/>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5EC157-FA82-4246-94D9-527CAF0DA261}" type="datetime1">
              <a:rPr lang="fr-FR" smtClean="0"/>
              <a:pPr/>
              <a:t>10/07/2023</a:t>
            </a:fld>
            <a:endParaRPr lang="fr-FR"/>
          </a:p>
        </p:txBody>
      </p:sp>
      <p:sp>
        <p:nvSpPr>
          <p:cNvPr id="21" name="Espace réservé du pied de page 7">
            <a:extLst>
              <a:ext uri="{FF2B5EF4-FFF2-40B4-BE49-F238E27FC236}">
                <a16:creationId xmlns:a16="http://schemas.microsoft.com/office/drawing/2014/main" id="{1046C9D4-93A0-471C-949C-1EF46763242B}"/>
              </a:ext>
            </a:extLst>
          </p:cNvPr>
          <p:cNvSpPr>
            <a:spLocks noGrp="1"/>
          </p:cNvSpPr>
          <p:nvPr>
            <p:ph type="ftr" sz="quarter" idx="11"/>
          </p:nvPr>
        </p:nvSpPr>
        <p:spPr>
          <a:xfrm>
            <a:off x="993415" y="6456781"/>
            <a:ext cx="4114800" cy="365125"/>
          </a:xfrm>
          <a:prstGeom prst="rect">
            <a:avLst/>
          </a:prstGeom>
        </p:spPr>
        <p:txBody>
          <a:bodyPr/>
          <a:lstStyle/>
          <a:p>
            <a:r>
              <a:rPr lang="fr-FR" dirty="0"/>
              <a:t>- </a:t>
            </a:r>
            <a:r>
              <a:rPr lang="fr-FR" dirty="0" err="1"/>
              <a:t>Aquaciat</a:t>
            </a:r>
            <a:r>
              <a:rPr lang="fr-FR" dirty="0"/>
              <a:t> &amp; </a:t>
            </a:r>
            <a:r>
              <a:rPr lang="fr-FR" dirty="0" err="1"/>
              <a:t>Aquaciat</a:t>
            </a:r>
            <a:r>
              <a:rPr lang="fr-FR" baseline="30000" dirty="0" err="1"/>
              <a:t>power</a:t>
            </a:r>
            <a:r>
              <a:rPr lang="fr-FR" dirty="0"/>
              <a:t>– </a:t>
            </a:r>
            <a:r>
              <a:rPr lang="fr-FR" dirty="0" err="1"/>
              <a:t>customer</a:t>
            </a:r>
            <a:r>
              <a:rPr lang="fr-FR" dirty="0"/>
              <a:t> presentation</a:t>
            </a:r>
          </a:p>
        </p:txBody>
      </p:sp>
      <p:graphicFrame>
        <p:nvGraphicFramePr>
          <p:cNvPr id="12" name="object 2">
            <a:extLst>
              <a:ext uri="{FF2B5EF4-FFF2-40B4-BE49-F238E27FC236}">
                <a16:creationId xmlns:a16="http://schemas.microsoft.com/office/drawing/2014/main" id="{F8440090-C311-40E3-9507-5984A3F663E5}"/>
              </a:ext>
            </a:extLst>
          </p:cNvPr>
          <p:cNvGraphicFramePr>
            <a:graphicFrameLocks noGrp="1"/>
          </p:cNvGraphicFramePr>
          <p:nvPr>
            <p:extLst>
              <p:ext uri="{D42A27DB-BD31-4B8C-83A1-F6EECF244321}">
                <p14:modId xmlns:p14="http://schemas.microsoft.com/office/powerpoint/2010/main" val="5094120"/>
              </p:ext>
            </p:extLst>
          </p:nvPr>
        </p:nvGraphicFramePr>
        <p:xfrm>
          <a:off x="622356" y="1367915"/>
          <a:ext cx="10960041" cy="2061084"/>
        </p:xfrm>
        <a:graphic>
          <a:graphicData uri="http://schemas.openxmlformats.org/drawingml/2006/table">
            <a:tbl>
              <a:tblPr firstRow="1" bandRow="1">
                <a:tableStyleId>{2D5ABB26-0587-4C30-8999-92F81FD0307C}</a:tableStyleId>
              </a:tblPr>
              <a:tblGrid>
                <a:gridCol w="3507082">
                  <a:extLst>
                    <a:ext uri="{9D8B030D-6E8A-4147-A177-3AD203B41FA5}">
                      <a16:colId xmlns:a16="http://schemas.microsoft.com/office/drawing/2014/main" val="20000"/>
                    </a:ext>
                  </a:extLst>
                </a:gridCol>
                <a:gridCol w="392261">
                  <a:extLst>
                    <a:ext uri="{9D8B030D-6E8A-4147-A177-3AD203B41FA5}">
                      <a16:colId xmlns:a16="http://schemas.microsoft.com/office/drawing/2014/main" val="20001"/>
                    </a:ext>
                  </a:extLst>
                </a:gridCol>
                <a:gridCol w="392261">
                  <a:extLst>
                    <a:ext uri="{9D8B030D-6E8A-4147-A177-3AD203B41FA5}">
                      <a16:colId xmlns:a16="http://schemas.microsoft.com/office/drawing/2014/main" val="20002"/>
                    </a:ext>
                  </a:extLst>
                </a:gridCol>
                <a:gridCol w="392261">
                  <a:extLst>
                    <a:ext uri="{9D8B030D-6E8A-4147-A177-3AD203B41FA5}">
                      <a16:colId xmlns:a16="http://schemas.microsoft.com/office/drawing/2014/main" val="20003"/>
                    </a:ext>
                  </a:extLst>
                </a:gridCol>
                <a:gridCol w="392261">
                  <a:extLst>
                    <a:ext uri="{9D8B030D-6E8A-4147-A177-3AD203B41FA5}">
                      <a16:colId xmlns:a16="http://schemas.microsoft.com/office/drawing/2014/main" val="20004"/>
                    </a:ext>
                  </a:extLst>
                </a:gridCol>
                <a:gridCol w="392261">
                  <a:extLst>
                    <a:ext uri="{9D8B030D-6E8A-4147-A177-3AD203B41FA5}">
                      <a16:colId xmlns:a16="http://schemas.microsoft.com/office/drawing/2014/main" val="20005"/>
                    </a:ext>
                  </a:extLst>
                </a:gridCol>
                <a:gridCol w="392261">
                  <a:extLst>
                    <a:ext uri="{9D8B030D-6E8A-4147-A177-3AD203B41FA5}">
                      <a16:colId xmlns:a16="http://schemas.microsoft.com/office/drawing/2014/main" val="20006"/>
                    </a:ext>
                  </a:extLst>
                </a:gridCol>
                <a:gridCol w="392261">
                  <a:extLst>
                    <a:ext uri="{9D8B030D-6E8A-4147-A177-3AD203B41FA5}">
                      <a16:colId xmlns:a16="http://schemas.microsoft.com/office/drawing/2014/main" val="20007"/>
                    </a:ext>
                  </a:extLst>
                </a:gridCol>
                <a:gridCol w="392261">
                  <a:extLst>
                    <a:ext uri="{9D8B030D-6E8A-4147-A177-3AD203B41FA5}">
                      <a16:colId xmlns:a16="http://schemas.microsoft.com/office/drawing/2014/main" val="20008"/>
                    </a:ext>
                  </a:extLst>
                </a:gridCol>
                <a:gridCol w="392261">
                  <a:extLst>
                    <a:ext uri="{9D8B030D-6E8A-4147-A177-3AD203B41FA5}">
                      <a16:colId xmlns:a16="http://schemas.microsoft.com/office/drawing/2014/main" val="20009"/>
                    </a:ext>
                  </a:extLst>
                </a:gridCol>
                <a:gridCol w="392261">
                  <a:extLst>
                    <a:ext uri="{9D8B030D-6E8A-4147-A177-3AD203B41FA5}">
                      <a16:colId xmlns:a16="http://schemas.microsoft.com/office/drawing/2014/main" val="20010"/>
                    </a:ext>
                  </a:extLst>
                </a:gridCol>
                <a:gridCol w="392261">
                  <a:extLst>
                    <a:ext uri="{9D8B030D-6E8A-4147-A177-3AD203B41FA5}">
                      <a16:colId xmlns:a16="http://schemas.microsoft.com/office/drawing/2014/main" val="2307882036"/>
                    </a:ext>
                  </a:extLst>
                </a:gridCol>
                <a:gridCol w="392261">
                  <a:extLst>
                    <a:ext uri="{9D8B030D-6E8A-4147-A177-3AD203B41FA5}">
                      <a16:colId xmlns:a16="http://schemas.microsoft.com/office/drawing/2014/main" val="3304262781"/>
                    </a:ext>
                  </a:extLst>
                </a:gridCol>
                <a:gridCol w="392261">
                  <a:extLst>
                    <a:ext uri="{9D8B030D-6E8A-4147-A177-3AD203B41FA5}">
                      <a16:colId xmlns:a16="http://schemas.microsoft.com/office/drawing/2014/main" val="1510299874"/>
                    </a:ext>
                  </a:extLst>
                </a:gridCol>
                <a:gridCol w="392261">
                  <a:extLst>
                    <a:ext uri="{9D8B030D-6E8A-4147-A177-3AD203B41FA5}">
                      <a16:colId xmlns:a16="http://schemas.microsoft.com/office/drawing/2014/main" val="854196632"/>
                    </a:ext>
                  </a:extLst>
                </a:gridCol>
                <a:gridCol w="392261">
                  <a:extLst>
                    <a:ext uri="{9D8B030D-6E8A-4147-A177-3AD203B41FA5}">
                      <a16:colId xmlns:a16="http://schemas.microsoft.com/office/drawing/2014/main" val="750436167"/>
                    </a:ext>
                  </a:extLst>
                </a:gridCol>
                <a:gridCol w="392261">
                  <a:extLst>
                    <a:ext uri="{9D8B030D-6E8A-4147-A177-3AD203B41FA5}">
                      <a16:colId xmlns:a16="http://schemas.microsoft.com/office/drawing/2014/main" val="2760390035"/>
                    </a:ext>
                  </a:extLst>
                </a:gridCol>
                <a:gridCol w="392261">
                  <a:extLst>
                    <a:ext uri="{9D8B030D-6E8A-4147-A177-3AD203B41FA5}">
                      <a16:colId xmlns:a16="http://schemas.microsoft.com/office/drawing/2014/main" val="3284485777"/>
                    </a:ext>
                  </a:extLst>
                </a:gridCol>
                <a:gridCol w="392261">
                  <a:extLst>
                    <a:ext uri="{9D8B030D-6E8A-4147-A177-3AD203B41FA5}">
                      <a16:colId xmlns:a16="http://schemas.microsoft.com/office/drawing/2014/main" val="2427491503"/>
                    </a:ext>
                  </a:extLst>
                </a:gridCol>
                <a:gridCol w="392261">
                  <a:extLst>
                    <a:ext uri="{9D8B030D-6E8A-4147-A177-3AD203B41FA5}">
                      <a16:colId xmlns:a16="http://schemas.microsoft.com/office/drawing/2014/main" val="1741933749"/>
                    </a:ext>
                  </a:extLst>
                </a:gridCol>
              </a:tblGrid>
              <a:tr h="271698">
                <a:tc gridSpan="20">
                  <a:txBody>
                    <a:bodyPr/>
                    <a:lstStyle/>
                    <a:p>
                      <a:pPr algn="ctr">
                        <a:lnSpc>
                          <a:spcPts val="950"/>
                        </a:lnSpc>
                      </a:pPr>
                      <a:r>
                        <a:rPr sz="1100" b="1" dirty="0">
                          <a:solidFill>
                            <a:srgbClr val="FFFFFF"/>
                          </a:solidFill>
                          <a:latin typeface="+mj-lt"/>
                          <a:cs typeface="Arial" panose="020B0604020202020204" pitchFamily="34" charset="0"/>
                        </a:rPr>
                        <a:t>AQUACIAT</a:t>
                      </a:r>
                      <a:r>
                        <a:rPr sz="1100" b="1" baseline="33333" dirty="0">
                          <a:solidFill>
                            <a:srgbClr val="FFFFFF"/>
                          </a:solidFill>
                          <a:latin typeface="+mj-lt"/>
                          <a:cs typeface="Arial" panose="020B0604020202020204" pitchFamily="34" charset="0"/>
                        </a:rPr>
                        <a:t>POWER</a:t>
                      </a:r>
                      <a:r>
                        <a:rPr sz="1100" b="1" spc="97" baseline="33333" dirty="0">
                          <a:solidFill>
                            <a:srgbClr val="FFFFFF"/>
                          </a:solidFill>
                          <a:latin typeface="+mj-lt"/>
                          <a:cs typeface="Arial" panose="020B0604020202020204" pitchFamily="34" charset="0"/>
                        </a:rPr>
                        <a:t> </a:t>
                      </a:r>
                      <a:r>
                        <a:rPr sz="1100" b="1" spc="-25" dirty="0">
                          <a:solidFill>
                            <a:srgbClr val="FFFFFF"/>
                          </a:solidFill>
                          <a:latin typeface="+mj-lt"/>
                          <a:cs typeface="Arial" panose="020B0604020202020204" pitchFamily="34" charset="0"/>
                        </a:rPr>
                        <a:t>LD</a:t>
                      </a:r>
                      <a:endParaRPr sz="1100" dirty="0">
                        <a:latin typeface="+mj-lt"/>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noFill/>
                      <a:prstDash val="solid"/>
                    </a:lnB>
                    <a:solidFill>
                      <a:srgbClr val="DF271C"/>
                    </a:solidFill>
                  </a:tcPr>
                </a:tc>
                <a:tc hMerge="1">
                  <a:txBody>
                    <a:bodyPr/>
                    <a:lstStyle/>
                    <a:p>
                      <a:endParaRPr dirty="0"/>
                    </a:p>
                  </a:txBody>
                  <a:tcPr marL="0" marR="0" marT="0" marB="0">
                    <a:lnT w="12700" cap="flat" cmpd="sng" algn="ctr">
                      <a:solidFill>
                        <a:schemeClr val="tx1"/>
                      </a:solidFill>
                      <a:prstDash val="solid"/>
                      <a:round/>
                      <a:headEnd type="none" w="med" len="med"/>
                      <a:tailEnd type="none" w="med" len="med"/>
                    </a:lnT>
                    <a:solidFill>
                      <a:srgbClr val="DF271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pPr algn="ctr">
                        <a:lnSpc>
                          <a:spcPts val="950"/>
                        </a:lnSpc>
                      </a:pPr>
                      <a:endParaRPr sz="1100" dirty="0">
                        <a:latin typeface="+mj-lt"/>
                        <a:cs typeface="Arial" panose="020B0604020202020204" pitchFamily="34" charset="0"/>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1100" dirty="0">
                        <a:latin typeface="+mj-lt"/>
                        <a:cs typeface="Arial" panose="020B0604020202020204" pitchFamily="34" charset="0"/>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1100">
                        <a:latin typeface="+mj-lt"/>
                        <a:cs typeface="Arial" panose="020B0604020202020204" pitchFamily="34" charset="0"/>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1100" dirty="0">
                        <a:latin typeface="+mj-lt"/>
                        <a:cs typeface="Arial" panose="020B0604020202020204" pitchFamily="34" charset="0"/>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1100" dirty="0">
                        <a:latin typeface="+mj-lt"/>
                        <a:cs typeface="Arial" panose="020B0604020202020204" pitchFamily="34" charset="0"/>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1100" dirty="0">
                        <a:latin typeface="+mj-lt"/>
                        <a:cs typeface="Arial" panose="020B0604020202020204" pitchFamily="34" charset="0"/>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1100" dirty="0">
                        <a:latin typeface="+mj-lt"/>
                        <a:cs typeface="Arial" panose="020B0604020202020204" pitchFamily="34" charset="0"/>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1100" dirty="0">
                        <a:latin typeface="+mj-lt"/>
                        <a:cs typeface="Arial" panose="020B0604020202020204" pitchFamily="34" charset="0"/>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1100" dirty="0">
                        <a:latin typeface="+mj-lt"/>
                        <a:cs typeface="Arial" panose="020B0604020202020204" pitchFamily="34" charset="0"/>
                      </a:endParaRPr>
                    </a:p>
                  </a:txBody>
                  <a:tcPr marL="0" marR="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extLst>
                  <a:ext uri="{0D108BD9-81ED-4DB2-BD59-A6C34878D82A}">
                    <a16:rowId xmlns:a16="http://schemas.microsoft.com/office/drawing/2014/main" val="10000"/>
                  </a:ext>
                </a:extLst>
              </a:tr>
              <a:tr h="276884">
                <a:tc>
                  <a:txBody>
                    <a:bodyPr/>
                    <a:lstStyle/>
                    <a:p>
                      <a:pPr>
                        <a:lnSpc>
                          <a:spcPct val="100000"/>
                        </a:lnSpc>
                      </a:pPr>
                      <a:endParaRPr sz="1000" dirty="0">
                        <a:latin typeface="+mj-lt"/>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noFill/>
                      <a:prstDash val="solid"/>
                    </a:lnT>
                    <a:lnB w="6350">
                      <a:noFill/>
                      <a:prstDash val="solid"/>
                    </a:lnB>
                    <a:lnTlToBr w="12700" cmpd="sng">
                      <a:noFill/>
                      <a:prstDash val="solid"/>
                    </a:lnTlToBr>
                    <a:lnBlToTr w="12700" cmpd="sng">
                      <a:noFill/>
                      <a:prstDash val="solid"/>
                    </a:lnBlToTr>
                    <a:solidFill>
                      <a:srgbClr val="B3B2B2"/>
                    </a:solidFill>
                  </a:tcPr>
                </a:tc>
                <a:tc>
                  <a:txBody>
                    <a:bodyPr/>
                    <a:lstStyle/>
                    <a:p>
                      <a:pPr marL="0" algn="ctr" defTabSz="914400" rtl="0" eaLnBrk="1" latinLnBrk="0" hangingPunct="1">
                        <a:lnSpc>
                          <a:spcPct val="100000"/>
                        </a:lnSpc>
                        <a:spcBef>
                          <a:spcPts val="145"/>
                        </a:spcBef>
                      </a:pPr>
                      <a:r>
                        <a:rPr sz="1050" b="1" kern="1200" spc="-20" dirty="0">
                          <a:solidFill>
                            <a:srgbClr val="FFFFFF"/>
                          </a:solidFill>
                          <a:latin typeface="+mj-lt"/>
                          <a:ea typeface="+mn-ea"/>
                          <a:cs typeface="Arial" panose="020B0604020202020204" pitchFamily="34" charset="0"/>
                        </a:rPr>
                        <a:t>0602R</a:t>
                      </a:r>
                    </a:p>
                  </a:txBody>
                  <a:tcPr marL="0" marR="0" marT="18415" marB="0">
                    <a:lnL w="12700" cap="flat" cmpd="sng" algn="ctr">
                      <a:solidFill>
                        <a:schemeClr val="tx1"/>
                      </a:solidFill>
                      <a:prstDash val="solid"/>
                      <a:round/>
                      <a:headEnd type="none" w="med" len="med"/>
                      <a:tailEnd type="none" w="med" len="med"/>
                    </a:lnL>
                    <a:lnR w="6350">
                      <a:solidFill>
                        <a:srgbClr val="FFFFFF"/>
                      </a:solidFill>
                      <a:prstDash val="solid"/>
                    </a:lnR>
                    <a:lnT w="12700">
                      <a:solidFill>
                        <a:srgbClr val="FFFFFF"/>
                      </a:solidFill>
                      <a:prstDash val="solid"/>
                    </a:lnT>
                    <a:lnB w="6350">
                      <a:noFill/>
                      <a:prstDash val="solid"/>
                    </a:lnB>
                    <a:solidFill>
                      <a:srgbClr val="B3B2B2"/>
                    </a:solidFill>
                  </a:tcPr>
                </a:tc>
                <a:tc>
                  <a:txBody>
                    <a:bodyPr/>
                    <a:lstStyle/>
                    <a:p>
                      <a:pPr marL="0" algn="ctr" defTabSz="914400" rtl="0" eaLnBrk="1" latinLnBrk="0" hangingPunct="1">
                        <a:lnSpc>
                          <a:spcPct val="100000"/>
                        </a:lnSpc>
                        <a:spcBef>
                          <a:spcPts val="145"/>
                        </a:spcBef>
                      </a:pPr>
                      <a:r>
                        <a:rPr sz="1050" b="1" kern="1200" spc="-20" dirty="0">
                          <a:solidFill>
                            <a:srgbClr val="FFFFFF"/>
                          </a:solidFill>
                          <a:latin typeface="+mj-lt"/>
                          <a:ea typeface="+mn-ea"/>
                          <a:cs typeface="Arial" panose="020B0604020202020204" pitchFamily="34" charset="0"/>
                        </a:rPr>
                        <a:t>0650R</a:t>
                      </a: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noFill/>
                      <a:prstDash val="solid"/>
                    </a:lnB>
                    <a:solidFill>
                      <a:srgbClr val="B3B2B2"/>
                    </a:solidFill>
                  </a:tcPr>
                </a:tc>
                <a:tc>
                  <a:txBody>
                    <a:bodyPr/>
                    <a:lstStyle/>
                    <a:p>
                      <a:pPr marL="0" algn="ctr" defTabSz="914400" rtl="0" eaLnBrk="1" latinLnBrk="0" hangingPunct="1">
                        <a:lnSpc>
                          <a:spcPct val="100000"/>
                        </a:lnSpc>
                        <a:spcBef>
                          <a:spcPts val="145"/>
                        </a:spcBef>
                      </a:pPr>
                      <a:r>
                        <a:rPr sz="1050" b="1" kern="1200" spc="-20" dirty="0">
                          <a:solidFill>
                            <a:srgbClr val="FFFFFF"/>
                          </a:solidFill>
                          <a:latin typeface="+mj-lt"/>
                          <a:ea typeface="+mn-ea"/>
                          <a:cs typeface="Arial" panose="020B0604020202020204" pitchFamily="34" charset="0"/>
                        </a:rPr>
                        <a:t>0750R</a:t>
                      </a:r>
                    </a:p>
                  </a:txBody>
                  <a:tcPr marL="0" marR="0" marT="18415" marB="0">
                    <a:lnL w="6350" cap="flat" cmpd="sng" algn="ctr">
                      <a:solidFill>
                        <a:srgbClr val="FFFFFF"/>
                      </a:solidFill>
                      <a:prstDash val="solid"/>
                      <a:round/>
                      <a:headEnd type="none" w="med" len="med"/>
                      <a:tailEnd type="none" w="med" len="med"/>
                    </a:lnL>
                    <a:lnR w="6350">
                      <a:solidFill>
                        <a:srgbClr val="FFFFFF"/>
                      </a:solidFill>
                      <a:prstDash val="solid"/>
                    </a:lnR>
                    <a:lnB w="6350">
                      <a:noFill/>
                      <a:prstDash val="solid"/>
                    </a:lnB>
                    <a:solidFill>
                      <a:srgbClr val="B3B2B2"/>
                    </a:solidFill>
                  </a:tcPr>
                </a:tc>
                <a:tc>
                  <a:txBody>
                    <a:bodyPr/>
                    <a:lstStyle/>
                    <a:p>
                      <a:pPr marL="0" algn="ctr" defTabSz="914400" rtl="0" eaLnBrk="1" latinLnBrk="0" hangingPunct="1">
                        <a:lnSpc>
                          <a:spcPct val="100000"/>
                        </a:lnSpc>
                        <a:spcBef>
                          <a:spcPts val="145"/>
                        </a:spcBef>
                      </a:pPr>
                      <a:r>
                        <a:rPr sz="1050" b="1" kern="1200" spc="-20" dirty="0">
                          <a:solidFill>
                            <a:srgbClr val="FFFFFF"/>
                          </a:solidFill>
                          <a:latin typeface="+mj-lt"/>
                          <a:ea typeface="+mn-ea"/>
                          <a:cs typeface="Arial" panose="020B0604020202020204" pitchFamily="34" charset="0"/>
                        </a:rPr>
                        <a:t>0900R</a:t>
                      </a: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noFill/>
                      <a:prstDash val="solid"/>
                    </a:lnB>
                    <a:solidFill>
                      <a:srgbClr val="B3B2B2"/>
                    </a:solidFill>
                  </a:tcPr>
                </a:tc>
                <a:tc>
                  <a:txBody>
                    <a:bodyPr/>
                    <a:lstStyle/>
                    <a:p>
                      <a:pPr marL="0" marR="19685" algn="ctr" defTabSz="914400" rtl="0" eaLnBrk="1" latinLnBrk="0" hangingPunct="1">
                        <a:lnSpc>
                          <a:spcPct val="100000"/>
                        </a:lnSpc>
                        <a:spcBef>
                          <a:spcPts val="145"/>
                        </a:spcBef>
                      </a:pPr>
                      <a:r>
                        <a:rPr sz="1050" b="1" kern="1200" spc="-20" dirty="0">
                          <a:solidFill>
                            <a:srgbClr val="FFFFFF"/>
                          </a:solidFill>
                          <a:latin typeface="+mj-lt"/>
                          <a:ea typeface="+mn-ea"/>
                          <a:cs typeface="Arial" panose="020B0604020202020204" pitchFamily="34" charset="0"/>
                        </a:rPr>
                        <a:t>1100R</a:t>
                      </a: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noFill/>
                      <a:prstDash val="solid"/>
                    </a:lnB>
                    <a:solidFill>
                      <a:srgbClr val="B3B2B2"/>
                    </a:solidFill>
                  </a:tcPr>
                </a:tc>
                <a:tc>
                  <a:txBody>
                    <a:bodyPr/>
                    <a:lstStyle/>
                    <a:p>
                      <a:pPr marL="0" algn="ctr" defTabSz="914400" rtl="0" eaLnBrk="1" latinLnBrk="0" hangingPunct="1">
                        <a:lnSpc>
                          <a:spcPct val="100000"/>
                        </a:lnSpc>
                        <a:spcBef>
                          <a:spcPts val="145"/>
                        </a:spcBef>
                      </a:pPr>
                      <a:r>
                        <a:rPr sz="1050" b="1" kern="1200" spc="-20" dirty="0">
                          <a:solidFill>
                            <a:srgbClr val="FFFFFF"/>
                          </a:solidFill>
                          <a:latin typeface="+mj-lt"/>
                          <a:ea typeface="+mn-ea"/>
                          <a:cs typeface="Arial" panose="020B0604020202020204" pitchFamily="34" charset="0"/>
                        </a:rPr>
                        <a:t>1200R</a:t>
                      </a:r>
                      <a:endParaRPr sz="1050" b="1" kern="1200" spc="-20">
                        <a:solidFill>
                          <a:srgbClr val="FFFFFF"/>
                        </a:solidFill>
                        <a:latin typeface="+mj-lt"/>
                        <a:ea typeface="+mn-ea"/>
                        <a:cs typeface="Arial" panose="020B0604020202020204" pitchFamily="34" charset="0"/>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noFill/>
                      <a:prstDash val="solid"/>
                    </a:lnB>
                    <a:solidFill>
                      <a:srgbClr val="B3B2B2"/>
                    </a:solidFill>
                  </a:tcPr>
                </a:tc>
                <a:tc>
                  <a:txBody>
                    <a:bodyPr/>
                    <a:lstStyle/>
                    <a:p>
                      <a:pPr marL="0" algn="ctr" defTabSz="914400" rtl="0" eaLnBrk="1" latinLnBrk="0" hangingPunct="1">
                        <a:lnSpc>
                          <a:spcPct val="100000"/>
                        </a:lnSpc>
                        <a:spcBef>
                          <a:spcPts val="145"/>
                        </a:spcBef>
                      </a:pPr>
                      <a:r>
                        <a:rPr sz="1050" b="1" kern="1200" spc="-20" dirty="0">
                          <a:solidFill>
                            <a:srgbClr val="FFFFFF"/>
                          </a:solidFill>
                          <a:latin typeface="+mj-lt"/>
                          <a:ea typeface="+mn-ea"/>
                          <a:cs typeface="Arial" panose="020B0604020202020204" pitchFamily="34" charset="0"/>
                        </a:rPr>
                        <a:t>1350R</a:t>
                      </a: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noFill/>
                      <a:prstDash val="solid"/>
                    </a:lnB>
                    <a:solidFill>
                      <a:srgbClr val="B3B2B2"/>
                    </a:solidFill>
                  </a:tcPr>
                </a:tc>
                <a:tc>
                  <a:txBody>
                    <a:bodyPr/>
                    <a:lstStyle/>
                    <a:p>
                      <a:pPr marL="0" algn="ctr" defTabSz="914400" rtl="0" eaLnBrk="1" latinLnBrk="0" hangingPunct="1">
                        <a:lnSpc>
                          <a:spcPct val="100000"/>
                        </a:lnSpc>
                        <a:spcBef>
                          <a:spcPts val="145"/>
                        </a:spcBef>
                      </a:pPr>
                      <a:r>
                        <a:rPr sz="1050" b="1" kern="1200" spc="-20" dirty="0">
                          <a:solidFill>
                            <a:srgbClr val="FFFFFF"/>
                          </a:solidFill>
                          <a:latin typeface="+mj-lt"/>
                          <a:ea typeface="+mn-ea"/>
                          <a:cs typeface="Arial" panose="020B0604020202020204" pitchFamily="34" charset="0"/>
                        </a:rPr>
                        <a:t>1400R</a:t>
                      </a: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noFill/>
                      <a:prstDash val="solid"/>
                    </a:lnB>
                    <a:solidFill>
                      <a:srgbClr val="B3B2B2"/>
                    </a:solidFill>
                  </a:tcPr>
                </a:tc>
                <a:tc>
                  <a:txBody>
                    <a:bodyPr/>
                    <a:lstStyle/>
                    <a:p>
                      <a:pPr marL="0" algn="ctr" defTabSz="914400" rtl="0" eaLnBrk="1" latinLnBrk="0" hangingPunct="1">
                        <a:lnSpc>
                          <a:spcPct val="100000"/>
                        </a:lnSpc>
                        <a:spcBef>
                          <a:spcPts val="145"/>
                        </a:spcBef>
                      </a:pPr>
                      <a:r>
                        <a:rPr sz="1050" b="1" kern="1200" spc="-20" dirty="0">
                          <a:solidFill>
                            <a:srgbClr val="FFFFFF"/>
                          </a:solidFill>
                          <a:latin typeface="+mj-lt"/>
                          <a:ea typeface="+mn-ea"/>
                          <a:cs typeface="Arial" panose="020B0604020202020204" pitchFamily="34" charset="0"/>
                        </a:rPr>
                        <a:t>1600R</a:t>
                      </a: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noFill/>
                      <a:prstDash val="solid"/>
                    </a:lnB>
                    <a:solidFill>
                      <a:srgbClr val="B3B2B2"/>
                    </a:solidFill>
                  </a:tcPr>
                </a:tc>
                <a:tc>
                  <a:txBody>
                    <a:bodyPr/>
                    <a:lstStyle/>
                    <a:p>
                      <a:pPr algn="ctr">
                        <a:lnSpc>
                          <a:spcPct val="100000"/>
                        </a:lnSpc>
                        <a:spcBef>
                          <a:spcPts val="145"/>
                        </a:spcBef>
                      </a:pPr>
                      <a:r>
                        <a:rPr sz="1050" b="1" spc="-20" dirty="0">
                          <a:solidFill>
                            <a:srgbClr val="FFFFFF"/>
                          </a:solidFill>
                          <a:latin typeface="+mj-lt"/>
                          <a:cs typeface="Arial" panose="020B0604020202020204" pitchFamily="34" charset="0"/>
                        </a:rPr>
                        <a:t>1750R</a:t>
                      </a:r>
                      <a:endParaRPr sz="1050" dirty="0">
                        <a:latin typeface="+mj-lt"/>
                        <a:cs typeface="Arial" panose="020B0604020202020204" pitchFamily="34" charset="0"/>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a:solidFill>
                        <a:srgbClr val="FFFFFF"/>
                      </a:solidFill>
                      <a:prstDash val="solid"/>
                    </a:lnT>
                    <a:lnB w="6350">
                      <a:noFill/>
                      <a:prstDash val="solid"/>
                    </a:lnB>
                    <a:solidFill>
                      <a:srgbClr val="B3B2B2"/>
                    </a:solidFill>
                  </a:tcPr>
                </a:tc>
                <a:tc>
                  <a:txBody>
                    <a:bodyPr/>
                    <a:lstStyle/>
                    <a:p>
                      <a:pPr algn="ctr">
                        <a:lnSpc>
                          <a:spcPct val="100000"/>
                        </a:lnSpc>
                        <a:spcBef>
                          <a:spcPts val="145"/>
                        </a:spcBef>
                      </a:pPr>
                      <a:r>
                        <a:rPr sz="1050" b="1" spc="-20" dirty="0">
                          <a:solidFill>
                            <a:srgbClr val="FFFFFF"/>
                          </a:solidFill>
                          <a:latin typeface="+mj-lt"/>
                          <a:cs typeface="Arial" panose="020B0604020202020204" pitchFamily="34" charset="0"/>
                        </a:rPr>
                        <a:t>1800R</a:t>
                      </a:r>
                      <a:endParaRPr sz="1050" dirty="0">
                        <a:latin typeface="+mj-lt"/>
                        <a:cs typeface="Arial" panose="020B0604020202020204" pitchFamily="34" charset="0"/>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noFill/>
                      <a:prstDash val="solid"/>
                      <a:round/>
                      <a:headEnd type="none" w="med" len="med"/>
                      <a:tailEnd type="none" w="med" len="med"/>
                    </a:lnB>
                    <a:solidFill>
                      <a:srgbClr val="B3B2B2"/>
                    </a:solidFill>
                  </a:tcPr>
                </a:tc>
                <a:tc>
                  <a:txBody>
                    <a:bodyPr/>
                    <a:lstStyle/>
                    <a:p>
                      <a:pPr algn="ctr">
                        <a:lnSpc>
                          <a:spcPct val="100000"/>
                        </a:lnSpc>
                        <a:spcBef>
                          <a:spcPts val="145"/>
                        </a:spcBef>
                      </a:pPr>
                      <a:r>
                        <a:rPr sz="1050" b="1" spc="-20" dirty="0">
                          <a:solidFill>
                            <a:srgbClr val="FFFFFF"/>
                          </a:solidFill>
                          <a:latin typeface="+mj-lt"/>
                          <a:cs typeface="Arial" panose="020B0604020202020204" pitchFamily="34" charset="0"/>
                        </a:rPr>
                        <a:t>2000R</a:t>
                      </a:r>
                      <a:endParaRPr sz="1050" dirty="0">
                        <a:latin typeface="+mj-lt"/>
                        <a:cs typeface="Arial" panose="020B0604020202020204" pitchFamily="34" charset="0"/>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noFill/>
                      <a:prstDash val="solid"/>
                      <a:round/>
                      <a:headEnd type="none" w="med" len="med"/>
                      <a:tailEnd type="none" w="med" len="med"/>
                    </a:lnB>
                    <a:solidFill>
                      <a:srgbClr val="B3B2B2"/>
                    </a:solidFill>
                  </a:tcPr>
                </a:tc>
                <a:tc>
                  <a:txBody>
                    <a:bodyPr/>
                    <a:lstStyle/>
                    <a:p>
                      <a:pPr algn="ctr">
                        <a:lnSpc>
                          <a:spcPct val="100000"/>
                        </a:lnSpc>
                        <a:spcBef>
                          <a:spcPts val="145"/>
                        </a:spcBef>
                      </a:pPr>
                      <a:r>
                        <a:rPr sz="1050" b="1" spc="-20" dirty="0">
                          <a:solidFill>
                            <a:srgbClr val="FFFFFF"/>
                          </a:solidFill>
                          <a:latin typeface="+mj-lt"/>
                          <a:cs typeface="Arial" panose="020B0604020202020204" pitchFamily="34" charset="0"/>
                        </a:rPr>
                        <a:t>2200R</a:t>
                      </a:r>
                      <a:endParaRPr sz="1050" dirty="0">
                        <a:latin typeface="+mj-lt"/>
                        <a:cs typeface="Arial" panose="020B0604020202020204" pitchFamily="34" charset="0"/>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noFill/>
                      <a:prstDash val="solid"/>
                      <a:round/>
                      <a:headEnd type="none" w="med" len="med"/>
                      <a:tailEnd type="none" w="med" len="med"/>
                    </a:lnB>
                    <a:solidFill>
                      <a:srgbClr val="B3B2B2"/>
                    </a:solidFill>
                  </a:tcPr>
                </a:tc>
                <a:tc>
                  <a:txBody>
                    <a:bodyPr/>
                    <a:lstStyle/>
                    <a:p>
                      <a:pPr algn="ctr">
                        <a:lnSpc>
                          <a:spcPct val="100000"/>
                        </a:lnSpc>
                        <a:spcBef>
                          <a:spcPts val="145"/>
                        </a:spcBef>
                      </a:pPr>
                      <a:r>
                        <a:rPr sz="1050" b="1" spc="-20" dirty="0">
                          <a:solidFill>
                            <a:srgbClr val="FFFFFF"/>
                          </a:solidFill>
                          <a:latin typeface="+mj-lt"/>
                          <a:cs typeface="Arial" panose="020B0604020202020204" pitchFamily="34" charset="0"/>
                        </a:rPr>
                        <a:t>2400R</a:t>
                      </a:r>
                      <a:endParaRPr sz="1050">
                        <a:latin typeface="+mj-lt"/>
                        <a:cs typeface="Arial" panose="020B0604020202020204" pitchFamily="34" charset="0"/>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noFill/>
                      <a:prstDash val="solid"/>
                      <a:round/>
                      <a:headEnd type="none" w="med" len="med"/>
                      <a:tailEnd type="none" w="med" len="med"/>
                    </a:lnB>
                    <a:solidFill>
                      <a:srgbClr val="B3B2B2"/>
                    </a:solidFill>
                  </a:tcPr>
                </a:tc>
                <a:tc>
                  <a:txBody>
                    <a:bodyPr/>
                    <a:lstStyle/>
                    <a:p>
                      <a:pPr algn="ctr">
                        <a:lnSpc>
                          <a:spcPct val="100000"/>
                        </a:lnSpc>
                        <a:spcBef>
                          <a:spcPts val="145"/>
                        </a:spcBef>
                      </a:pPr>
                      <a:r>
                        <a:rPr sz="1050" b="1" spc="-20" dirty="0">
                          <a:solidFill>
                            <a:srgbClr val="FFFFFF"/>
                          </a:solidFill>
                          <a:latin typeface="+mj-lt"/>
                          <a:cs typeface="Arial" panose="020B0604020202020204" pitchFamily="34" charset="0"/>
                        </a:rPr>
                        <a:t>2650R</a:t>
                      </a:r>
                      <a:endParaRPr sz="1050" dirty="0">
                        <a:latin typeface="+mj-lt"/>
                        <a:cs typeface="Arial" panose="020B0604020202020204" pitchFamily="34" charset="0"/>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noFill/>
                      <a:prstDash val="solid"/>
                      <a:round/>
                      <a:headEnd type="none" w="med" len="med"/>
                      <a:tailEnd type="none" w="med" len="med"/>
                    </a:lnB>
                    <a:solidFill>
                      <a:srgbClr val="B3B2B2"/>
                    </a:solidFill>
                  </a:tcPr>
                </a:tc>
                <a:tc>
                  <a:txBody>
                    <a:bodyPr/>
                    <a:lstStyle/>
                    <a:p>
                      <a:pPr algn="ctr">
                        <a:lnSpc>
                          <a:spcPct val="100000"/>
                        </a:lnSpc>
                        <a:spcBef>
                          <a:spcPts val="145"/>
                        </a:spcBef>
                      </a:pPr>
                      <a:r>
                        <a:rPr sz="1050" b="1" spc="-20" dirty="0">
                          <a:solidFill>
                            <a:srgbClr val="FFFFFF"/>
                          </a:solidFill>
                          <a:latin typeface="+mj-lt"/>
                          <a:cs typeface="Arial" panose="020B0604020202020204" pitchFamily="34" charset="0"/>
                        </a:rPr>
                        <a:t>2800R</a:t>
                      </a:r>
                      <a:endParaRPr sz="1050" dirty="0">
                        <a:latin typeface="+mj-lt"/>
                        <a:cs typeface="Arial" panose="020B0604020202020204" pitchFamily="34" charset="0"/>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noFill/>
                      <a:prstDash val="solid"/>
                      <a:round/>
                      <a:headEnd type="none" w="med" len="med"/>
                      <a:tailEnd type="none" w="med" len="med"/>
                    </a:lnB>
                    <a:solidFill>
                      <a:srgbClr val="B3B2B2"/>
                    </a:solidFill>
                  </a:tcPr>
                </a:tc>
                <a:tc>
                  <a:txBody>
                    <a:bodyPr/>
                    <a:lstStyle/>
                    <a:p>
                      <a:pPr algn="ctr">
                        <a:lnSpc>
                          <a:spcPct val="100000"/>
                        </a:lnSpc>
                        <a:spcBef>
                          <a:spcPts val="145"/>
                        </a:spcBef>
                      </a:pPr>
                      <a:r>
                        <a:rPr sz="1050" b="1" spc="-20" dirty="0">
                          <a:solidFill>
                            <a:srgbClr val="FFFFFF"/>
                          </a:solidFill>
                          <a:latin typeface="+mj-lt"/>
                          <a:cs typeface="Arial" panose="020B0604020202020204" pitchFamily="34" charset="0"/>
                        </a:rPr>
                        <a:t>2950R</a:t>
                      </a:r>
                      <a:endParaRPr sz="1050" dirty="0">
                        <a:latin typeface="+mj-lt"/>
                        <a:cs typeface="Arial" panose="020B0604020202020204" pitchFamily="34" charset="0"/>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noFill/>
                      <a:prstDash val="solid"/>
                      <a:round/>
                      <a:headEnd type="none" w="med" len="med"/>
                      <a:tailEnd type="none" w="med" len="med"/>
                    </a:lnB>
                    <a:solidFill>
                      <a:srgbClr val="B3B2B2"/>
                    </a:solidFill>
                  </a:tcPr>
                </a:tc>
                <a:tc>
                  <a:txBody>
                    <a:bodyPr/>
                    <a:lstStyle/>
                    <a:p>
                      <a:pPr algn="ctr">
                        <a:lnSpc>
                          <a:spcPct val="100000"/>
                        </a:lnSpc>
                        <a:spcBef>
                          <a:spcPts val="145"/>
                        </a:spcBef>
                      </a:pPr>
                      <a:r>
                        <a:rPr sz="1050" b="1" spc="-20" dirty="0">
                          <a:solidFill>
                            <a:srgbClr val="FFFFFF"/>
                          </a:solidFill>
                          <a:latin typeface="+mj-lt"/>
                          <a:cs typeface="Arial" panose="020B0604020202020204" pitchFamily="34" charset="0"/>
                        </a:rPr>
                        <a:t>3200R</a:t>
                      </a:r>
                      <a:endParaRPr sz="1050" dirty="0">
                        <a:latin typeface="+mj-lt"/>
                        <a:cs typeface="Arial" panose="020B0604020202020204" pitchFamily="34" charset="0"/>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noFill/>
                      <a:prstDash val="solid"/>
                      <a:round/>
                      <a:headEnd type="none" w="med" len="med"/>
                      <a:tailEnd type="none" w="med" len="med"/>
                    </a:lnB>
                    <a:solidFill>
                      <a:srgbClr val="B3B2B2"/>
                    </a:solidFill>
                  </a:tcPr>
                </a:tc>
                <a:tc>
                  <a:txBody>
                    <a:bodyPr/>
                    <a:lstStyle/>
                    <a:p>
                      <a:pPr algn="ctr">
                        <a:lnSpc>
                          <a:spcPct val="100000"/>
                        </a:lnSpc>
                        <a:spcBef>
                          <a:spcPts val="145"/>
                        </a:spcBef>
                      </a:pPr>
                      <a:r>
                        <a:rPr sz="1050" b="1" spc="-20" dirty="0">
                          <a:solidFill>
                            <a:srgbClr val="FFFFFF"/>
                          </a:solidFill>
                          <a:latin typeface="+mj-lt"/>
                          <a:cs typeface="Arial" panose="020B0604020202020204" pitchFamily="34" charset="0"/>
                        </a:rPr>
                        <a:t>3500R</a:t>
                      </a:r>
                      <a:endParaRPr sz="1050" dirty="0">
                        <a:latin typeface="+mj-lt"/>
                        <a:cs typeface="Arial" panose="020B0604020202020204" pitchFamily="34" charset="0"/>
                      </a:endParaRPr>
                    </a:p>
                  </a:txBody>
                  <a:tcPr marL="0" marR="0" marT="18415" marB="0">
                    <a:lnL w="6350">
                      <a:solidFill>
                        <a:srgbClr val="FFFFFF"/>
                      </a:solidFill>
                      <a:prstDash val="soli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noFill/>
                      <a:prstDash val="solid"/>
                      <a:round/>
                      <a:headEnd type="none" w="med" len="med"/>
                      <a:tailEnd type="none" w="med" len="med"/>
                    </a:lnB>
                    <a:solidFill>
                      <a:srgbClr val="B3B2B2"/>
                    </a:solidFill>
                  </a:tcPr>
                </a:tc>
                <a:extLst>
                  <a:ext uri="{0D108BD9-81ED-4DB2-BD59-A6C34878D82A}">
                    <a16:rowId xmlns:a16="http://schemas.microsoft.com/office/drawing/2014/main" val="10001"/>
                  </a:ext>
                </a:extLst>
              </a:tr>
              <a:tr h="225366">
                <a:tc>
                  <a:txBody>
                    <a:bodyPr/>
                    <a:lstStyle/>
                    <a:p>
                      <a:pPr marL="17780">
                        <a:lnSpc>
                          <a:spcPct val="100000"/>
                        </a:lnSpc>
                        <a:spcBef>
                          <a:spcPts val="95"/>
                        </a:spcBef>
                      </a:pPr>
                      <a:r>
                        <a:rPr sz="1050" b="1" dirty="0">
                          <a:solidFill>
                            <a:srgbClr val="DF271C"/>
                          </a:solidFill>
                          <a:latin typeface="+mj-lt"/>
                          <a:cs typeface="Arial" panose="020B0604020202020204" pitchFamily="34" charset="0"/>
                        </a:rPr>
                        <a:t>UNIT</a:t>
                      </a:r>
                      <a:r>
                        <a:rPr sz="1050" b="1" spc="-5" dirty="0">
                          <a:solidFill>
                            <a:srgbClr val="DF271C"/>
                          </a:solidFill>
                          <a:latin typeface="+mj-lt"/>
                          <a:cs typeface="Arial" panose="020B0604020202020204" pitchFamily="34" charset="0"/>
                        </a:rPr>
                        <a:t> </a:t>
                      </a:r>
                      <a:r>
                        <a:rPr sz="1050" b="1" dirty="0">
                          <a:solidFill>
                            <a:srgbClr val="DF271C"/>
                          </a:solidFill>
                          <a:latin typeface="+mj-lt"/>
                          <a:cs typeface="Arial" panose="020B0604020202020204" pitchFamily="34" charset="0"/>
                        </a:rPr>
                        <a:t>+</a:t>
                      </a:r>
                      <a:r>
                        <a:rPr sz="1050" b="1" spc="-5" dirty="0">
                          <a:solidFill>
                            <a:srgbClr val="DF271C"/>
                          </a:solidFill>
                          <a:latin typeface="+mj-lt"/>
                          <a:cs typeface="Arial" panose="020B0604020202020204" pitchFamily="34" charset="0"/>
                        </a:rPr>
                        <a:t> </a:t>
                      </a:r>
                      <a:r>
                        <a:rPr sz="1050" b="1" dirty="0">
                          <a:solidFill>
                            <a:srgbClr val="DF271C"/>
                          </a:solidFill>
                          <a:latin typeface="+mj-lt"/>
                          <a:cs typeface="Arial" panose="020B0604020202020204" pitchFamily="34" charset="0"/>
                        </a:rPr>
                        <a:t>OPT HIGH NOMINAL</a:t>
                      </a:r>
                      <a:r>
                        <a:rPr sz="1050" b="1" spc="-5" dirty="0">
                          <a:solidFill>
                            <a:srgbClr val="DF271C"/>
                          </a:solidFill>
                          <a:latin typeface="+mj-lt"/>
                          <a:cs typeface="Arial" panose="020B0604020202020204" pitchFamily="34" charset="0"/>
                        </a:rPr>
                        <a:t> </a:t>
                      </a:r>
                      <a:r>
                        <a:rPr sz="1050" b="1" dirty="0">
                          <a:solidFill>
                            <a:srgbClr val="DF271C"/>
                          </a:solidFill>
                          <a:latin typeface="+mj-lt"/>
                          <a:cs typeface="Arial" panose="020B0604020202020204" pitchFamily="34" charset="0"/>
                        </a:rPr>
                        <a:t>&amp;</a:t>
                      </a:r>
                      <a:r>
                        <a:rPr sz="1050" b="1" spc="-5" dirty="0">
                          <a:solidFill>
                            <a:srgbClr val="DF271C"/>
                          </a:solidFill>
                          <a:latin typeface="+mj-lt"/>
                          <a:cs typeface="Arial" panose="020B0604020202020204" pitchFamily="34" charset="0"/>
                        </a:rPr>
                        <a:t> </a:t>
                      </a:r>
                      <a:r>
                        <a:rPr sz="1050" b="1" dirty="0">
                          <a:solidFill>
                            <a:srgbClr val="DF271C"/>
                          </a:solidFill>
                          <a:latin typeface="+mj-lt"/>
                          <a:cs typeface="Arial" panose="020B0604020202020204" pitchFamily="34" charset="0"/>
                        </a:rPr>
                        <a:t>SEASONAL </a:t>
                      </a:r>
                      <a:r>
                        <a:rPr sz="1050" b="1" spc="-10" dirty="0">
                          <a:solidFill>
                            <a:srgbClr val="DF271C"/>
                          </a:solidFill>
                          <a:latin typeface="+mj-lt"/>
                          <a:cs typeface="Arial" panose="020B0604020202020204" pitchFamily="34" charset="0"/>
                        </a:rPr>
                        <a:t>EFFICIENCY</a:t>
                      </a:r>
                      <a:endParaRPr sz="1050" dirty="0">
                        <a:latin typeface="+mj-lt"/>
                        <a:cs typeface="Arial" panose="020B0604020202020204" pitchFamily="34" charset="0"/>
                      </a:endParaRPr>
                    </a:p>
                  </a:txBody>
                  <a:tcPr marL="0" marR="0" marT="1206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a:noFill/>
                      <a:prstDash val="solid"/>
                    </a:lnT>
                    <a:lnB>
                      <a:noFill/>
                    </a:lnB>
                    <a:lnTlToBr w="12700" cmpd="sng">
                      <a:noFill/>
                      <a:prstDash val="solid"/>
                    </a:lnTlToBr>
                    <a:lnBlToTr w="12700" cmpd="sng">
                      <a:noFill/>
                      <a:prstDash val="solid"/>
                    </a:lnBlToTr>
                  </a:tcPr>
                </a:tc>
                <a:tc gridSpan="10">
                  <a:txBody>
                    <a:bodyPr/>
                    <a:lstStyle/>
                    <a:p>
                      <a:pPr>
                        <a:lnSpc>
                          <a:spcPct val="100000"/>
                        </a:lnSpc>
                      </a:pPr>
                      <a:endParaRPr sz="1000" dirty="0">
                        <a:latin typeface="+mj-lt"/>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a:noFill/>
                      <a:prstDash val="solid"/>
                    </a:lnT>
                    <a:lnB>
                      <a:noFill/>
                    </a:lnB>
                    <a:lnTlToBr w="12700" cmpd="sng">
                      <a:noFill/>
                      <a:prstDash val="solid"/>
                    </a:lnTlToBr>
                    <a:lnBlToTr w="12700" cmpd="sng">
                      <a:noFill/>
                      <a:prstDash val="solid"/>
                    </a:lnBlToTr>
                  </a:tcPr>
                </a:tc>
                <a:tc hMerge="1">
                  <a:txBody>
                    <a:bodyPr/>
                    <a:lstStyle/>
                    <a:p>
                      <a:endParaRPr/>
                    </a:p>
                  </a:txBody>
                  <a:tcPr marL="0" marR="0" marT="0" marB="0"/>
                </a:tc>
                <a:tc hMerge="1">
                  <a:txBody>
                    <a:bodyPr/>
                    <a:lstStyle/>
                    <a:p>
                      <a:endParaRPr/>
                    </a:p>
                  </a:txBody>
                  <a:tcPr marL="0" marR="0" marT="0" marB="0">
                    <a:lnL>
                      <a:noFill/>
                    </a:lnL>
                    <a:lnT>
                      <a:noFill/>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9">
                  <a:txBody>
                    <a:bodyPr/>
                    <a:lstStyle/>
                    <a:p>
                      <a:pPr>
                        <a:lnSpc>
                          <a:spcPct val="100000"/>
                        </a:lnSpc>
                      </a:pPr>
                      <a:endParaRPr sz="1000" dirty="0">
                        <a:latin typeface="+mj-lt"/>
                        <a:cs typeface="Arial" panose="020B0604020202020204" pitchFamily="34" charset="0"/>
                      </a:endParaRPr>
                    </a:p>
                  </a:txBody>
                  <a:tcPr marL="0" marR="0" marT="0" marB="0">
                    <a:lnL w="12700">
                      <a:noFill/>
                      <a:prstDash val="soli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T w="635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0002"/>
                  </a:ext>
                </a:extLst>
              </a:tr>
              <a:tr h="255304">
                <a:tc>
                  <a:txBody>
                    <a:bodyPr/>
                    <a:lstStyle/>
                    <a:p>
                      <a:pPr marL="17780">
                        <a:lnSpc>
                          <a:spcPct val="100000"/>
                        </a:lnSpc>
                        <a:spcBef>
                          <a:spcPts val="95"/>
                        </a:spcBef>
                        <a:tabLst>
                          <a:tab pos="1602105" algn="l"/>
                          <a:tab pos="2466340" algn="l"/>
                        </a:tabLst>
                      </a:pPr>
                      <a:r>
                        <a:rPr sz="1050" dirty="0">
                          <a:latin typeface="+mj-lt"/>
                          <a:cs typeface="Arial" panose="020B0604020202020204" pitchFamily="34" charset="0"/>
                        </a:rPr>
                        <a:t>NOMINAL</a:t>
                      </a:r>
                      <a:r>
                        <a:rPr sz="1050" spc="10" dirty="0">
                          <a:latin typeface="+mj-lt"/>
                          <a:cs typeface="Arial" panose="020B0604020202020204" pitchFamily="34" charset="0"/>
                        </a:rPr>
                        <a:t> </a:t>
                      </a:r>
                      <a:r>
                        <a:rPr sz="1050" dirty="0">
                          <a:latin typeface="+mj-lt"/>
                          <a:cs typeface="Arial" panose="020B0604020202020204" pitchFamily="34" charset="0"/>
                        </a:rPr>
                        <a:t>CAPACITY</a:t>
                      </a:r>
                      <a:r>
                        <a:rPr sz="1050" spc="10" dirty="0">
                          <a:latin typeface="+mj-lt"/>
                          <a:cs typeface="Arial" panose="020B0604020202020204" pitchFamily="34" charset="0"/>
                        </a:rPr>
                        <a:t> </a:t>
                      </a:r>
                      <a:r>
                        <a:rPr sz="1050" spc="-50" dirty="0">
                          <a:latin typeface="+mj-lt"/>
                          <a:cs typeface="Arial" panose="020B0604020202020204" pitchFamily="34" charset="0"/>
                        </a:rPr>
                        <a:t>*</a:t>
                      </a:r>
                      <a:r>
                        <a:rPr sz="1050" dirty="0">
                          <a:latin typeface="+mj-lt"/>
                          <a:cs typeface="Arial" panose="020B0604020202020204" pitchFamily="34" charset="0"/>
                        </a:rPr>
                        <a:t>	</a:t>
                      </a:r>
                      <a:r>
                        <a:rPr sz="1800" spc="-37" baseline="-41666" dirty="0">
                          <a:latin typeface="+mj-lt"/>
                          <a:cs typeface="Arial" panose="020B0604020202020204" pitchFamily="34" charset="0"/>
                        </a:rPr>
                        <a:t>CA1</a:t>
                      </a:r>
                      <a:r>
                        <a:rPr sz="1800" baseline="-41666" dirty="0">
                          <a:latin typeface="+mj-lt"/>
                          <a:cs typeface="Arial" panose="020B0604020202020204" pitchFamily="34" charset="0"/>
                        </a:rPr>
                        <a:t>	</a:t>
                      </a:r>
                      <a:r>
                        <a:rPr sz="1050" spc="-25" dirty="0">
                          <a:latin typeface="+mj-lt"/>
                          <a:cs typeface="Arial" panose="020B0604020202020204" pitchFamily="34" charset="0"/>
                        </a:rPr>
                        <a:t>KW</a:t>
                      </a:r>
                      <a:endParaRPr sz="1050" dirty="0">
                        <a:latin typeface="+mj-lt"/>
                        <a:cs typeface="Arial" panose="020B0604020202020204" pitchFamily="34" charset="0"/>
                      </a:endParaRPr>
                    </a:p>
                  </a:txBody>
                  <a:tcPr marL="0" marR="0" marT="12065" marB="0">
                    <a:lnL w="12700" cap="flat" cmpd="sng" algn="ctr">
                      <a:solidFill>
                        <a:schemeClr val="tx1"/>
                      </a:solidFill>
                      <a:prstDash val="solid"/>
                      <a:round/>
                      <a:headEnd type="none" w="med" len="med"/>
                      <a:tailEnd type="none" w="med" len="med"/>
                    </a:lnL>
                    <a:lnR w="12700">
                      <a:solidFill>
                        <a:srgbClr val="000000"/>
                      </a:solidFill>
                      <a:prstDash val="solid"/>
                    </a:lnR>
                    <a:lnT>
                      <a:noFill/>
                    </a:lnT>
                  </a:tcPr>
                </a:tc>
                <a:tc>
                  <a:txBody>
                    <a:bodyPr/>
                    <a:lstStyle/>
                    <a:p>
                      <a:pPr algn="ctr">
                        <a:lnSpc>
                          <a:spcPct val="100000"/>
                        </a:lnSpc>
                        <a:spcBef>
                          <a:spcPts val="95"/>
                        </a:spcBef>
                      </a:pPr>
                      <a:r>
                        <a:rPr sz="1050" spc="-25" dirty="0">
                          <a:latin typeface="+mj-lt"/>
                          <a:cs typeface="Arial" panose="020B0604020202020204" pitchFamily="34" charset="0"/>
                        </a:rPr>
                        <a:t>172</a:t>
                      </a:r>
                      <a:endParaRPr sz="1050">
                        <a:latin typeface="+mj-lt"/>
                        <a:cs typeface="Arial" panose="020B0604020202020204" pitchFamily="34" charset="0"/>
                      </a:endParaRPr>
                    </a:p>
                  </a:txBody>
                  <a:tcPr marL="0" marR="0" marT="12065" marB="0">
                    <a:lnL w="12700" cap="flat" cmpd="sng" algn="ctr">
                      <a:solidFill>
                        <a:srgbClr val="000000"/>
                      </a:solidFill>
                      <a:prstDash val="solid"/>
                      <a:round/>
                      <a:headEnd type="none" w="med" len="med"/>
                      <a:tailEnd type="none" w="med" len="med"/>
                    </a:lnL>
                    <a:lnR w="6350">
                      <a:solidFill>
                        <a:srgbClr val="929B9F"/>
                      </a:solidFill>
                      <a:prstDash val="solid"/>
                    </a:lnR>
                    <a:lnT>
                      <a:noFill/>
                    </a:lnT>
                    <a:solidFill>
                      <a:srgbClr val="E3E3E3"/>
                    </a:solidFill>
                  </a:tcPr>
                </a:tc>
                <a:tc>
                  <a:txBody>
                    <a:bodyPr/>
                    <a:lstStyle/>
                    <a:p>
                      <a:pPr algn="ctr">
                        <a:lnSpc>
                          <a:spcPct val="100000"/>
                        </a:lnSpc>
                        <a:spcBef>
                          <a:spcPts val="95"/>
                        </a:spcBef>
                      </a:pPr>
                      <a:r>
                        <a:rPr sz="1050" spc="-25" dirty="0">
                          <a:latin typeface="+mj-lt"/>
                          <a:cs typeface="Arial" panose="020B0604020202020204" pitchFamily="34" charset="0"/>
                        </a:rPr>
                        <a:t>187</a:t>
                      </a:r>
                      <a:endParaRPr sz="1050" dirty="0">
                        <a:latin typeface="+mj-lt"/>
                        <a:cs typeface="Arial" panose="020B0604020202020204" pitchFamily="34" charset="0"/>
                      </a:endParaRPr>
                    </a:p>
                  </a:txBody>
                  <a:tcPr marL="0" marR="0" marT="12065" marB="0">
                    <a:lnL w="6350">
                      <a:solidFill>
                        <a:srgbClr val="929B9F"/>
                      </a:solidFill>
                      <a:prstDash val="solid"/>
                    </a:lnL>
                    <a:lnR w="6350">
                      <a:solidFill>
                        <a:srgbClr val="929B9F"/>
                      </a:solidFill>
                      <a:prstDash val="solid"/>
                    </a:lnR>
                    <a:lnT>
                      <a:noFill/>
                    </a:lnT>
                    <a:solidFill>
                      <a:srgbClr val="E3E3E3"/>
                    </a:solidFill>
                  </a:tcPr>
                </a:tc>
                <a:tc>
                  <a:txBody>
                    <a:bodyPr/>
                    <a:lstStyle/>
                    <a:p>
                      <a:pPr algn="ctr">
                        <a:lnSpc>
                          <a:spcPct val="100000"/>
                        </a:lnSpc>
                        <a:spcBef>
                          <a:spcPts val="95"/>
                        </a:spcBef>
                      </a:pPr>
                      <a:r>
                        <a:rPr sz="1050" spc="-25" dirty="0">
                          <a:latin typeface="+mj-lt"/>
                          <a:cs typeface="Arial" panose="020B0604020202020204" pitchFamily="34" charset="0"/>
                        </a:rPr>
                        <a:t>206</a:t>
                      </a:r>
                      <a:endParaRPr sz="1050">
                        <a:latin typeface="+mj-lt"/>
                        <a:cs typeface="Arial" panose="020B0604020202020204" pitchFamily="34" charset="0"/>
                      </a:endParaRPr>
                    </a:p>
                  </a:txBody>
                  <a:tcPr marL="0" marR="0" marT="12065" marB="0">
                    <a:lnL w="6350" cap="flat" cmpd="sng" algn="ctr">
                      <a:solidFill>
                        <a:srgbClr val="929B9F"/>
                      </a:solidFill>
                      <a:prstDash val="solid"/>
                      <a:round/>
                      <a:headEnd type="none" w="med" len="med"/>
                      <a:tailEnd type="none" w="med" len="med"/>
                    </a:lnL>
                    <a:lnR w="6350">
                      <a:solidFill>
                        <a:srgbClr val="929B9F"/>
                      </a:solidFill>
                      <a:prstDash val="solid"/>
                    </a:lnR>
                    <a:solidFill>
                      <a:srgbClr val="E3E3E3"/>
                    </a:solidFill>
                  </a:tcPr>
                </a:tc>
                <a:tc>
                  <a:txBody>
                    <a:bodyPr/>
                    <a:lstStyle/>
                    <a:p>
                      <a:pPr algn="ctr">
                        <a:lnSpc>
                          <a:spcPct val="100000"/>
                        </a:lnSpc>
                        <a:spcBef>
                          <a:spcPts val="95"/>
                        </a:spcBef>
                      </a:pPr>
                      <a:r>
                        <a:rPr sz="1050" spc="-25" dirty="0">
                          <a:latin typeface="+mj-lt"/>
                          <a:cs typeface="Arial" panose="020B0604020202020204" pitchFamily="34" charset="0"/>
                        </a:rPr>
                        <a:t>227</a:t>
                      </a:r>
                      <a:endParaRPr sz="1050">
                        <a:latin typeface="+mj-lt"/>
                        <a:cs typeface="Arial" panose="020B0604020202020204" pitchFamily="34" charset="0"/>
                      </a:endParaRPr>
                    </a:p>
                  </a:txBody>
                  <a:tcPr marL="0" marR="0" marT="12065" marB="0">
                    <a:lnL w="6350">
                      <a:solidFill>
                        <a:srgbClr val="929B9F"/>
                      </a:solidFill>
                      <a:prstDash val="solid"/>
                    </a:lnL>
                    <a:lnR w="6350">
                      <a:solidFill>
                        <a:srgbClr val="929B9F"/>
                      </a:solidFill>
                      <a:prstDash val="solid"/>
                    </a:lnR>
                    <a:lnT>
                      <a:noFill/>
                    </a:lnT>
                    <a:solidFill>
                      <a:srgbClr val="E3E3E3"/>
                    </a:solidFill>
                  </a:tcPr>
                </a:tc>
                <a:tc>
                  <a:txBody>
                    <a:bodyPr/>
                    <a:lstStyle/>
                    <a:p>
                      <a:pPr marR="83820" algn="r">
                        <a:lnSpc>
                          <a:spcPct val="100000"/>
                        </a:lnSpc>
                        <a:spcBef>
                          <a:spcPts val="95"/>
                        </a:spcBef>
                      </a:pPr>
                      <a:r>
                        <a:rPr sz="1050" spc="-25" dirty="0">
                          <a:latin typeface="+mj-lt"/>
                          <a:cs typeface="Arial" panose="020B0604020202020204" pitchFamily="34" charset="0"/>
                        </a:rPr>
                        <a:t>270</a:t>
                      </a:r>
                      <a:endParaRPr sz="1050">
                        <a:latin typeface="+mj-lt"/>
                        <a:cs typeface="Arial" panose="020B0604020202020204" pitchFamily="34" charset="0"/>
                      </a:endParaRPr>
                    </a:p>
                  </a:txBody>
                  <a:tcPr marL="0" marR="0" marT="12065" marB="0">
                    <a:lnL w="6350">
                      <a:solidFill>
                        <a:srgbClr val="929B9F"/>
                      </a:solidFill>
                      <a:prstDash val="solid"/>
                    </a:lnL>
                    <a:lnR w="6350">
                      <a:solidFill>
                        <a:srgbClr val="929B9F"/>
                      </a:solidFill>
                      <a:prstDash val="solid"/>
                    </a:lnR>
                    <a:lnT>
                      <a:noFill/>
                    </a:lnT>
                    <a:solidFill>
                      <a:srgbClr val="E3E3E3"/>
                    </a:solidFill>
                  </a:tcPr>
                </a:tc>
                <a:tc>
                  <a:txBody>
                    <a:bodyPr/>
                    <a:lstStyle/>
                    <a:p>
                      <a:pPr algn="ctr">
                        <a:lnSpc>
                          <a:spcPct val="100000"/>
                        </a:lnSpc>
                        <a:spcBef>
                          <a:spcPts val="95"/>
                        </a:spcBef>
                      </a:pPr>
                      <a:r>
                        <a:rPr sz="1050" spc="-25" dirty="0">
                          <a:latin typeface="+mj-lt"/>
                          <a:cs typeface="Arial" panose="020B0604020202020204" pitchFamily="34" charset="0"/>
                        </a:rPr>
                        <a:t>311</a:t>
                      </a:r>
                      <a:endParaRPr sz="1050">
                        <a:latin typeface="+mj-lt"/>
                        <a:cs typeface="Arial" panose="020B0604020202020204" pitchFamily="34" charset="0"/>
                      </a:endParaRPr>
                    </a:p>
                  </a:txBody>
                  <a:tcPr marL="0" marR="0" marT="12065" marB="0">
                    <a:lnL w="6350">
                      <a:solidFill>
                        <a:srgbClr val="929B9F"/>
                      </a:solidFill>
                      <a:prstDash val="solid"/>
                    </a:lnL>
                    <a:lnR w="6350">
                      <a:solidFill>
                        <a:srgbClr val="929B9F"/>
                      </a:solidFill>
                      <a:prstDash val="solid"/>
                    </a:lnR>
                    <a:lnT>
                      <a:noFill/>
                    </a:lnT>
                    <a:solidFill>
                      <a:srgbClr val="E3E3E3"/>
                    </a:solidFill>
                  </a:tcPr>
                </a:tc>
                <a:tc>
                  <a:txBody>
                    <a:bodyPr/>
                    <a:lstStyle/>
                    <a:p>
                      <a:pPr algn="ctr">
                        <a:lnSpc>
                          <a:spcPct val="100000"/>
                        </a:lnSpc>
                        <a:spcBef>
                          <a:spcPts val="95"/>
                        </a:spcBef>
                      </a:pPr>
                      <a:r>
                        <a:rPr sz="1050" spc="-25" dirty="0">
                          <a:latin typeface="+mj-lt"/>
                          <a:cs typeface="Arial" panose="020B0604020202020204" pitchFamily="34" charset="0"/>
                        </a:rPr>
                        <a:t>346</a:t>
                      </a:r>
                      <a:endParaRPr sz="1050">
                        <a:latin typeface="+mj-lt"/>
                        <a:cs typeface="Arial" panose="020B0604020202020204" pitchFamily="34" charset="0"/>
                      </a:endParaRPr>
                    </a:p>
                  </a:txBody>
                  <a:tcPr marL="0" marR="0" marT="12065" marB="0">
                    <a:lnL w="6350">
                      <a:solidFill>
                        <a:srgbClr val="929B9F"/>
                      </a:solidFill>
                      <a:prstDash val="solid"/>
                    </a:lnL>
                    <a:lnR w="6350">
                      <a:solidFill>
                        <a:srgbClr val="929B9F"/>
                      </a:solidFill>
                      <a:prstDash val="solid"/>
                    </a:lnR>
                    <a:lnT>
                      <a:noFill/>
                    </a:lnT>
                    <a:solidFill>
                      <a:srgbClr val="E3E3E3"/>
                    </a:solidFill>
                  </a:tcPr>
                </a:tc>
                <a:tc>
                  <a:txBody>
                    <a:bodyPr/>
                    <a:lstStyle/>
                    <a:p>
                      <a:pPr algn="ctr">
                        <a:lnSpc>
                          <a:spcPct val="100000"/>
                        </a:lnSpc>
                        <a:spcBef>
                          <a:spcPts val="95"/>
                        </a:spcBef>
                      </a:pPr>
                      <a:r>
                        <a:rPr sz="1050" spc="-25" dirty="0">
                          <a:latin typeface="+mj-lt"/>
                          <a:cs typeface="Arial" panose="020B0604020202020204" pitchFamily="34" charset="0"/>
                        </a:rPr>
                        <a:t>380</a:t>
                      </a:r>
                      <a:endParaRPr sz="1050">
                        <a:latin typeface="+mj-lt"/>
                        <a:cs typeface="Arial" panose="020B0604020202020204" pitchFamily="34" charset="0"/>
                      </a:endParaRPr>
                    </a:p>
                  </a:txBody>
                  <a:tcPr marL="0" marR="0" marT="12065" marB="0">
                    <a:lnL w="6350">
                      <a:solidFill>
                        <a:srgbClr val="929B9F"/>
                      </a:solidFill>
                      <a:prstDash val="solid"/>
                    </a:lnL>
                    <a:lnR w="6350">
                      <a:solidFill>
                        <a:srgbClr val="929B9F"/>
                      </a:solidFill>
                      <a:prstDash val="solid"/>
                    </a:lnR>
                    <a:lnT>
                      <a:noFill/>
                    </a:lnT>
                    <a:solidFill>
                      <a:srgbClr val="E3E3E3"/>
                    </a:solidFill>
                  </a:tcPr>
                </a:tc>
                <a:tc>
                  <a:txBody>
                    <a:bodyPr/>
                    <a:lstStyle/>
                    <a:p>
                      <a:pPr algn="ctr">
                        <a:lnSpc>
                          <a:spcPct val="100000"/>
                        </a:lnSpc>
                        <a:spcBef>
                          <a:spcPts val="95"/>
                        </a:spcBef>
                      </a:pPr>
                      <a:r>
                        <a:rPr sz="1050" spc="-25" dirty="0">
                          <a:latin typeface="+mj-lt"/>
                          <a:cs typeface="Arial" panose="020B0604020202020204" pitchFamily="34" charset="0"/>
                        </a:rPr>
                        <a:t>416</a:t>
                      </a:r>
                      <a:endParaRPr sz="1050">
                        <a:latin typeface="+mj-lt"/>
                        <a:cs typeface="Arial" panose="020B0604020202020204" pitchFamily="34" charset="0"/>
                      </a:endParaRPr>
                    </a:p>
                  </a:txBody>
                  <a:tcPr marL="0" marR="0" marT="12065" marB="0">
                    <a:lnL w="6350">
                      <a:solidFill>
                        <a:srgbClr val="929B9F"/>
                      </a:solidFill>
                      <a:prstDash val="solid"/>
                    </a:lnL>
                    <a:lnR w="6350">
                      <a:solidFill>
                        <a:srgbClr val="929B9F"/>
                      </a:solidFill>
                      <a:prstDash val="solid"/>
                    </a:lnR>
                    <a:lnT>
                      <a:noFill/>
                    </a:lnT>
                    <a:solidFill>
                      <a:srgbClr val="E3E3E3"/>
                    </a:solidFill>
                  </a:tcPr>
                </a:tc>
                <a:tc>
                  <a:txBody>
                    <a:bodyPr/>
                    <a:lstStyle/>
                    <a:p>
                      <a:pPr algn="ctr">
                        <a:lnSpc>
                          <a:spcPct val="100000"/>
                        </a:lnSpc>
                        <a:spcBef>
                          <a:spcPts val="95"/>
                        </a:spcBef>
                      </a:pPr>
                      <a:r>
                        <a:rPr sz="1050" spc="-25" dirty="0">
                          <a:latin typeface="+mj-lt"/>
                          <a:cs typeface="Arial" panose="020B0604020202020204" pitchFamily="34" charset="0"/>
                        </a:rPr>
                        <a:t>451</a:t>
                      </a:r>
                      <a:endParaRPr sz="1050" dirty="0">
                        <a:latin typeface="+mj-lt"/>
                        <a:cs typeface="Arial" panose="020B0604020202020204" pitchFamily="34" charset="0"/>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T>
                      <a:noFill/>
                    </a:lnT>
                    <a:solidFill>
                      <a:srgbClr val="E3E3E3"/>
                    </a:solidFill>
                  </a:tcPr>
                </a:tc>
                <a:tc>
                  <a:txBody>
                    <a:bodyPr/>
                    <a:lstStyle/>
                    <a:p>
                      <a:pPr algn="ctr">
                        <a:lnSpc>
                          <a:spcPct val="100000"/>
                        </a:lnSpc>
                        <a:spcBef>
                          <a:spcPts val="95"/>
                        </a:spcBef>
                      </a:pPr>
                      <a:r>
                        <a:rPr sz="1050" spc="-25" dirty="0">
                          <a:latin typeface="+mj-lt"/>
                          <a:cs typeface="Arial" panose="020B0604020202020204" pitchFamily="34" charset="0"/>
                        </a:rPr>
                        <a:t>484</a:t>
                      </a:r>
                      <a:endParaRPr sz="1050">
                        <a:latin typeface="+mj-lt"/>
                        <a:cs typeface="Arial" panose="020B0604020202020204" pitchFamily="34" charset="0"/>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T>
                      <a:noFill/>
                    </a:lnT>
                    <a:solidFill>
                      <a:srgbClr val="E3E3E3"/>
                    </a:solidFill>
                  </a:tcPr>
                </a:tc>
                <a:tc>
                  <a:txBody>
                    <a:bodyPr/>
                    <a:lstStyle/>
                    <a:p>
                      <a:pPr algn="ctr">
                        <a:lnSpc>
                          <a:spcPct val="100000"/>
                        </a:lnSpc>
                        <a:spcBef>
                          <a:spcPts val="95"/>
                        </a:spcBef>
                      </a:pPr>
                      <a:r>
                        <a:rPr sz="1050" spc="-25" dirty="0">
                          <a:latin typeface="+mj-lt"/>
                          <a:cs typeface="Arial" panose="020B0604020202020204" pitchFamily="34" charset="0"/>
                        </a:rPr>
                        <a:t>553</a:t>
                      </a:r>
                      <a:endParaRPr sz="1050">
                        <a:latin typeface="+mj-lt"/>
                        <a:cs typeface="Arial" panose="020B0604020202020204" pitchFamily="34" charset="0"/>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T>
                      <a:noFill/>
                    </a:lnT>
                    <a:solidFill>
                      <a:srgbClr val="E3E3E3"/>
                    </a:solidFill>
                  </a:tcPr>
                </a:tc>
                <a:tc>
                  <a:txBody>
                    <a:bodyPr/>
                    <a:lstStyle/>
                    <a:p>
                      <a:pPr algn="ctr">
                        <a:lnSpc>
                          <a:spcPct val="100000"/>
                        </a:lnSpc>
                        <a:spcBef>
                          <a:spcPts val="95"/>
                        </a:spcBef>
                      </a:pPr>
                      <a:r>
                        <a:rPr sz="1050" spc="-25" dirty="0">
                          <a:latin typeface="+mj-lt"/>
                          <a:cs typeface="Arial" panose="020B0604020202020204" pitchFamily="34" charset="0"/>
                        </a:rPr>
                        <a:t>616</a:t>
                      </a:r>
                      <a:endParaRPr sz="1050">
                        <a:latin typeface="+mj-lt"/>
                        <a:cs typeface="Arial" panose="020B0604020202020204" pitchFamily="34" charset="0"/>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T>
                      <a:noFill/>
                    </a:lnT>
                    <a:solidFill>
                      <a:srgbClr val="E3E3E3"/>
                    </a:solidFill>
                  </a:tcPr>
                </a:tc>
                <a:tc>
                  <a:txBody>
                    <a:bodyPr/>
                    <a:lstStyle/>
                    <a:p>
                      <a:pPr algn="ctr">
                        <a:lnSpc>
                          <a:spcPct val="100000"/>
                        </a:lnSpc>
                        <a:spcBef>
                          <a:spcPts val="95"/>
                        </a:spcBef>
                      </a:pPr>
                      <a:r>
                        <a:rPr sz="1050" spc="-25" dirty="0">
                          <a:latin typeface="+mj-lt"/>
                          <a:cs typeface="Arial" panose="020B0604020202020204" pitchFamily="34" charset="0"/>
                        </a:rPr>
                        <a:t>677</a:t>
                      </a:r>
                      <a:endParaRPr sz="1050">
                        <a:latin typeface="+mj-lt"/>
                        <a:cs typeface="Arial" panose="020B0604020202020204" pitchFamily="34" charset="0"/>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T>
                      <a:noFill/>
                    </a:lnT>
                    <a:solidFill>
                      <a:srgbClr val="E3E3E3"/>
                    </a:solidFill>
                  </a:tcPr>
                </a:tc>
                <a:tc>
                  <a:txBody>
                    <a:bodyPr/>
                    <a:lstStyle/>
                    <a:p>
                      <a:pPr algn="ctr">
                        <a:lnSpc>
                          <a:spcPct val="100000"/>
                        </a:lnSpc>
                        <a:spcBef>
                          <a:spcPts val="95"/>
                        </a:spcBef>
                      </a:pPr>
                      <a:r>
                        <a:rPr sz="1050" spc="-25" dirty="0">
                          <a:latin typeface="+mj-lt"/>
                          <a:cs typeface="Arial" panose="020B0604020202020204" pitchFamily="34" charset="0"/>
                        </a:rPr>
                        <a:t>726</a:t>
                      </a:r>
                      <a:endParaRPr sz="1050">
                        <a:latin typeface="+mj-lt"/>
                        <a:cs typeface="Arial" panose="020B0604020202020204" pitchFamily="34" charset="0"/>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T>
                      <a:noFill/>
                    </a:lnT>
                    <a:solidFill>
                      <a:srgbClr val="E3E3E3"/>
                    </a:solidFill>
                  </a:tcPr>
                </a:tc>
                <a:tc>
                  <a:txBody>
                    <a:bodyPr/>
                    <a:lstStyle/>
                    <a:p>
                      <a:pPr algn="ctr">
                        <a:lnSpc>
                          <a:spcPct val="100000"/>
                        </a:lnSpc>
                        <a:spcBef>
                          <a:spcPts val="95"/>
                        </a:spcBef>
                      </a:pPr>
                      <a:r>
                        <a:rPr sz="1050" spc="-25" dirty="0">
                          <a:latin typeface="+mj-lt"/>
                          <a:cs typeface="Arial" panose="020B0604020202020204" pitchFamily="34" charset="0"/>
                        </a:rPr>
                        <a:t>782</a:t>
                      </a:r>
                      <a:endParaRPr sz="1050">
                        <a:latin typeface="+mj-lt"/>
                        <a:cs typeface="Arial" panose="020B0604020202020204" pitchFamily="34" charset="0"/>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T>
                      <a:noFill/>
                    </a:lnT>
                    <a:solidFill>
                      <a:srgbClr val="E3E3E3"/>
                    </a:solidFill>
                  </a:tcPr>
                </a:tc>
                <a:tc>
                  <a:txBody>
                    <a:bodyPr/>
                    <a:lstStyle/>
                    <a:p>
                      <a:pPr algn="ctr">
                        <a:lnSpc>
                          <a:spcPct val="100000"/>
                        </a:lnSpc>
                        <a:spcBef>
                          <a:spcPts val="95"/>
                        </a:spcBef>
                      </a:pPr>
                      <a:r>
                        <a:rPr sz="1050" spc="-25" dirty="0">
                          <a:latin typeface="+mj-lt"/>
                          <a:cs typeface="Arial" panose="020B0604020202020204" pitchFamily="34" charset="0"/>
                        </a:rPr>
                        <a:t>807</a:t>
                      </a:r>
                      <a:endParaRPr sz="1050">
                        <a:latin typeface="+mj-lt"/>
                        <a:cs typeface="Arial" panose="020B0604020202020204" pitchFamily="34" charset="0"/>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T>
                      <a:noFill/>
                    </a:lnT>
                    <a:solidFill>
                      <a:srgbClr val="E3E3E3"/>
                    </a:solidFill>
                  </a:tcPr>
                </a:tc>
                <a:tc>
                  <a:txBody>
                    <a:bodyPr/>
                    <a:lstStyle/>
                    <a:p>
                      <a:pPr algn="ctr">
                        <a:lnSpc>
                          <a:spcPct val="100000"/>
                        </a:lnSpc>
                        <a:spcBef>
                          <a:spcPts val="95"/>
                        </a:spcBef>
                      </a:pPr>
                      <a:r>
                        <a:rPr sz="1050" spc="-25" dirty="0">
                          <a:latin typeface="+mj-lt"/>
                          <a:cs typeface="Arial" panose="020B0604020202020204" pitchFamily="34" charset="0"/>
                        </a:rPr>
                        <a:t>882</a:t>
                      </a:r>
                      <a:endParaRPr sz="1050">
                        <a:latin typeface="+mj-lt"/>
                        <a:cs typeface="Arial" panose="020B0604020202020204" pitchFamily="34" charset="0"/>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T>
                      <a:noFill/>
                    </a:lnT>
                    <a:solidFill>
                      <a:srgbClr val="E3E3E3"/>
                    </a:solidFill>
                  </a:tcPr>
                </a:tc>
                <a:tc>
                  <a:txBody>
                    <a:bodyPr/>
                    <a:lstStyle/>
                    <a:p>
                      <a:pPr algn="ctr">
                        <a:lnSpc>
                          <a:spcPct val="100000"/>
                        </a:lnSpc>
                        <a:spcBef>
                          <a:spcPts val="95"/>
                        </a:spcBef>
                      </a:pPr>
                      <a:r>
                        <a:rPr sz="1050" spc="-25" dirty="0">
                          <a:latin typeface="+mj-lt"/>
                          <a:cs typeface="Arial" panose="020B0604020202020204" pitchFamily="34" charset="0"/>
                        </a:rPr>
                        <a:t>944</a:t>
                      </a:r>
                      <a:endParaRPr sz="1050" dirty="0">
                        <a:latin typeface="+mj-lt"/>
                        <a:cs typeface="Arial" panose="020B0604020202020204" pitchFamily="34" charset="0"/>
                      </a:endParaRPr>
                    </a:p>
                  </a:txBody>
                  <a:tcPr marL="0" marR="0" marT="12065" marB="0">
                    <a:lnL w="6350">
                      <a:solidFill>
                        <a:srgbClr val="929B9F"/>
                      </a:solidFill>
                      <a:prstDash val="solid"/>
                    </a:lnL>
                    <a:lnR w="12700" cap="flat" cmpd="sng" algn="ctr">
                      <a:solidFill>
                        <a:schemeClr val="tx1"/>
                      </a:solidFill>
                      <a:prstDash val="solid"/>
                      <a:round/>
                      <a:headEnd type="none" w="med" len="med"/>
                      <a:tailEnd type="none" w="med" len="med"/>
                    </a:lnR>
                    <a:lnT>
                      <a:noFill/>
                    </a:lnT>
                    <a:solidFill>
                      <a:srgbClr val="E3E3E3"/>
                    </a:solidFill>
                  </a:tcPr>
                </a:tc>
                <a:extLst>
                  <a:ext uri="{0D108BD9-81ED-4DB2-BD59-A6C34878D82A}">
                    <a16:rowId xmlns:a16="http://schemas.microsoft.com/office/drawing/2014/main" val="10003"/>
                  </a:ext>
                </a:extLst>
              </a:tr>
              <a:tr h="256144">
                <a:tc>
                  <a:txBody>
                    <a:bodyPr/>
                    <a:lstStyle/>
                    <a:p>
                      <a:pPr marL="17780">
                        <a:lnSpc>
                          <a:spcPct val="100000"/>
                        </a:lnSpc>
                        <a:spcBef>
                          <a:spcPts val="140"/>
                        </a:spcBef>
                        <a:tabLst>
                          <a:tab pos="2465705" algn="l"/>
                        </a:tabLst>
                      </a:pPr>
                      <a:r>
                        <a:rPr sz="1050" spc="-20" dirty="0">
                          <a:latin typeface="+mj-lt"/>
                          <a:cs typeface="Arial" panose="020B0604020202020204" pitchFamily="34" charset="0"/>
                        </a:rPr>
                        <a:t>EER*</a:t>
                      </a:r>
                      <a:r>
                        <a:rPr sz="1050" dirty="0">
                          <a:latin typeface="+mj-lt"/>
                          <a:cs typeface="Arial" panose="020B0604020202020204" pitchFamily="34" charset="0"/>
                        </a:rPr>
                        <a:t>	</a:t>
                      </a:r>
                      <a:r>
                        <a:rPr sz="1050" spc="-10" dirty="0">
                          <a:latin typeface="+mj-lt"/>
                          <a:cs typeface="Arial" panose="020B0604020202020204" pitchFamily="34" charset="0"/>
                        </a:rPr>
                        <a:t>KW/KW</a:t>
                      </a:r>
                      <a:endParaRPr sz="1050" dirty="0">
                        <a:latin typeface="+mj-lt"/>
                        <a:cs typeface="Arial" panose="020B0604020202020204" pitchFamily="34" charset="0"/>
                      </a:endParaRPr>
                    </a:p>
                  </a:txBody>
                  <a:tcPr marL="0" marR="0" marT="17780" marB="0">
                    <a:lnL w="12700" cap="flat" cmpd="sng" algn="ctr">
                      <a:solidFill>
                        <a:schemeClr val="tx1"/>
                      </a:solidFill>
                      <a:prstDash val="solid"/>
                      <a:round/>
                      <a:headEnd type="none" w="med" len="med"/>
                      <a:tailEnd type="none" w="med" len="med"/>
                    </a:lnL>
                    <a:lnR w="12700">
                      <a:solidFill>
                        <a:srgbClr val="000000"/>
                      </a:solidFill>
                      <a:prstDash val="solid"/>
                    </a:lnR>
                  </a:tcPr>
                </a:tc>
                <a:tc>
                  <a:txBody>
                    <a:bodyPr/>
                    <a:lstStyle/>
                    <a:p>
                      <a:pPr algn="ctr">
                        <a:lnSpc>
                          <a:spcPct val="100000"/>
                        </a:lnSpc>
                        <a:spcBef>
                          <a:spcPts val="140"/>
                        </a:spcBef>
                      </a:pPr>
                      <a:r>
                        <a:rPr sz="1050" spc="-20" dirty="0">
                          <a:latin typeface="+mj-lt"/>
                          <a:cs typeface="Arial" panose="020B0604020202020204" pitchFamily="34" charset="0"/>
                        </a:rPr>
                        <a:t>3,20</a:t>
                      </a:r>
                      <a:endParaRPr sz="1050">
                        <a:latin typeface="+mj-lt"/>
                        <a:cs typeface="Arial" panose="020B0604020202020204" pitchFamily="34" charset="0"/>
                      </a:endParaRPr>
                    </a:p>
                  </a:txBody>
                  <a:tcPr marL="0" marR="0" marT="17780" marB="0">
                    <a:lnL w="12700">
                      <a:solidFill>
                        <a:srgbClr val="000000"/>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Arial" panose="020B0604020202020204" pitchFamily="34" charset="0"/>
                        </a:rPr>
                        <a:t>3,36</a:t>
                      </a:r>
                      <a:endParaRPr sz="1050">
                        <a:latin typeface="+mj-lt"/>
                        <a:cs typeface="Arial" panose="020B0604020202020204" pitchFamily="34" charset="0"/>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Arial" panose="020B0604020202020204" pitchFamily="34" charset="0"/>
                        </a:rPr>
                        <a:t>3,21</a:t>
                      </a:r>
                      <a:endParaRPr sz="1050">
                        <a:latin typeface="+mj-lt"/>
                        <a:cs typeface="Arial" panose="020B0604020202020204" pitchFamily="34" charset="0"/>
                      </a:endParaRPr>
                    </a:p>
                  </a:txBody>
                  <a:tcPr marL="0" marR="0" marT="17780" marB="0">
                    <a:lnL w="6350" cap="flat" cmpd="sng" algn="ctr">
                      <a:solidFill>
                        <a:srgbClr val="929B9F"/>
                      </a:solidFill>
                      <a:prstDash val="solid"/>
                      <a:round/>
                      <a:headEnd type="none" w="med" len="med"/>
                      <a:tailEnd type="none" w="med" len="me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Arial" panose="020B0604020202020204" pitchFamily="34" charset="0"/>
                        </a:rPr>
                        <a:t>3,16</a:t>
                      </a:r>
                      <a:endParaRPr sz="1050">
                        <a:latin typeface="+mj-lt"/>
                        <a:cs typeface="Arial" panose="020B0604020202020204" pitchFamily="34" charset="0"/>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marR="70485" algn="r">
                        <a:lnSpc>
                          <a:spcPct val="100000"/>
                        </a:lnSpc>
                        <a:spcBef>
                          <a:spcPts val="140"/>
                        </a:spcBef>
                      </a:pPr>
                      <a:r>
                        <a:rPr sz="1050" spc="-20" dirty="0">
                          <a:latin typeface="+mj-lt"/>
                          <a:cs typeface="Arial" panose="020B0604020202020204" pitchFamily="34" charset="0"/>
                        </a:rPr>
                        <a:t>3,03</a:t>
                      </a:r>
                      <a:endParaRPr sz="1050">
                        <a:latin typeface="+mj-lt"/>
                        <a:cs typeface="Arial" panose="020B0604020202020204" pitchFamily="34" charset="0"/>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Arial" panose="020B0604020202020204" pitchFamily="34" charset="0"/>
                        </a:rPr>
                        <a:t>3,15</a:t>
                      </a:r>
                      <a:endParaRPr sz="1050">
                        <a:latin typeface="+mj-lt"/>
                        <a:cs typeface="Arial" panose="020B0604020202020204" pitchFamily="34" charset="0"/>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Arial" panose="020B0604020202020204" pitchFamily="34" charset="0"/>
                        </a:rPr>
                        <a:t>3,09</a:t>
                      </a:r>
                      <a:endParaRPr sz="1050">
                        <a:latin typeface="+mj-lt"/>
                        <a:cs typeface="Arial" panose="020B0604020202020204" pitchFamily="34" charset="0"/>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Arial" panose="020B0604020202020204" pitchFamily="34" charset="0"/>
                        </a:rPr>
                        <a:t>3,14</a:t>
                      </a:r>
                      <a:endParaRPr sz="1050">
                        <a:latin typeface="+mj-lt"/>
                        <a:cs typeface="Arial" panose="020B0604020202020204" pitchFamily="34" charset="0"/>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Arial" panose="020B0604020202020204" pitchFamily="34" charset="0"/>
                        </a:rPr>
                        <a:t>3,10</a:t>
                      </a:r>
                      <a:endParaRPr sz="1050">
                        <a:latin typeface="+mj-lt"/>
                        <a:cs typeface="Arial" panose="020B0604020202020204" pitchFamily="34" charset="0"/>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Arial" panose="020B0604020202020204" pitchFamily="34" charset="0"/>
                        </a:rPr>
                        <a:t>3,15</a:t>
                      </a:r>
                      <a:endParaRPr sz="1050" dirty="0">
                        <a:latin typeface="+mj-lt"/>
                        <a:cs typeface="Arial" panose="020B0604020202020204" pitchFamily="34" charset="0"/>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Arial" panose="020B0604020202020204" pitchFamily="34" charset="0"/>
                        </a:rPr>
                        <a:t>3,09</a:t>
                      </a:r>
                      <a:endParaRPr sz="1050">
                        <a:latin typeface="+mj-lt"/>
                        <a:cs typeface="Arial" panose="020B0604020202020204" pitchFamily="34" charset="0"/>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Arial" panose="020B0604020202020204" pitchFamily="34" charset="0"/>
                        </a:rPr>
                        <a:t>3,08</a:t>
                      </a:r>
                      <a:endParaRPr sz="1050">
                        <a:latin typeface="+mj-lt"/>
                        <a:cs typeface="Arial" panose="020B0604020202020204" pitchFamily="34" charset="0"/>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Arial" panose="020B0604020202020204" pitchFamily="34" charset="0"/>
                        </a:rPr>
                        <a:t>3,16</a:t>
                      </a:r>
                      <a:endParaRPr sz="1050">
                        <a:latin typeface="+mj-lt"/>
                        <a:cs typeface="Arial" panose="020B0604020202020204" pitchFamily="34" charset="0"/>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Arial" panose="020B0604020202020204" pitchFamily="34" charset="0"/>
                        </a:rPr>
                        <a:t>3,14</a:t>
                      </a:r>
                      <a:endParaRPr sz="1050" dirty="0">
                        <a:latin typeface="+mj-lt"/>
                        <a:cs typeface="Arial" panose="020B0604020202020204" pitchFamily="34" charset="0"/>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Arial" panose="020B0604020202020204" pitchFamily="34" charset="0"/>
                        </a:rPr>
                        <a:t>3,06</a:t>
                      </a:r>
                      <a:endParaRPr sz="1050">
                        <a:latin typeface="+mj-lt"/>
                        <a:cs typeface="Arial" panose="020B0604020202020204" pitchFamily="34" charset="0"/>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Arial" panose="020B0604020202020204" pitchFamily="34" charset="0"/>
                        </a:rPr>
                        <a:t>3,07</a:t>
                      </a:r>
                      <a:endParaRPr sz="1050">
                        <a:latin typeface="+mj-lt"/>
                        <a:cs typeface="Arial" panose="020B0604020202020204" pitchFamily="34" charset="0"/>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Arial" panose="020B0604020202020204" pitchFamily="34" charset="0"/>
                        </a:rPr>
                        <a:t>3,04</a:t>
                      </a:r>
                      <a:endParaRPr sz="1050">
                        <a:latin typeface="+mj-lt"/>
                        <a:cs typeface="Arial" panose="020B0604020202020204" pitchFamily="34" charset="0"/>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Arial" panose="020B0604020202020204" pitchFamily="34" charset="0"/>
                        </a:rPr>
                        <a:t>3,00</a:t>
                      </a:r>
                      <a:endParaRPr sz="1050">
                        <a:latin typeface="+mj-lt"/>
                        <a:cs typeface="Arial" panose="020B0604020202020204" pitchFamily="34" charset="0"/>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Arial" panose="020B0604020202020204" pitchFamily="34" charset="0"/>
                        </a:rPr>
                        <a:t>2,92</a:t>
                      </a:r>
                      <a:endParaRPr sz="1050" dirty="0">
                        <a:latin typeface="+mj-lt"/>
                        <a:cs typeface="Arial" panose="020B0604020202020204" pitchFamily="34" charset="0"/>
                      </a:endParaRPr>
                    </a:p>
                  </a:txBody>
                  <a:tcPr marL="0" marR="0" marT="17780" marB="0">
                    <a:lnL w="6350">
                      <a:solidFill>
                        <a:srgbClr val="929B9F"/>
                      </a:solidFill>
                      <a:prstDash val="solid"/>
                    </a:lnL>
                    <a:lnR w="12700" cap="flat" cmpd="sng" algn="ctr">
                      <a:solidFill>
                        <a:schemeClr val="tx1"/>
                      </a:solidFill>
                      <a:prstDash val="solid"/>
                      <a:round/>
                      <a:headEnd type="none" w="med" len="med"/>
                      <a:tailEnd type="none" w="med" len="med"/>
                    </a:lnR>
                    <a:solidFill>
                      <a:srgbClr val="E3E3E3"/>
                    </a:solidFill>
                  </a:tcPr>
                </a:tc>
                <a:extLst>
                  <a:ext uri="{0D108BD9-81ED-4DB2-BD59-A6C34878D82A}">
                    <a16:rowId xmlns:a16="http://schemas.microsoft.com/office/drawing/2014/main" val="10004"/>
                  </a:ext>
                </a:extLst>
              </a:tr>
              <a:tr h="264439">
                <a:tc>
                  <a:txBody>
                    <a:bodyPr/>
                    <a:lstStyle/>
                    <a:p>
                      <a:pPr marL="17780">
                        <a:lnSpc>
                          <a:spcPct val="100000"/>
                        </a:lnSpc>
                        <a:spcBef>
                          <a:spcPts val="140"/>
                        </a:spcBef>
                        <a:tabLst>
                          <a:tab pos="2465705" algn="l"/>
                        </a:tabLst>
                      </a:pPr>
                      <a:r>
                        <a:rPr sz="1050" b="1" dirty="0">
                          <a:latin typeface="+mj-lt"/>
                          <a:cs typeface="Arial" panose="020B0604020202020204" pitchFamily="34" charset="0"/>
                        </a:rPr>
                        <a:t>SEER</a:t>
                      </a:r>
                      <a:r>
                        <a:rPr sz="1050" b="1" spc="-5" dirty="0">
                          <a:latin typeface="+mj-lt"/>
                          <a:cs typeface="Arial" panose="020B0604020202020204" pitchFamily="34" charset="0"/>
                        </a:rPr>
                        <a:t> </a:t>
                      </a:r>
                      <a:r>
                        <a:rPr sz="1050" b="1" dirty="0">
                          <a:latin typeface="+mj-lt"/>
                          <a:cs typeface="Arial" panose="020B0604020202020204" pitchFamily="34" charset="0"/>
                        </a:rPr>
                        <a:t>12/7°C</a:t>
                      </a:r>
                      <a:r>
                        <a:rPr sz="1050" b="1" spc="5" dirty="0">
                          <a:latin typeface="+mj-lt"/>
                          <a:cs typeface="Arial" panose="020B0604020202020204" pitchFamily="34" charset="0"/>
                        </a:rPr>
                        <a:t> </a:t>
                      </a:r>
                      <a:r>
                        <a:rPr sz="1050" b="1" dirty="0">
                          <a:latin typeface="+mj-lt"/>
                          <a:cs typeface="Arial" panose="020B0604020202020204" pitchFamily="34" charset="0"/>
                        </a:rPr>
                        <a:t>COMFORT LOW</a:t>
                      </a:r>
                      <a:r>
                        <a:rPr sz="1050" b="1" spc="5" dirty="0">
                          <a:latin typeface="+mj-lt"/>
                          <a:cs typeface="Arial" panose="020B0604020202020204" pitchFamily="34" charset="0"/>
                        </a:rPr>
                        <a:t> </a:t>
                      </a:r>
                      <a:r>
                        <a:rPr sz="1050" b="1" spc="-10" dirty="0">
                          <a:latin typeface="+mj-lt"/>
                          <a:cs typeface="Arial" panose="020B0604020202020204" pitchFamily="34" charset="0"/>
                        </a:rPr>
                        <a:t>TEMP.</a:t>
                      </a:r>
                      <a:r>
                        <a:rPr sz="1050" b="1" dirty="0">
                          <a:latin typeface="+mj-lt"/>
                          <a:cs typeface="Arial" panose="020B0604020202020204" pitchFamily="34" charset="0"/>
                        </a:rPr>
                        <a:t>	</a:t>
                      </a:r>
                      <a:r>
                        <a:rPr sz="1050" b="1" spc="-10" dirty="0">
                          <a:latin typeface="+mj-lt"/>
                          <a:cs typeface="Arial" panose="020B0604020202020204" pitchFamily="34" charset="0"/>
                        </a:rPr>
                        <a:t>KWH/KWH</a:t>
                      </a:r>
                      <a:endParaRPr sz="1050" dirty="0">
                        <a:latin typeface="+mj-lt"/>
                        <a:cs typeface="Arial" panose="020B0604020202020204" pitchFamily="34" charset="0"/>
                      </a:endParaRPr>
                    </a:p>
                  </a:txBody>
                  <a:tcPr marL="0" marR="0" marT="17780" marB="0">
                    <a:lnL w="12700" cap="flat" cmpd="sng" algn="ctr">
                      <a:solidFill>
                        <a:schemeClr val="tx1"/>
                      </a:solidFill>
                      <a:prstDash val="solid"/>
                      <a:round/>
                      <a:headEnd type="none" w="med" len="med"/>
                      <a:tailEnd type="none" w="med" len="med"/>
                    </a:lnL>
                    <a:lnR w="12700">
                      <a:solidFill>
                        <a:srgbClr val="000000"/>
                      </a:solidFill>
                      <a:prstDash val="solid"/>
                    </a:lnR>
                  </a:tcPr>
                </a:tc>
                <a:tc>
                  <a:txBody>
                    <a:bodyPr/>
                    <a:lstStyle/>
                    <a:p>
                      <a:pPr algn="ctr">
                        <a:lnSpc>
                          <a:spcPct val="100000"/>
                        </a:lnSpc>
                        <a:spcBef>
                          <a:spcPts val="140"/>
                        </a:spcBef>
                      </a:pPr>
                      <a:r>
                        <a:rPr sz="1050" b="1" spc="-20" dirty="0">
                          <a:latin typeface="+mj-lt"/>
                          <a:cs typeface="Arial" panose="020B0604020202020204" pitchFamily="34" charset="0"/>
                        </a:rPr>
                        <a:t>4,82</a:t>
                      </a:r>
                      <a:endParaRPr sz="1050">
                        <a:latin typeface="+mj-lt"/>
                        <a:cs typeface="Arial" panose="020B0604020202020204" pitchFamily="34" charset="0"/>
                      </a:endParaRPr>
                    </a:p>
                  </a:txBody>
                  <a:tcPr marL="0" marR="0" marT="17780" marB="0">
                    <a:lnL w="12700">
                      <a:solidFill>
                        <a:srgbClr val="000000"/>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b="1" spc="-20" dirty="0">
                          <a:latin typeface="+mj-lt"/>
                          <a:cs typeface="Arial" panose="020B0604020202020204" pitchFamily="34" charset="0"/>
                        </a:rPr>
                        <a:t>5,02</a:t>
                      </a:r>
                      <a:endParaRPr sz="1050" dirty="0">
                        <a:latin typeface="+mj-lt"/>
                        <a:cs typeface="Arial" panose="020B0604020202020204" pitchFamily="34" charset="0"/>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b="1" spc="-20" dirty="0">
                          <a:latin typeface="+mj-lt"/>
                          <a:cs typeface="Arial" panose="020B0604020202020204" pitchFamily="34" charset="0"/>
                        </a:rPr>
                        <a:t>4,84</a:t>
                      </a:r>
                      <a:endParaRPr sz="1050">
                        <a:latin typeface="+mj-lt"/>
                        <a:cs typeface="Arial" panose="020B0604020202020204" pitchFamily="34" charset="0"/>
                      </a:endParaRPr>
                    </a:p>
                  </a:txBody>
                  <a:tcPr marL="0" marR="0" marT="17780" marB="0">
                    <a:lnL w="6350" cap="flat" cmpd="sng" algn="ctr">
                      <a:solidFill>
                        <a:srgbClr val="929B9F"/>
                      </a:solidFill>
                      <a:prstDash val="solid"/>
                      <a:round/>
                      <a:headEnd type="none" w="med" len="med"/>
                      <a:tailEnd type="none" w="med" len="med"/>
                    </a:lnL>
                    <a:lnR w="6350">
                      <a:solidFill>
                        <a:srgbClr val="929B9F"/>
                      </a:solidFill>
                      <a:prstDash val="solid"/>
                    </a:lnR>
                    <a:solidFill>
                      <a:srgbClr val="E3E3E3"/>
                    </a:solidFill>
                  </a:tcPr>
                </a:tc>
                <a:tc>
                  <a:txBody>
                    <a:bodyPr/>
                    <a:lstStyle/>
                    <a:p>
                      <a:pPr algn="ctr">
                        <a:lnSpc>
                          <a:spcPct val="100000"/>
                        </a:lnSpc>
                        <a:spcBef>
                          <a:spcPts val="140"/>
                        </a:spcBef>
                      </a:pPr>
                      <a:r>
                        <a:rPr sz="1050" b="1" spc="-20" dirty="0">
                          <a:latin typeface="+mj-lt"/>
                          <a:cs typeface="Arial" panose="020B0604020202020204" pitchFamily="34" charset="0"/>
                        </a:rPr>
                        <a:t>4,94</a:t>
                      </a:r>
                      <a:endParaRPr sz="1050" dirty="0">
                        <a:latin typeface="+mj-lt"/>
                        <a:cs typeface="Arial" panose="020B0604020202020204" pitchFamily="34" charset="0"/>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marR="66675" algn="r">
                        <a:lnSpc>
                          <a:spcPct val="100000"/>
                        </a:lnSpc>
                        <a:spcBef>
                          <a:spcPts val="140"/>
                        </a:spcBef>
                      </a:pPr>
                      <a:r>
                        <a:rPr sz="1050" b="1" spc="-20" dirty="0">
                          <a:latin typeface="+mj-lt"/>
                          <a:cs typeface="Arial" panose="020B0604020202020204" pitchFamily="34" charset="0"/>
                        </a:rPr>
                        <a:t>4,79</a:t>
                      </a:r>
                      <a:endParaRPr sz="1050">
                        <a:latin typeface="+mj-lt"/>
                        <a:cs typeface="Arial" panose="020B0604020202020204" pitchFamily="34" charset="0"/>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b="1" spc="-20" dirty="0">
                          <a:latin typeface="+mj-lt"/>
                          <a:cs typeface="Arial" panose="020B0604020202020204" pitchFamily="34" charset="0"/>
                        </a:rPr>
                        <a:t>5,25</a:t>
                      </a:r>
                      <a:endParaRPr sz="1050">
                        <a:latin typeface="+mj-lt"/>
                        <a:cs typeface="Arial" panose="020B0604020202020204" pitchFamily="34" charset="0"/>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b="1" spc="-20" dirty="0">
                          <a:latin typeface="+mj-lt"/>
                          <a:cs typeface="Arial" panose="020B0604020202020204" pitchFamily="34" charset="0"/>
                        </a:rPr>
                        <a:t>5,15</a:t>
                      </a:r>
                      <a:endParaRPr sz="1050">
                        <a:latin typeface="+mj-lt"/>
                        <a:cs typeface="Arial" panose="020B0604020202020204" pitchFamily="34" charset="0"/>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b="1" spc="-20" dirty="0">
                          <a:latin typeface="+mj-lt"/>
                          <a:cs typeface="Arial" panose="020B0604020202020204" pitchFamily="34" charset="0"/>
                        </a:rPr>
                        <a:t>5,09</a:t>
                      </a:r>
                      <a:endParaRPr sz="1050">
                        <a:latin typeface="+mj-lt"/>
                        <a:cs typeface="Arial" panose="020B0604020202020204" pitchFamily="34" charset="0"/>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b="1" spc="-20" dirty="0">
                          <a:latin typeface="+mj-lt"/>
                          <a:cs typeface="Arial" panose="020B0604020202020204" pitchFamily="34" charset="0"/>
                        </a:rPr>
                        <a:t>5,11</a:t>
                      </a:r>
                      <a:endParaRPr sz="1050">
                        <a:latin typeface="+mj-lt"/>
                        <a:cs typeface="Arial" panose="020B0604020202020204" pitchFamily="34" charset="0"/>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b="1" spc="-20" dirty="0">
                          <a:latin typeface="+mj-lt"/>
                          <a:cs typeface="Arial" panose="020B0604020202020204" pitchFamily="34" charset="0"/>
                        </a:rPr>
                        <a:t>5,28</a:t>
                      </a:r>
                      <a:endParaRPr sz="1050" dirty="0">
                        <a:latin typeface="+mj-lt"/>
                        <a:cs typeface="Arial" panose="020B0604020202020204" pitchFamily="34" charset="0"/>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b="1" spc="-20" dirty="0">
                          <a:latin typeface="+mj-lt"/>
                          <a:cs typeface="Arial" panose="020B0604020202020204" pitchFamily="34" charset="0"/>
                        </a:rPr>
                        <a:t>5,24</a:t>
                      </a:r>
                      <a:endParaRPr sz="1050">
                        <a:latin typeface="+mj-lt"/>
                        <a:cs typeface="Arial" panose="020B0604020202020204" pitchFamily="34" charset="0"/>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b="1" spc="-20" dirty="0">
                          <a:latin typeface="+mj-lt"/>
                          <a:cs typeface="Arial" panose="020B0604020202020204" pitchFamily="34" charset="0"/>
                        </a:rPr>
                        <a:t>5,29</a:t>
                      </a:r>
                      <a:endParaRPr sz="1050">
                        <a:latin typeface="+mj-lt"/>
                        <a:cs typeface="Arial" panose="020B0604020202020204" pitchFamily="34" charset="0"/>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b="1" spc="-20" dirty="0">
                          <a:latin typeface="+mj-lt"/>
                          <a:cs typeface="Arial" panose="020B0604020202020204" pitchFamily="34" charset="0"/>
                        </a:rPr>
                        <a:t>5,32</a:t>
                      </a:r>
                      <a:endParaRPr sz="1050">
                        <a:latin typeface="+mj-lt"/>
                        <a:cs typeface="Arial" panose="020B0604020202020204" pitchFamily="34" charset="0"/>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b="1" spc="-20" dirty="0">
                          <a:latin typeface="+mj-lt"/>
                          <a:cs typeface="Arial" panose="020B0604020202020204" pitchFamily="34" charset="0"/>
                        </a:rPr>
                        <a:t>5,32</a:t>
                      </a:r>
                      <a:endParaRPr sz="1050">
                        <a:latin typeface="+mj-lt"/>
                        <a:cs typeface="Arial" panose="020B0604020202020204" pitchFamily="34" charset="0"/>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b="1" spc="-20" dirty="0">
                          <a:latin typeface="+mj-lt"/>
                          <a:cs typeface="Arial" panose="020B0604020202020204" pitchFamily="34" charset="0"/>
                        </a:rPr>
                        <a:t>5,20</a:t>
                      </a:r>
                      <a:endParaRPr sz="1050" dirty="0">
                        <a:latin typeface="+mj-lt"/>
                        <a:cs typeface="Arial" panose="020B0604020202020204" pitchFamily="34" charset="0"/>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b="1" spc="-20" dirty="0">
                          <a:latin typeface="+mj-lt"/>
                          <a:cs typeface="Arial" panose="020B0604020202020204" pitchFamily="34" charset="0"/>
                        </a:rPr>
                        <a:t>5,33</a:t>
                      </a:r>
                      <a:endParaRPr sz="1050">
                        <a:latin typeface="+mj-lt"/>
                        <a:cs typeface="Arial" panose="020B0604020202020204" pitchFamily="34" charset="0"/>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b="1" spc="-20" dirty="0">
                          <a:latin typeface="+mj-lt"/>
                          <a:cs typeface="Arial" panose="020B0604020202020204" pitchFamily="34" charset="0"/>
                        </a:rPr>
                        <a:t>5,30</a:t>
                      </a:r>
                      <a:endParaRPr sz="1050">
                        <a:latin typeface="+mj-lt"/>
                        <a:cs typeface="Arial" panose="020B0604020202020204" pitchFamily="34" charset="0"/>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b="1" spc="-20" dirty="0">
                          <a:latin typeface="+mj-lt"/>
                          <a:cs typeface="Arial" panose="020B0604020202020204" pitchFamily="34" charset="0"/>
                        </a:rPr>
                        <a:t>5,31</a:t>
                      </a:r>
                      <a:endParaRPr sz="1050">
                        <a:latin typeface="+mj-lt"/>
                        <a:cs typeface="Arial" panose="020B0604020202020204" pitchFamily="34" charset="0"/>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b="1" spc="-20" dirty="0">
                          <a:latin typeface="+mj-lt"/>
                          <a:cs typeface="Arial" panose="020B0604020202020204" pitchFamily="34" charset="0"/>
                        </a:rPr>
                        <a:t>5,18</a:t>
                      </a:r>
                      <a:endParaRPr sz="1050" dirty="0">
                        <a:latin typeface="+mj-lt"/>
                        <a:cs typeface="Arial" panose="020B0604020202020204" pitchFamily="34" charset="0"/>
                      </a:endParaRPr>
                    </a:p>
                  </a:txBody>
                  <a:tcPr marL="0" marR="0" marT="17780" marB="0">
                    <a:lnL w="6350">
                      <a:solidFill>
                        <a:srgbClr val="929B9F"/>
                      </a:solidFill>
                      <a:prstDash val="solid"/>
                    </a:lnL>
                    <a:lnR w="12700" cap="flat" cmpd="sng" algn="ctr">
                      <a:solidFill>
                        <a:schemeClr val="tx1"/>
                      </a:solidFill>
                      <a:prstDash val="solid"/>
                      <a:round/>
                      <a:headEnd type="none" w="med" len="med"/>
                      <a:tailEnd type="none" w="med" len="med"/>
                    </a:lnR>
                    <a:solidFill>
                      <a:srgbClr val="E3E3E3"/>
                    </a:solidFill>
                  </a:tcPr>
                </a:tc>
                <a:extLst>
                  <a:ext uri="{0D108BD9-81ED-4DB2-BD59-A6C34878D82A}">
                    <a16:rowId xmlns:a16="http://schemas.microsoft.com/office/drawing/2014/main" val="10005"/>
                  </a:ext>
                </a:extLst>
              </a:tr>
              <a:tr h="246810">
                <a:tc>
                  <a:txBody>
                    <a:bodyPr/>
                    <a:lstStyle/>
                    <a:p>
                      <a:pPr marL="17780">
                        <a:lnSpc>
                          <a:spcPct val="100000"/>
                        </a:lnSpc>
                        <a:spcBef>
                          <a:spcPts val="95"/>
                        </a:spcBef>
                        <a:tabLst>
                          <a:tab pos="2465705" algn="l"/>
                        </a:tabLst>
                      </a:pPr>
                      <a:r>
                        <a:rPr sz="1050" b="1" dirty="0">
                          <a:latin typeface="+mj-lt"/>
                          <a:cs typeface="Arial" panose="020B0604020202020204" pitchFamily="34" charset="0"/>
                        </a:rPr>
                        <a:t>SEER</a:t>
                      </a:r>
                      <a:r>
                        <a:rPr sz="1050" b="1" spc="5" dirty="0">
                          <a:latin typeface="+mj-lt"/>
                          <a:cs typeface="Arial" panose="020B0604020202020204" pitchFamily="34" charset="0"/>
                        </a:rPr>
                        <a:t> </a:t>
                      </a:r>
                      <a:r>
                        <a:rPr sz="1050" b="1" dirty="0">
                          <a:latin typeface="+mj-lt"/>
                          <a:cs typeface="Arial" panose="020B0604020202020204" pitchFamily="34" charset="0"/>
                        </a:rPr>
                        <a:t>23/18°C</a:t>
                      </a:r>
                      <a:r>
                        <a:rPr sz="1050" b="1" spc="10" dirty="0">
                          <a:latin typeface="+mj-lt"/>
                          <a:cs typeface="Arial" panose="020B0604020202020204" pitchFamily="34" charset="0"/>
                        </a:rPr>
                        <a:t> </a:t>
                      </a:r>
                      <a:r>
                        <a:rPr sz="1050" b="1" dirty="0">
                          <a:latin typeface="+mj-lt"/>
                          <a:cs typeface="Arial" panose="020B0604020202020204" pitchFamily="34" charset="0"/>
                        </a:rPr>
                        <a:t>COMFORT</a:t>
                      </a:r>
                      <a:r>
                        <a:rPr sz="1050" b="1" spc="15" dirty="0">
                          <a:latin typeface="+mj-lt"/>
                          <a:cs typeface="Arial" panose="020B0604020202020204" pitchFamily="34" charset="0"/>
                        </a:rPr>
                        <a:t> </a:t>
                      </a:r>
                      <a:r>
                        <a:rPr sz="1050" b="1" dirty="0">
                          <a:latin typeface="+mj-lt"/>
                          <a:cs typeface="Arial" panose="020B0604020202020204" pitchFamily="34" charset="0"/>
                        </a:rPr>
                        <a:t>MEDIUM</a:t>
                      </a:r>
                      <a:r>
                        <a:rPr sz="1050" b="1" spc="15" dirty="0">
                          <a:latin typeface="+mj-lt"/>
                          <a:cs typeface="Arial" panose="020B0604020202020204" pitchFamily="34" charset="0"/>
                        </a:rPr>
                        <a:t> </a:t>
                      </a:r>
                      <a:r>
                        <a:rPr sz="1050" b="1" spc="-10" dirty="0">
                          <a:latin typeface="+mj-lt"/>
                          <a:cs typeface="Arial" panose="020B0604020202020204" pitchFamily="34" charset="0"/>
                        </a:rPr>
                        <a:t>TEMP.</a:t>
                      </a:r>
                      <a:r>
                        <a:rPr sz="1050" b="1" dirty="0">
                          <a:latin typeface="+mj-lt"/>
                          <a:cs typeface="Arial" panose="020B0604020202020204" pitchFamily="34" charset="0"/>
                        </a:rPr>
                        <a:t>	</a:t>
                      </a:r>
                      <a:r>
                        <a:rPr sz="1050" b="1" spc="-10" dirty="0">
                          <a:latin typeface="+mj-lt"/>
                          <a:cs typeface="Arial" panose="020B0604020202020204" pitchFamily="34" charset="0"/>
                        </a:rPr>
                        <a:t>KWH/KWH</a:t>
                      </a:r>
                      <a:endParaRPr sz="1050" dirty="0">
                        <a:latin typeface="+mj-lt"/>
                        <a:cs typeface="Arial" panose="020B0604020202020204" pitchFamily="34" charset="0"/>
                      </a:endParaRPr>
                    </a:p>
                  </a:txBody>
                  <a:tcPr marL="0" marR="0" marT="12065" marB="0">
                    <a:lnL w="12700" cap="flat" cmpd="sng" algn="ctr">
                      <a:solidFill>
                        <a:schemeClr val="tx1"/>
                      </a:solidFill>
                      <a:prstDash val="solid"/>
                      <a:round/>
                      <a:headEnd type="none" w="med" len="med"/>
                      <a:tailEnd type="none" w="med" len="med"/>
                    </a:lnL>
                    <a:lnR w="12700">
                      <a:solidFill>
                        <a:srgbClr val="000000"/>
                      </a:solidFill>
                      <a:prstDash val="solid"/>
                    </a:lnR>
                  </a:tcPr>
                </a:tc>
                <a:tc>
                  <a:txBody>
                    <a:bodyPr/>
                    <a:lstStyle/>
                    <a:p>
                      <a:pPr algn="ctr">
                        <a:lnSpc>
                          <a:spcPct val="100000"/>
                        </a:lnSpc>
                        <a:spcBef>
                          <a:spcPts val="95"/>
                        </a:spcBef>
                      </a:pPr>
                      <a:r>
                        <a:rPr sz="1050" b="1" spc="-20" dirty="0">
                          <a:latin typeface="+mj-lt"/>
                          <a:cs typeface="Arial" panose="020B0604020202020204" pitchFamily="34" charset="0"/>
                        </a:rPr>
                        <a:t>5,98</a:t>
                      </a:r>
                      <a:endParaRPr sz="1050">
                        <a:latin typeface="+mj-lt"/>
                        <a:cs typeface="Arial" panose="020B0604020202020204" pitchFamily="34" charset="0"/>
                      </a:endParaRPr>
                    </a:p>
                  </a:txBody>
                  <a:tcPr marL="0" marR="0" marT="12065" marB="0">
                    <a:lnL w="12700">
                      <a:solidFill>
                        <a:srgbClr val="000000"/>
                      </a:solidFill>
                      <a:prstDash val="solid"/>
                    </a:lnL>
                    <a:lnR w="6350">
                      <a:solidFill>
                        <a:srgbClr val="929B9F"/>
                      </a:solidFill>
                      <a:prstDash val="solid"/>
                    </a:lnR>
                  </a:tcPr>
                </a:tc>
                <a:tc>
                  <a:txBody>
                    <a:bodyPr/>
                    <a:lstStyle/>
                    <a:p>
                      <a:pPr algn="ctr">
                        <a:lnSpc>
                          <a:spcPct val="100000"/>
                        </a:lnSpc>
                        <a:spcBef>
                          <a:spcPts val="95"/>
                        </a:spcBef>
                      </a:pPr>
                      <a:r>
                        <a:rPr sz="1050" b="1" spc="-20" dirty="0">
                          <a:latin typeface="+mj-lt"/>
                          <a:cs typeface="Arial" panose="020B0604020202020204" pitchFamily="34" charset="0"/>
                        </a:rPr>
                        <a:t>6,23</a:t>
                      </a:r>
                      <a:endParaRPr sz="1050">
                        <a:latin typeface="+mj-lt"/>
                        <a:cs typeface="Arial" panose="020B0604020202020204" pitchFamily="34" charset="0"/>
                      </a:endParaRPr>
                    </a:p>
                  </a:txBody>
                  <a:tcPr marL="0" marR="0" marT="12065" marB="0">
                    <a:lnL w="6350">
                      <a:solidFill>
                        <a:srgbClr val="929B9F"/>
                      </a:solidFill>
                      <a:prstDash val="solid"/>
                    </a:lnL>
                    <a:lnR w="6350">
                      <a:solidFill>
                        <a:srgbClr val="929B9F"/>
                      </a:solidFill>
                      <a:prstDash val="solid"/>
                    </a:lnR>
                  </a:tcPr>
                </a:tc>
                <a:tc>
                  <a:txBody>
                    <a:bodyPr/>
                    <a:lstStyle/>
                    <a:p>
                      <a:pPr algn="ctr">
                        <a:lnSpc>
                          <a:spcPct val="100000"/>
                        </a:lnSpc>
                        <a:spcBef>
                          <a:spcPts val="95"/>
                        </a:spcBef>
                      </a:pPr>
                      <a:r>
                        <a:rPr sz="1050" b="1" spc="-20" dirty="0">
                          <a:latin typeface="+mj-lt"/>
                          <a:cs typeface="Arial" panose="020B0604020202020204" pitchFamily="34" charset="0"/>
                        </a:rPr>
                        <a:t>5,93</a:t>
                      </a:r>
                      <a:endParaRPr sz="1050" dirty="0">
                        <a:latin typeface="+mj-lt"/>
                        <a:cs typeface="Arial" panose="020B0604020202020204" pitchFamily="34" charset="0"/>
                      </a:endParaRPr>
                    </a:p>
                  </a:txBody>
                  <a:tcPr marL="0" marR="0" marT="12065" marB="0">
                    <a:lnL w="6350" cap="flat" cmpd="sng" algn="ctr">
                      <a:solidFill>
                        <a:srgbClr val="929B9F"/>
                      </a:solidFill>
                      <a:prstDash val="solid"/>
                      <a:round/>
                      <a:headEnd type="none" w="med" len="med"/>
                      <a:tailEnd type="none" w="med" len="med"/>
                    </a:lnL>
                    <a:lnR w="6350">
                      <a:solidFill>
                        <a:srgbClr val="929B9F"/>
                      </a:solidFill>
                      <a:prstDash val="solid"/>
                    </a:lnR>
                  </a:tcPr>
                </a:tc>
                <a:tc>
                  <a:txBody>
                    <a:bodyPr/>
                    <a:lstStyle/>
                    <a:p>
                      <a:pPr algn="ctr">
                        <a:lnSpc>
                          <a:spcPct val="100000"/>
                        </a:lnSpc>
                        <a:spcBef>
                          <a:spcPts val="95"/>
                        </a:spcBef>
                      </a:pPr>
                      <a:r>
                        <a:rPr sz="1050" b="1" spc="-20" dirty="0">
                          <a:latin typeface="+mj-lt"/>
                          <a:cs typeface="Arial" panose="020B0604020202020204" pitchFamily="34" charset="0"/>
                        </a:rPr>
                        <a:t>5,99</a:t>
                      </a:r>
                      <a:endParaRPr sz="1050" dirty="0">
                        <a:latin typeface="+mj-lt"/>
                        <a:cs typeface="Arial" panose="020B0604020202020204" pitchFamily="34" charset="0"/>
                      </a:endParaRPr>
                    </a:p>
                  </a:txBody>
                  <a:tcPr marL="0" marR="0" marT="12065" marB="0">
                    <a:lnL w="6350">
                      <a:solidFill>
                        <a:srgbClr val="929B9F"/>
                      </a:solidFill>
                      <a:prstDash val="solid"/>
                    </a:lnL>
                    <a:lnR w="6350">
                      <a:solidFill>
                        <a:srgbClr val="929B9F"/>
                      </a:solidFill>
                      <a:prstDash val="solid"/>
                    </a:lnR>
                  </a:tcPr>
                </a:tc>
                <a:tc>
                  <a:txBody>
                    <a:bodyPr/>
                    <a:lstStyle/>
                    <a:p>
                      <a:pPr marR="66675" algn="r">
                        <a:lnSpc>
                          <a:spcPct val="100000"/>
                        </a:lnSpc>
                        <a:spcBef>
                          <a:spcPts val="95"/>
                        </a:spcBef>
                      </a:pPr>
                      <a:r>
                        <a:rPr sz="1050" b="1" spc="-20" dirty="0">
                          <a:latin typeface="+mj-lt"/>
                          <a:cs typeface="Arial" panose="020B0604020202020204" pitchFamily="34" charset="0"/>
                        </a:rPr>
                        <a:t>5,69</a:t>
                      </a:r>
                      <a:endParaRPr sz="1050">
                        <a:latin typeface="+mj-lt"/>
                        <a:cs typeface="Arial" panose="020B0604020202020204" pitchFamily="34" charset="0"/>
                      </a:endParaRPr>
                    </a:p>
                  </a:txBody>
                  <a:tcPr marL="0" marR="0" marT="12065" marB="0">
                    <a:lnL w="6350">
                      <a:solidFill>
                        <a:srgbClr val="929B9F"/>
                      </a:solidFill>
                      <a:prstDash val="solid"/>
                    </a:lnL>
                    <a:lnR w="6350">
                      <a:solidFill>
                        <a:srgbClr val="929B9F"/>
                      </a:solidFill>
                      <a:prstDash val="solid"/>
                    </a:lnR>
                  </a:tcPr>
                </a:tc>
                <a:tc>
                  <a:txBody>
                    <a:bodyPr/>
                    <a:lstStyle/>
                    <a:p>
                      <a:pPr algn="ctr">
                        <a:lnSpc>
                          <a:spcPct val="100000"/>
                        </a:lnSpc>
                        <a:spcBef>
                          <a:spcPts val="95"/>
                        </a:spcBef>
                      </a:pPr>
                      <a:r>
                        <a:rPr sz="1050" b="1" spc="-20" dirty="0">
                          <a:latin typeface="+mj-lt"/>
                          <a:cs typeface="Arial" panose="020B0604020202020204" pitchFamily="34" charset="0"/>
                        </a:rPr>
                        <a:t>6,35</a:t>
                      </a:r>
                      <a:endParaRPr sz="1050">
                        <a:latin typeface="+mj-lt"/>
                        <a:cs typeface="Arial" panose="020B0604020202020204" pitchFamily="34" charset="0"/>
                      </a:endParaRPr>
                    </a:p>
                  </a:txBody>
                  <a:tcPr marL="0" marR="0" marT="12065" marB="0">
                    <a:lnL w="6350">
                      <a:solidFill>
                        <a:srgbClr val="929B9F"/>
                      </a:solidFill>
                      <a:prstDash val="solid"/>
                    </a:lnL>
                    <a:lnR w="6350">
                      <a:solidFill>
                        <a:srgbClr val="929B9F"/>
                      </a:solidFill>
                      <a:prstDash val="solid"/>
                    </a:lnR>
                  </a:tcPr>
                </a:tc>
                <a:tc>
                  <a:txBody>
                    <a:bodyPr/>
                    <a:lstStyle/>
                    <a:p>
                      <a:pPr algn="ctr">
                        <a:lnSpc>
                          <a:spcPct val="100000"/>
                        </a:lnSpc>
                        <a:spcBef>
                          <a:spcPts val="95"/>
                        </a:spcBef>
                      </a:pPr>
                      <a:r>
                        <a:rPr sz="1050" b="1" spc="-20" dirty="0">
                          <a:latin typeface="+mj-lt"/>
                          <a:cs typeface="Arial" panose="020B0604020202020204" pitchFamily="34" charset="0"/>
                        </a:rPr>
                        <a:t>6,17</a:t>
                      </a:r>
                      <a:endParaRPr sz="1050" dirty="0">
                        <a:latin typeface="+mj-lt"/>
                        <a:cs typeface="Arial" panose="020B0604020202020204" pitchFamily="34" charset="0"/>
                      </a:endParaRPr>
                    </a:p>
                  </a:txBody>
                  <a:tcPr marL="0" marR="0" marT="12065" marB="0">
                    <a:lnL w="6350">
                      <a:solidFill>
                        <a:srgbClr val="929B9F"/>
                      </a:solidFill>
                      <a:prstDash val="solid"/>
                    </a:lnL>
                    <a:lnR w="6350">
                      <a:solidFill>
                        <a:srgbClr val="929B9F"/>
                      </a:solidFill>
                      <a:prstDash val="solid"/>
                    </a:lnR>
                  </a:tcPr>
                </a:tc>
                <a:tc>
                  <a:txBody>
                    <a:bodyPr/>
                    <a:lstStyle/>
                    <a:p>
                      <a:pPr algn="ctr">
                        <a:lnSpc>
                          <a:spcPct val="100000"/>
                        </a:lnSpc>
                        <a:spcBef>
                          <a:spcPts val="95"/>
                        </a:spcBef>
                      </a:pPr>
                      <a:r>
                        <a:rPr sz="1050" b="1" spc="-20" dirty="0">
                          <a:latin typeface="+mj-lt"/>
                          <a:cs typeface="Arial" panose="020B0604020202020204" pitchFamily="34" charset="0"/>
                        </a:rPr>
                        <a:t>6,13</a:t>
                      </a:r>
                      <a:endParaRPr sz="1050" dirty="0">
                        <a:latin typeface="+mj-lt"/>
                        <a:cs typeface="Arial" panose="020B0604020202020204" pitchFamily="34" charset="0"/>
                      </a:endParaRPr>
                    </a:p>
                  </a:txBody>
                  <a:tcPr marL="0" marR="0" marT="12065" marB="0">
                    <a:lnL w="6350">
                      <a:solidFill>
                        <a:srgbClr val="929B9F"/>
                      </a:solidFill>
                      <a:prstDash val="solid"/>
                    </a:lnL>
                    <a:lnR w="6350">
                      <a:solidFill>
                        <a:srgbClr val="929B9F"/>
                      </a:solidFill>
                      <a:prstDash val="solid"/>
                    </a:lnR>
                  </a:tcPr>
                </a:tc>
                <a:tc>
                  <a:txBody>
                    <a:bodyPr/>
                    <a:lstStyle/>
                    <a:p>
                      <a:pPr algn="ctr">
                        <a:lnSpc>
                          <a:spcPct val="100000"/>
                        </a:lnSpc>
                        <a:spcBef>
                          <a:spcPts val="95"/>
                        </a:spcBef>
                      </a:pPr>
                      <a:r>
                        <a:rPr sz="1050" b="1" spc="-20" dirty="0">
                          <a:latin typeface="+mj-lt"/>
                          <a:cs typeface="Arial" panose="020B0604020202020204" pitchFamily="34" charset="0"/>
                        </a:rPr>
                        <a:t>6,07</a:t>
                      </a:r>
                      <a:endParaRPr sz="1050" dirty="0">
                        <a:latin typeface="+mj-lt"/>
                        <a:cs typeface="Arial" panose="020B0604020202020204" pitchFamily="34" charset="0"/>
                      </a:endParaRPr>
                    </a:p>
                  </a:txBody>
                  <a:tcPr marL="0" marR="0" marT="12065" marB="0">
                    <a:lnL w="6350">
                      <a:solidFill>
                        <a:srgbClr val="929B9F"/>
                      </a:solidFill>
                      <a:prstDash val="solid"/>
                    </a:lnL>
                    <a:lnR w="6350">
                      <a:solidFill>
                        <a:srgbClr val="929B9F"/>
                      </a:solidFill>
                      <a:prstDash val="solid"/>
                    </a:lnR>
                  </a:tcPr>
                </a:tc>
                <a:tc>
                  <a:txBody>
                    <a:bodyPr/>
                    <a:lstStyle/>
                    <a:p>
                      <a:pPr algn="ctr">
                        <a:lnSpc>
                          <a:spcPct val="100000"/>
                        </a:lnSpc>
                        <a:spcBef>
                          <a:spcPts val="95"/>
                        </a:spcBef>
                      </a:pPr>
                      <a:r>
                        <a:rPr sz="1050" b="1" spc="-20" dirty="0">
                          <a:latin typeface="+mj-lt"/>
                          <a:cs typeface="Arial" panose="020B0604020202020204" pitchFamily="34" charset="0"/>
                        </a:rPr>
                        <a:t>6,33</a:t>
                      </a:r>
                      <a:endParaRPr sz="1050" dirty="0">
                        <a:latin typeface="+mj-lt"/>
                        <a:cs typeface="Arial" panose="020B0604020202020204" pitchFamily="34" charset="0"/>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tcPr>
                </a:tc>
                <a:tc>
                  <a:txBody>
                    <a:bodyPr/>
                    <a:lstStyle/>
                    <a:p>
                      <a:pPr algn="ctr">
                        <a:lnSpc>
                          <a:spcPct val="100000"/>
                        </a:lnSpc>
                        <a:spcBef>
                          <a:spcPts val="95"/>
                        </a:spcBef>
                      </a:pPr>
                      <a:r>
                        <a:rPr sz="1050" b="1" spc="-20" dirty="0">
                          <a:latin typeface="+mj-lt"/>
                          <a:cs typeface="Arial" panose="020B0604020202020204" pitchFamily="34" charset="0"/>
                        </a:rPr>
                        <a:t>6,23</a:t>
                      </a:r>
                      <a:endParaRPr sz="1050" dirty="0">
                        <a:latin typeface="+mj-lt"/>
                        <a:cs typeface="Arial" panose="020B0604020202020204" pitchFamily="34" charset="0"/>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tcPr>
                </a:tc>
                <a:tc>
                  <a:txBody>
                    <a:bodyPr/>
                    <a:lstStyle/>
                    <a:p>
                      <a:pPr algn="ctr">
                        <a:lnSpc>
                          <a:spcPct val="100000"/>
                        </a:lnSpc>
                        <a:spcBef>
                          <a:spcPts val="95"/>
                        </a:spcBef>
                      </a:pPr>
                      <a:r>
                        <a:rPr sz="1050" b="1" spc="-20" dirty="0">
                          <a:latin typeface="+mj-lt"/>
                          <a:cs typeface="Arial" panose="020B0604020202020204" pitchFamily="34" charset="0"/>
                        </a:rPr>
                        <a:t>6,32</a:t>
                      </a:r>
                      <a:endParaRPr sz="1050" dirty="0">
                        <a:latin typeface="+mj-lt"/>
                        <a:cs typeface="Arial" panose="020B0604020202020204" pitchFamily="34" charset="0"/>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tcPr>
                </a:tc>
                <a:tc>
                  <a:txBody>
                    <a:bodyPr/>
                    <a:lstStyle/>
                    <a:p>
                      <a:pPr algn="ctr">
                        <a:lnSpc>
                          <a:spcPct val="100000"/>
                        </a:lnSpc>
                        <a:spcBef>
                          <a:spcPts val="95"/>
                        </a:spcBef>
                      </a:pPr>
                      <a:r>
                        <a:rPr sz="1050" b="1" spc="-20" dirty="0">
                          <a:latin typeface="+mj-lt"/>
                          <a:cs typeface="Arial" panose="020B0604020202020204" pitchFamily="34" charset="0"/>
                        </a:rPr>
                        <a:t>6,56</a:t>
                      </a:r>
                      <a:endParaRPr sz="1050">
                        <a:latin typeface="+mj-lt"/>
                        <a:cs typeface="Arial" panose="020B0604020202020204" pitchFamily="34" charset="0"/>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tcPr>
                </a:tc>
                <a:tc>
                  <a:txBody>
                    <a:bodyPr/>
                    <a:lstStyle/>
                    <a:p>
                      <a:pPr algn="ctr">
                        <a:lnSpc>
                          <a:spcPct val="100000"/>
                        </a:lnSpc>
                        <a:spcBef>
                          <a:spcPts val="95"/>
                        </a:spcBef>
                      </a:pPr>
                      <a:r>
                        <a:rPr sz="1050" b="1" spc="-20" dirty="0">
                          <a:latin typeface="+mj-lt"/>
                          <a:cs typeface="Arial" panose="020B0604020202020204" pitchFamily="34" charset="0"/>
                        </a:rPr>
                        <a:t>6,51</a:t>
                      </a:r>
                      <a:endParaRPr sz="1050">
                        <a:latin typeface="+mj-lt"/>
                        <a:cs typeface="Arial" panose="020B0604020202020204" pitchFamily="34" charset="0"/>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tcPr>
                </a:tc>
                <a:tc>
                  <a:txBody>
                    <a:bodyPr/>
                    <a:lstStyle/>
                    <a:p>
                      <a:pPr algn="ctr">
                        <a:lnSpc>
                          <a:spcPct val="100000"/>
                        </a:lnSpc>
                        <a:spcBef>
                          <a:spcPts val="95"/>
                        </a:spcBef>
                      </a:pPr>
                      <a:r>
                        <a:rPr sz="1050" b="1" spc="-20" dirty="0">
                          <a:latin typeface="+mj-lt"/>
                          <a:cs typeface="Arial" panose="020B0604020202020204" pitchFamily="34" charset="0"/>
                        </a:rPr>
                        <a:t>6,28</a:t>
                      </a:r>
                      <a:endParaRPr sz="1050" dirty="0">
                        <a:latin typeface="+mj-lt"/>
                        <a:cs typeface="Arial" panose="020B0604020202020204" pitchFamily="34" charset="0"/>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tcPr>
                </a:tc>
                <a:tc>
                  <a:txBody>
                    <a:bodyPr/>
                    <a:lstStyle/>
                    <a:p>
                      <a:pPr algn="ctr">
                        <a:lnSpc>
                          <a:spcPct val="100000"/>
                        </a:lnSpc>
                        <a:spcBef>
                          <a:spcPts val="95"/>
                        </a:spcBef>
                      </a:pPr>
                      <a:r>
                        <a:rPr sz="1050" b="1" spc="-20" dirty="0">
                          <a:latin typeface="+mj-lt"/>
                          <a:cs typeface="Arial" panose="020B0604020202020204" pitchFamily="34" charset="0"/>
                        </a:rPr>
                        <a:t>6,54</a:t>
                      </a:r>
                      <a:endParaRPr sz="1050" dirty="0">
                        <a:latin typeface="+mj-lt"/>
                        <a:cs typeface="Arial" panose="020B0604020202020204" pitchFamily="34" charset="0"/>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tcPr>
                </a:tc>
                <a:tc>
                  <a:txBody>
                    <a:bodyPr/>
                    <a:lstStyle/>
                    <a:p>
                      <a:pPr algn="ctr">
                        <a:lnSpc>
                          <a:spcPct val="100000"/>
                        </a:lnSpc>
                        <a:spcBef>
                          <a:spcPts val="95"/>
                        </a:spcBef>
                      </a:pPr>
                      <a:r>
                        <a:rPr sz="1050" b="1" spc="-20" dirty="0">
                          <a:latin typeface="+mj-lt"/>
                          <a:cs typeface="Arial" panose="020B0604020202020204" pitchFamily="34" charset="0"/>
                        </a:rPr>
                        <a:t>6,47</a:t>
                      </a:r>
                      <a:endParaRPr sz="1050">
                        <a:latin typeface="+mj-lt"/>
                        <a:cs typeface="Arial" panose="020B0604020202020204" pitchFamily="34" charset="0"/>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tcPr>
                </a:tc>
                <a:tc>
                  <a:txBody>
                    <a:bodyPr/>
                    <a:lstStyle/>
                    <a:p>
                      <a:pPr algn="ctr">
                        <a:lnSpc>
                          <a:spcPct val="100000"/>
                        </a:lnSpc>
                        <a:spcBef>
                          <a:spcPts val="95"/>
                        </a:spcBef>
                      </a:pPr>
                      <a:r>
                        <a:rPr sz="1050" b="1" spc="-20" dirty="0">
                          <a:latin typeface="+mj-lt"/>
                          <a:cs typeface="Arial" panose="020B0604020202020204" pitchFamily="34" charset="0"/>
                        </a:rPr>
                        <a:t>6,56</a:t>
                      </a:r>
                      <a:endParaRPr sz="1050" dirty="0">
                        <a:latin typeface="+mj-lt"/>
                        <a:cs typeface="Arial" panose="020B0604020202020204" pitchFamily="34" charset="0"/>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tcPr>
                </a:tc>
                <a:tc>
                  <a:txBody>
                    <a:bodyPr/>
                    <a:lstStyle/>
                    <a:p>
                      <a:pPr algn="ctr">
                        <a:lnSpc>
                          <a:spcPct val="100000"/>
                        </a:lnSpc>
                        <a:spcBef>
                          <a:spcPts val="95"/>
                        </a:spcBef>
                      </a:pPr>
                      <a:r>
                        <a:rPr sz="1050" b="1" spc="-20" dirty="0">
                          <a:latin typeface="+mj-lt"/>
                          <a:cs typeface="Arial" panose="020B0604020202020204" pitchFamily="34" charset="0"/>
                        </a:rPr>
                        <a:t>6,32</a:t>
                      </a:r>
                      <a:endParaRPr sz="1050" dirty="0">
                        <a:latin typeface="+mj-lt"/>
                        <a:cs typeface="Arial" panose="020B0604020202020204" pitchFamily="34" charset="0"/>
                      </a:endParaRPr>
                    </a:p>
                  </a:txBody>
                  <a:tcPr marL="0" marR="0" marT="12065" marB="0">
                    <a:lnL w="6350">
                      <a:solidFill>
                        <a:srgbClr val="929B9F"/>
                      </a:solidFill>
                      <a:prstDash val="soli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6"/>
                  </a:ext>
                </a:extLst>
              </a:tr>
              <a:tr h="264439">
                <a:tc>
                  <a:txBody>
                    <a:bodyPr/>
                    <a:lstStyle/>
                    <a:p>
                      <a:pPr marL="17780">
                        <a:lnSpc>
                          <a:spcPct val="100000"/>
                        </a:lnSpc>
                        <a:spcBef>
                          <a:spcPts val="140"/>
                        </a:spcBef>
                        <a:tabLst>
                          <a:tab pos="2465705" algn="l"/>
                        </a:tabLst>
                      </a:pPr>
                      <a:r>
                        <a:rPr sz="1050" dirty="0">
                          <a:latin typeface="+mj-lt"/>
                          <a:cs typeface="Arial" panose="020B0604020202020204" pitchFamily="34" charset="0"/>
                        </a:rPr>
                        <a:t>SEPR</a:t>
                      </a:r>
                      <a:r>
                        <a:rPr sz="1050" spc="10" dirty="0">
                          <a:latin typeface="+mj-lt"/>
                          <a:cs typeface="Arial" panose="020B0604020202020204" pitchFamily="34" charset="0"/>
                        </a:rPr>
                        <a:t> </a:t>
                      </a:r>
                      <a:r>
                        <a:rPr sz="1050" dirty="0">
                          <a:latin typeface="+mj-lt"/>
                          <a:cs typeface="Arial" panose="020B0604020202020204" pitchFamily="34" charset="0"/>
                        </a:rPr>
                        <a:t>-2/-8°C</a:t>
                      </a:r>
                      <a:r>
                        <a:rPr sz="1050" spc="20" dirty="0">
                          <a:latin typeface="+mj-lt"/>
                          <a:cs typeface="Arial" panose="020B0604020202020204" pitchFamily="34" charset="0"/>
                        </a:rPr>
                        <a:t> </a:t>
                      </a:r>
                      <a:r>
                        <a:rPr sz="1050" dirty="0">
                          <a:latin typeface="+mj-lt"/>
                          <a:cs typeface="Arial" panose="020B0604020202020204" pitchFamily="34" charset="0"/>
                        </a:rPr>
                        <a:t>PROCESS</a:t>
                      </a:r>
                      <a:r>
                        <a:rPr sz="1050" spc="20" dirty="0">
                          <a:latin typeface="+mj-lt"/>
                          <a:cs typeface="Arial" panose="020B0604020202020204" pitchFamily="34" charset="0"/>
                        </a:rPr>
                        <a:t> </a:t>
                      </a:r>
                      <a:r>
                        <a:rPr sz="1050" dirty="0">
                          <a:latin typeface="+mj-lt"/>
                          <a:cs typeface="Arial" panose="020B0604020202020204" pitchFamily="34" charset="0"/>
                        </a:rPr>
                        <a:t>MEDIUM</a:t>
                      </a:r>
                      <a:r>
                        <a:rPr sz="1050" spc="25" dirty="0">
                          <a:latin typeface="+mj-lt"/>
                          <a:cs typeface="Arial" panose="020B0604020202020204" pitchFamily="34" charset="0"/>
                        </a:rPr>
                        <a:t> </a:t>
                      </a:r>
                      <a:r>
                        <a:rPr sz="1050" spc="-10" dirty="0">
                          <a:latin typeface="+mj-lt"/>
                          <a:cs typeface="Arial" panose="020B0604020202020204" pitchFamily="34" charset="0"/>
                        </a:rPr>
                        <a:t>TEMP.</a:t>
                      </a:r>
                      <a:r>
                        <a:rPr sz="1050" dirty="0">
                          <a:latin typeface="+mj-lt"/>
                          <a:cs typeface="Arial" panose="020B0604020202020204" pitchFamily="34" charset="0"/>
                        </a:rPr>
                        <a:t>	</a:t>
                      </a:r>
                      <a:r>
                        <a:rPr sz="1050" spc="-10" dirty="0">
                          <a:latin typeface="+mj-lt"/>
                          <a:cs typeface="Arial" panose="020B0604020202020204" pitchFamily="34" charset="0"/>
                        </a:rPr>
                        <a:t>KWH/KWH</a:t>
                      </a:r>
                      <a:endParaRPr sz="1050" dirty="0">
                        <a:latin typeface="+mj-lt"/>
                        <a:cs typeface="Arial" panose="020B0604020202020204" pitchFamily="34" charset="0"/>
                      </a:endParaRPr>
                    </a:p>
                  </a:txBody>
                  <a:tcPr marL="0" marR="0" marT="17780" marB="0">
                    <a:lnL w="12700" cap="flat" cmpd="sng" algn="ctr">
                      <a:solidFill>
                        <a:schemeClr val="tx1"/>
                      </a:solidFill>
                      <a:prstDash val="solid"/>
                      <a:round/>
                      <a:headEnd type="none" w="med" len="med"/>
                      <a:tailEnd type="none" w="med" len="med"/>
                    </a:lnL>
                    <a:lnR w="12700">
                      <a:solidFill>
                        <a:srgbClr val="000000"/>
                      </a:solidFill>
                      <a:prstDash val="soli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95"/>
                        </a:spcBef>
                      </a:pPr>
                      <a:r>
                        <a:rPr sz="1000" b="1" spc="-20" dirty="0">
                          <a:latin typeface="+mj-lt"/>
                          <a:cs typeface="Arial" panose="020B0604020202020204" pitchFamily="34" charset="0"/>
                        </a:rPr>
                        <a:t>3,48</a:t>
                      </a:r>
                      <a:endParaRPr sz="1000">
                        <a:latin typeface="+mj-lt"/>
                        <a:cs typeface="Arial" panose="020B0604020202020204" pitchFamily="34" charset="0"/>
                      </a:endParaRPr>
                    </a:p>
                  </a:txBody>
                  <a:tcPr marL="0" marR="0" marT="24765" marB="0">
                    <a:lnL w="12700">
                      <a:solidFill>
                        <a:srgbClr val="000000"/>
                      </a:solidFill>
                      <a:prstDash val="solid"/>
                    </a:lnL>
                    <a:lnR w="6350">
                      <a:solidFill>
                        <a:srgbClr val="929B9F"/>
                      </a:solidFill>
                      <a:prstDash val="soli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95"/>
                        </a:spcBef>
                      </a:pPr>
                      <a:r>
                        <a:rPr sz="1000" b="1" spc="-20" dirty="0">
                          <a:latin typeface="+mj-lt"/>
                          <a:cs typeface="Arial" panose="020B0604020202020204" pitchFamily="34" charset="0"/>
                        </a:rPr>
                        <a:t>3,60</a:t>
                      </a:r>
                      <a:endParaRPr sz="1000">
                        <a:latin typeface="+mj-lt"/>
                        <a:cs typeface="Arial" panose="020B0604020202020204" pitchFamily="34" charset="0"/>
                      </a:endParaRPr>
                    </a:p>
                  </a:txBody>
                  <a:tcPr marL="0" marR="0" marT="24765" marB="0">
                    <a:lnL w="6350">
                      <a:solidFill>
                        <a:srgbClr val="929B9F"/>
                      </a:solidFill>
                      <a:prstDash val="solid"/>
                    </a:lnL>
                    <a:lnR w="6350">
                      <a:solidFill>
                        <a:srgbClr val="929B9F"/>
                      </a:solidFill>
                      <a:prstDash val="soli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95"/>
                        </a:spcBef>
                      </a:pPr>
                      <a:r>
                        <a:rPr sz="1000" b="1" spc="-20" dirty="0">
                          <a:latin typeface="+mj-lt"/>
                          <a:cs typeface="Arial" panose="020B0604020202020204" pitchFamily="34" charset="0"/>
                        </a:rPr>
                        <a:t>3,54</a:t>
                      </a:r>
                      <a:endParaRPr sz="1000" dirty="0">
                        <a:latin typeface="+mj-lt"/>
                        <a:cs typeface="Arial" panose="020B0604020202020204" pitchFamily="34" charset="0"/>
                      </a:endParaRPr>
                    </a:p>
                  </a:txBody>
                  <a:tcPr marL="0" marR="0" marT="24765" marB="0">
                    <a:lnL w="6350" cap="flat" cmpd="sng" algn="ctr">
                      <a:solidFill>
                        <a:srgbClr val="929B9F"/>
                      </a:solidFill>
                      <a:prstDash val="solid"/>
                      <a:round/>
                      <a:headEnd type="none" w="med" len="med"/>
                      <a:tailEnd type="none" w="med" len="med"/>
                    </a:lnL>
                    <a:lnR w="6350">
                      <a:solidFill>
                        <a:srgbClr val="929B9F"/>
                      </a:solidFill>
                      <a:prstDash val="soli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95"/>
                        </a:spcBef>
                      </a:pPr>
                      <a:r>
                        <a:rPr sz="1000" b="1" spc="-20" dirty="0">
                          <a:latin typeface="+mj-lt"/>
                          <a:cs typeface="Arial" panose="020B0604020202020204" pitchFamily="34" charset="0"/>
                        </a:rPr>
                        <a:t>3,41</a:t>
                      </a:r>
                      <a:endParaRPr sz="1000">
                        <a:latin typeface="+mj-lt"/>
                        <a:cs typeface="Arial" panose="020B0604020202020204" pitchFamily="34" charset="0"/>
                      </a:endParaRPr>
                    </a:p>
                  </a:txBody>
                  <a:tcPr marL="0" marR="0" marT="24765" marB="0">
                    <a:lnL w="6350">
                      <a:solidFill>
                        <a:srgbClr val="929B9F"/>
                      </a:solidFill>
                      <a:prstDash val="solid"/>
                    </a:lnL>
                    <a:lnR w="6350">
                      <a:solidFill>
                        <a:srgbClr val="929B9F"/>
                      </a:solidFill>
                      <a:prstDash val="solid"/>
                    </a:lnR>
                    <a:lnB w="12700" cap="flat" cmpd="sng" algn="ctr">
                      <a:solidFill>
                        <a:schemeClr val="tx1"/>
                      </a:solidFill>
                      <a:prstDash val="solid"/>
                      <a:round/>
                      <a:headEnd type="none" w="med" len="med"/>
                      <a:tailEnd type="none" w="med" len="med"/>
                    </a:lnB>
                  </a:tcPr>
                </a:tc>
                <a:tc>
                  <a:txBody>
                    <a:bodyPr/>
                    <a:lstStyle/>
                    <a:p>
                      <a:pPr marR="78105" algn="r">
                        <a:lnSpc>
                          <a:spcPct val="100000"/>
                        </a:lnSpc>
                        <a:spcBef>
                          <a:spcPts val="195"/>
                        </a:spcBef>
                      </a:pPr>
                      <a:r>
                        <a:rPr sz="1000" b="1" spc="-20" dirty="0">
                          <a:latin typeface="+mj-lt"/>
                          <a:cs typeface="Arial" panose="020B0604020202020204" pitchFamily="34" charset="0"/>
                        </a:rPr>
                        <a:t>3,41</a:t>
                      </a:r>
                      <a:endParaRPr sz="1000">
                        <a:latin typeface="+mj-lt"/>
                        <a:cs typeface="Arial" panose="020B0604020202020204" pitchFamily="34" charset="0"/>
                      </a:endParaRPr>
                    </a:p>
                  </a:txBody>
                  <a:tcPr marL="0" marR="0" marT="24765" marB="0">
                    <a:lnL w="6350">
                      <a:solidFill>
                        <a:srgbClr val="929B9F"/>
                      </a:solidFill>
                      <a:prstDash val="solid"/>
                    </a:lnL>
                    <a:lnR w="6350">
                      <a:solidFill>
                        <a:srgbClr val="929B9F"/>
                      </a:solidFill>
                      <a:prstDash val="soli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95"/>
                        </a:spcBef>
                      </a:pPr>
                      <a:r>
                        <a:rPr sz="1000" b="1" spc="-20" dirty="0">
                          <a:latin typeface="+mj-lt"/>
                          <a:cs typeface="Arial" panose="020B0604020202020204" pitchFamily="34" charset="0"/>
                        </a:rPr>
                        <a:t>3,51</a:t>
                      </a:r>
                      <a:endParaRPr sz="1000" dirty="0">
                        <a:latin typeface="+mj-lt"/>
                        <a:cs typeface="Arial" panose="020B0604020202020204" pitchFamily="34" charset="0"/>
                      </a:endParaRPr>
                    </a:p>
                  </a:txBody>
                  <a:tcPr marL="0" marR="0" marT="24765" marB="0">
                    <a:lnL w="6350">
                      <a:solidFill>
                        <a:srgbClr val="929B9F"/>
                      </a:solidFill>
                      <a:prstDash val="solid"/>
                    </a:lnL>
                    <a:lnR w="6350">
                      <a:solidFill>
                        <a:srgbClr val="929B9F"/>
                      </a:solidFill>
                      <a:prstDash val="soli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95"/>
                        </a:spcBef>
                      </a:pPr>
                      <a:r>
                        <a:rPr sz="1000" b="1" spc="-20" dirty="0">
                          <a:latin typeface="+mj-lt"/>
                          <a:cs typeface="Arial" panose="020B0604020202020204" pitchFamily="34" charset="0"/>
                        </a:rPr>
                        <a:t>3,56</a:t>
                      </a:r>
                      <a:endParaRPr sz="1000">
                        <a:latin typeface="+mj-lt"/>
                        <a:cs typeface="Arial" panose="020B0604020202020204" pitchFamily="34" charset="0"/>
                      </a:endParaRPr>
                    </a:p>
                  </a:txBody>
                  <a:tcPr marL="0" marR="0" marT="24765" marB="0">
                    <a:lnL w="6350">
                      <a:solidFill>
                        <a:srgbClr val="929B9F"/>
                      </a:solidFill>
                      <a:prstDash val="solid"/>
                    </a:lnL>
                    <a:lnR w="6350">
                      <a:solidFill>
                        <a:srgbClr val="929B9F"/>
                      </a:solidFill>
                      <a:prstDash val="soli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95"/>
                        </a:spcBef>
                      </a:pPr>
                      <a:r>
                        <a:rPr sz="1000" b="1" spc="-20" dirty="0">
                          <a:latin typeface="+mj-lt"/>
                          <a:cs typeface="Arial" panose="020B0604020202020204" pitchFamily="34" charset="0"/>
                        </a:rPr>
                        <a:t>3,50</a:t>
                      </a:r>
                      <a:endParaRPr sz="1000">
                        <a:latin typeface="+mj-lt"/>
                        <a:cs typeface="Arial" panose="020B0604020202020204" pitchFamily="34" charset="0"/>
                      </a:endParaRPr>
                    </a:p>
                  </a:txBody>
                  <a:tcPr marL="0" marR="0" marT="24765" marB="0">
                    <a:lnL w="6350">
                      <a:solidFill>
                        <a:srgbClr val="929B9F"/>
                      </a:solidFill>
                      <a:prstDash val="solid"/>
                    </a:lnL>
                    <a:lnR w="6350">
                      <a:solidFill>
                        <a:srgbClr val="929B9F"/>
                      </a:solidFill>
                      <a:prstDash val="soli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95"/>
                        </a:spcBef>
                      </a:pPr>
                      <a:r>
                        <a:rPr sz="1000" b="1" spc="-20" dirty="0">
                          <a:latin typeface="+mj-lt"/>
                          <a:cs typeface="Arial" panose="020B0604020202020204" pitchFamily="34" charset="0"/>
                        </a:rPr>
                        <a:t>3,57</a:t>
                      </a:r>
                      <a:endParaRPr sz="1000">
                        <a:latin typeface="+mj-lt"/>
                        <a:cs typeface="Arial" panose="020B0604020202020204" pitchFamily="34" charset="0"/>
                      </a:endParaRPr>
                    </a:p>
                  </a:txBody>
                  <a:tcPr marL="0" marR="0" marT="24765" marB="0">
                    <a:lnL w="6350">
                      <a:solidFill>
                        <a:srgbClr val="929B9F"/>
                      </a:solidFill>
                      <a:prstDash val="solid"/>
                    </a:lnL>
                    <a:lnR w="6350">
                      <a:solidFill>
                        <a:srgbClr val="929B9F"/>
                      </a:solidFill>
                      <a:prstDash val="soli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95"/>
                        </a:spcBef>
                      </a:pPr>
                      <a:r>
                        <a:rPr sz="1000" b="1" spc="-20" dirty="0">
                          <a:latin typeface="+mj-lt"/>
                          <a:cs typeface="Arial" panose="020B0604020202020204" pitchFamily="34" charset="0"/>
                        </a:rPr>
                        <a:t>3,55</a:t>
                      </a:r>
                      <a:endParaRPr sz="1000" dirty="0">
                        <a:latin typeface="+mj-lt"/>
                        <a:cs typeface="Arial" panose="020B0604020202020204" pitchFamily="34" charset="0"/>
                      </a:endParaRPr>
                    </a:p>
                  </a:txBody>
                  <a:tcPr marL="0" marR="0" marT="24765" marB="0">
                    <a:lnL w="6350">
                      <a:solidFill>
                        <a:srgbClr val="929B9F"/>
                      </a:solidFill>
                      <a:prstDash val="solid"/>
                    </a:lnL>
                    <a:lnR w="6350" cap="flat" cmpd="sng" algn="ctr">
                      <a:solidFill>
                        <a:srgbClr val="929B9F"/>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95"/>
                        </a:spcBef>
                      </a:pPr>
                      <a:r>
                        <a:rPr sz="1000" b="1" spc="-20" dirty="0">
                          <a:latin typeface="+mj-lt"/>
                          <a:cs typeface="Arial" panose="020B0604020202020204" pitchFamily="34" charset="0"/>
                        </a:rPr>
                        <a:t>3,55</a:t>
                      </a:r>
                      <a:endParaRPr sz="1000">
                        <a:latin typeface="+mj-lt"/>
                        <a:cs typeface="Arial" panose="020B0604020202020204" pitchFamily="34" charset="0"/>
                      </a:endParaRPr>
                    </a:p>
                  </a:txBody>
                  <a:tcPr marL="0" marR="0" marT="24765" marB="0">
                    <a:lnL w="6350">
                      <a:solidFill>
                        <a:srgbClr val="929B9F"/>
                      </a:solidFill>
                      <a:prstDash val="solid"/>
                    </a:lnL>
                    <a:lnR w="6350" cap="flat" cmpd="sng" algn="ctr">
                      <a:solidFill>
                        <a:srgbClr val="929B9F"/>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95"/>
                        </a:spcBef>
                      </a:pPr>
                      <a:r>
                        <a:rPr sz="1000" b="1" spc="-20" dirty="0">
                          <a:latin typeface="+mj-lt"/>
                          <a:cs typeface="Arial" panose="020B0604020202020204" pitchFamily="34" charset="0"/>
                        </a:rPr>
                        <a:t>3,55</a:t>
                      </a:r>
                      <a:endParaRPr sz="1000">
                        <a:latin typeface="+mj-lt"/>
                        <a:cs typeface="Arial" panose="020B0604020202020204" pitchFamily="34" charset="0"/>
                      </a:endParaRPr>
                    </a:p>
                  </a:txBody>
                  <a:tcPr marL="0" marR="0" marT="24765" marB="0">
                    <a:lnL w="6350">
                      <a:solidFill>
                        <a:srgbClr val="929B9F"/>
                      </a:solidFill>
                      <a:prstDash val="solid"/>
                    </a:lnL>
                    <a:lnR w="6350" cap="flat" cmpd="sng" algn="ctr">
                      <a:solidFill>
                        <a:srgbClr val="929B9F"/>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95"/>
                        </a:spcBef>
                      </a:pPr>
                      <a:r>
                        <a:rPr sz="1000" b="1" spc="-20" dirty="0">
                          <a:latin typeface="+mj-lt"/>
                          <a:cs typeface="Arial" panose="020B0604020202020204" pitchFamily="34" charset="0"/>
                        </a:rPr>
                        <a:t>3,91</a:t>
                      </a:r>
                      <a:endParaRPr sz="1000">
                        <a:latin typeface="+mj-lt"/>
                        <a:cs typeface="Arial" panose="020B0604020202020204" pitchFamily="34" charset="0"/>
                      </a:endParaRPr>
                    </a:p>
                  </a:txBody>
                  <a:tcPr marL="0" marR="0" marT="24765" marB="0">
                    <a:lnL w="6350">
                      <a:solidFill>
                        <a:srgbClr val="929B9F"/>
                      </a:solidFill>
                      <a:prstDash val="solid"/>
                    </a:lnL>
                    <a:lnR w="6350" cap="flat" cmpd="sng" algn="ctr">
                      <a:solidFill>
                        <a:srgbClr val="929B9F"/>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95"/>
                        </a:spcBef>
                      </a:pPr>
                      <a:r>
                        <a:rPr sz="1000" b="1" spc="-20" dirty="0">
                          <a:latin typeface="+mj-lt"/>
                          <a:cs typeface="Arial" panose="020B0604020202020204" pitchFamily="34" charset="0"/>
                        </a:rPr>
                        <a:t>3,82</a:t>
                      </a:r>
                      <a:endParaRPr sz="1000">
                        <a:latin typeface="+mj-lt"/>
                        <a:cs typeface="Arial" panose="020B0604020202020204" pitchFamily="34" charset="0"/>
                      </a:endParaRPr>
                    </a:p>
                  </a:txBody>
                  <a:tcPr marL="0" marR="0" marT="24765" marB="0">
                    <a:lnL w="6350">
                      <a:solidFill>
                        <a:srgbClr val="929B9F"/>
                      </a:solidFill>
                      <a:prstDash val="solid"/>
                    </a:lnL>
                    <a:lnR w="6350" cap="flat" cmpd="sng" algn="ctr">
                      <a:solidFill>
                        <a:srgbClr val="929B9F"/>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95"/>
                        </a:spcBef>
                      </a:pPr>
                      <a:r>
                        <a:rPr sz="1000" b="1" spc="-20" dirty="0">
                          <a:latin typeface="+mj-lt"/>
                          <a:cs typeface="Arial" panose="020B0604020202020204" pitchFamily="34" charset="0"/>
                        </a:rPr>
                        <a:t>3,83</a:t>
                      </a:r>
                      <a:endParaRPr sz="1000">
                        <a:latin typeface="+mj-lt"/>
                        <a:cs typeface="Arial" panose="020B0604020202020204" pitchFamily="34" charset="0"/>
                      </a:endParaRPr>
                    </a:p>
                  </a:txBody>
                  <a:tcPr marL="0" marR="0" marT="24765" marB="0">
                    <a:lnL w="6350">
                      <a:solidFill>
                        <a:srgbClr val="929B9F"/>
                      </a:solidFill>
                      <a:prstDash val="solid"/>
                    </a:lnL>
                    <a:lnR w="6350" cap="flat" cmpd="sng" algn="ctr">
                      <a:solidFill>
                        <a:srgbClr val="929B9F"/>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95"/>
                        </a:spcBef>
                      </a:pPr>
                      <a:r>
                        <a:rPr sz="1000" b="1" spc="-20" dirty="0">
                          <a:latin typeface="+mj-lt"/>
                          <a:cs typeface="Arial" panose="020B0604020202020204" pitchFamily="34" charset="0"/>
                        </a:rPr>
                        <a:t>3,79</a:t>
                      </a:r>
                      <a:endParaRPr sz="1000">
                        <a:latin typeface="+mj-lt"/>
                        <a:cs typeface="Arial" panose="020B0604020202020204" pitchFamily="34" charset="0"/>
                      </a:endParaRPr>
                    </a:p>
                  </a:txBody>
                  <a:tcPr marL="0" marR="0" marT="24765" marB="0">
                    <a:lnL w="6350">
                      <a:solidFill>
                        <a:srgbClr val="929B9F"/>
                      </a:solidFill>
                      <a:prstDash val="solid"/>
                    </a:lnL>
                    <a:lnR w="6350" cap="flat" cmpd="sng" algn="ctr">
                      <a:solidFill>
                        <a:srgbClr val="929B9F"/>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95"/>
                        </a:spcBef>
                      </a:pPr>
                      <a:r>
                        <a:rPr sz="1000" b="1" spc="-20" dirty="0">
                          <a:latin typeface="+mj-lt"/>
                          <a:cs typeface="Arial" panose="020B0604020202020204" pitchFamily="34" charset="0"/>
                        </a:rPr>
                        <a:t>3,80</a:t>
                      </a:r>
                      <a:endParaRPr sz="1000" dirty="0">
                        <a:latin typeface="+mj-lt"/>
                        <a:cs typeface="Arial" panose="020B0604020202020204" pitchFamily="34" charset="0"/>
                      </a:endParaRPr>
                    </a:p>
                  </a:txBody>
                  <a:tcPr marL="0" marR="0" marT="24765" marB="0">
                    <a:lnL w="6350">
                      <a:solidFill>
                        <a:srgbClr val="929B9F"/>
                      </a:solidFill>
                      <a:prstDash val="solid"/>
                    </a:lnL>
                    <a:lnR w="6350" cap="flat" cmpd="sng" algn="ctr">
                      <a:solidFill>
                        <a:srgbClr val="929B9F"/>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95"/>
                        </a:spcBef>
                      </a:pPr>
                      <a:r>
                        <a:rPr sz="1000" b="1" spc="-20" dirty="0">
                          <a:latin typeface="+mj-lt"/>
                          <a:cs typeface="Arial" panose="020B0604020202020204" pitchFamily="34" charset="0"/>
                        </a:rPr>
                        <a:t>3,74</a:t>
                      </a:r>
                      <a:endParaRPr sz="1000" dirty="0">
                        <a:latin typeface="+mj-lt"/>
                        <a:cs typeface="Arial" panose="020B0604020202020204" pitchFamily="34" charset="0"/>
                      </a:endParaRPr>
                    </a:p>
                  </a:txBody>
                  <a:tcPr marL="0" marR="0" marT="24765" marB="0">
                    <a:lnL w="6350">
                      <a:solidFill>
                        <a:srgbClr val="929B9F"/>
                      </a:solidFill>
                      <a:prstDash val="solid"/>
                    </a:lnL>
                    <a:lnR w="6350" cap="flat" cmpd="sng" algn="ctr">
                      <a:solidFill>
                        <a:srgbClr val="929B9F"/>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95"/>
                        </a:spcBef>
                      </a:pPr>
                      <a:r>
                        <a:rPr sz="1000" b="1" spc="-20" dirty="0">
                          <a:latin typeface="+mj-lt"/>
                          <a:cs typeface="Arial" panose="020B0604020202020204" pitchFamily="34" charset="0"/>
                        </a:rPr>
                        <a:t>3,74</a:t>
                      </a:r>
                      <a:endParaRPr sz="1000" dirty="0">
                        <a:latin typeface="+mj-lt"/>
                        <a:cs typeface="Arial" panose="020B0604020202020204" pitchFamily="34" charset="0"/>
                      </a:endParaRPr>
                    </a:p>
                  </a:txBody>
                  <a:tcPr marL="0" marR="0" marT="24765" marB="0">
                    <a:lnL w="6350">
                      <a:solidFill>
                        <a:srgbClr val="929B9F"/>
                      </a:solidFill>
                      <a:prstDash val="soli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17" name="object 6">
            <a:extLst>
              <a:ext uri="{FF2B5EF4-FFF2-40B4-BE49-F238E27FC236}">
                <a16:creationId xmlns:a16="http://schemas.microsoft.com/office/drawing/2014/main" id="{55B7D344-824E-44FF-9CA9-24AA382D033B}"/>
              </a:ext>
            </a:extLst>
          </p:cNvPr>
          <p:cNvSpPr txBox="1"/>
          <p:nvPr/>
        </p:nvSpPr>
        <p:spPr>
          <a:xfrm>
            <a:off x="622356" y="4491373"/>
            <a:ext cx="6149919" cy="751488"/>
          </a:xfrm>
          <a:prstGeom prst="rect">
            <a:avLst/>
          </a:prstGeom>
        </p:spPr>
        <p:txBody>
          <a:bodyPr vert="horz" wrap="square" lIns="0" tIns="12700" rIns="0" bIns="0" rtlCol="0">
            <a:spAutoFit/>
          </a:bodyPr>
          <a:lstStyle/>
          <a:p>
            <a:pPr marL="12700">
              <a:lnSpc>
                <a:spcPct val="100000"/>
              </a:lnSpc>
              <a:spcBef>
                <a:spcPts val="100"/>
              </a:spcBef>
            </a:pPr>
            <a:r>
              <a:rPr lang="fr-FR" sz="800" b="0" dirty="0">
                <a:latin typeface="+mj-lt"/>
                <a:cs typeface="HelveticaNeueLT Pro 45 Lt"/>
              </a:rPr>
              <a:t>*</a:t>
            </a:r>
            <a:r>
              <a:rPr sz="800" b="0" dirty="0">
                <a:latin typeface="+mj-lt"/>
                <a:cs typeface="HelveticaNeueLT Pro 45 Lt"/>
              </a:rPr>
              <a:t>In</a:t>
            </a:r>
            <a:r>
              <a:rPr sz="800" b="0" spc="-5" dirty="0">
                <a:latin typeface="+mj-lt"/>
                <a:cs typeface="HelveticaNeueLT Pro 45 Lt"/>
              </a:rPr>
              <a:t> </a:t>
            </a:r>
            <a:r>
              <a:rPr sz="800" b="0" dirty="0">
                <a:latin typeface="+mj-lt"/>
                <a:cs typeface="HelveticaNeueLT Pro 45 Lt"/>
              </a:rPr>
              <a:t>accordance</a:t>
            </a:r>
            <a:r>
              <a:rPr sz="800" b="0" spc="-5" dirty="0">
                <a:latin typeface="+mj-lt"/>
                <a:cs typeface="HelveticaNeueLT Pro 45 Lt"/>
              </a:rPr>
              <a:t> </a:t>
            </a:r>
            <a:r>
              <a:rPr sz="800" b="0" dirty="0">
                <a:latin typeface="+mj-lt"/>
                <a:cs typeface="HelveticaNeueLT Pro 45 Lt"/>
              </a:rPr>
              <a:t>with</a:t>
            </a:r>
            <a:r>
              <a:rPr sz="800" b="0" spc="-5" dirty="0">
                <a:latin typeface="+mj-lt"/>
                <a:cs typeface="HelveticaNeueLT Pro 45 Lt"/>
              </a:rPr>
              <a:t> </a:t>
            </a:r>
            <a:r>
              <a:rPr sz="800" b="0" dirty="0">
                <a:latin typeface="+mj-lt"/>
                <a:cs typeface="HelveticaNeueLT Pro 45 Lt"/>
              </a:rPr>
              <a:t>standard</a:t>
            </a:r>
            <a:r>
              <a:rPr sz="800" b="0" spc="-5" dirty="0">
                <a:latin typeface="+mj-lt"/>
                <a:cs typeface="HelveticaNeueLT Pro 45 Lt"/>
              </a:rPr>
              <a:t> </a:t>
            </a:r>
            <a:r>
              <a:rPr sz="800" b="0" dirty="0">
                <a:latin typeface="+mj-lt"/>
                <a:cs typeface="HelveticaNeueLT Pro 45 Lt"/>
              </a:rPr>
              <a:t>EN14511-</a:t>
            </a:r>
            <a:r>
              <a:rPr sz="800" b="0" spc="-10" dirty="0">
                <a:latin typeface="+mj-lt"/>
                <a:cs typeface="HelveticaNeueLT Pro 45 Lt"/>
              </a:rPr>
              <a:t>3:2018.</a:t>
            </a:r>
            <a:endParaRPr sz="800" dirty="0">
              <a:latin typeface="+mj-lt"/>
              <a:cs typeface="HelveticaNeueLT Pro 45 Lt"/>
            </a:endParaRPr>
          </a:p>
          <a:p>
            <a:pPr marL="12700">
              <a:lnSpc>
                <a:spcPct val="100000"/>
              </a:lnSpc>
            </a:pPr>
            <a:r>
              <a:rPr lang="fr-FR" sz="800" b="0" dirty="0">
                <a:latin typeface="+mj-lt"/>
                <a:cs typeface="HelveticaNeueLT Pro 45 Lt"/>
              </a:rPr>
              <a:t>CA1 </a:t>
            </a:r>
            <a:r>
              <a:rPr sz="800" b="0" dirty="0">
                <a:latin typeface="+mj-lt"/>
                <a:cs typeface="HelveticaNeueLT Pro 45 Lt"/>
              </a:rPr>
              <a:t>Cooling</a:t>
            </a:r>
            <a:r>
              <a:rPr sz="800" b="0" spc="-15" dirty="0">
                <a:latin typeface="+mj-lt"/>
                <a:cs typeface="HelveticaNeueLT Pro 45 Lt"/>
              </a:rPr>
              <a:t> </a:t>
            </a:r>
            <a:r>
              <a:rPr sz="800" b="0" dirty="0">
                <a:latin typeface="+mj-lt"/>
                <a:cs typeface="HelveticaNeueLT Pro 45 Lt"/>
              </a:rPr>
              <a:t>mode conditions: Evaporator water</a:t>
            </a:r>
            <a:r>
              <a:rPr sz="800" b="0" spc="-5" dirty="0">
                <a:latin typeface="+mj-lt"/>
                <a:cs typeface="HelveticaNeueLT Pro 45 Lt"/>
              </a:rPr>
              <a:t> </a:t>
            </a:r>
            <a:r>
              <a:rPr sz="800" b="0" dirty="0">
                <a:latin typeface="+mj-lt"/>
                <a:cs typeface="HelveticaNeueLT Pro 45 Lt"/>
              </a:rPr>
              <a:t>entering/leaving temperature 12°C/7°C, outside</a:t>
            </a:r>
            <a:r>
              <a:rPr sz="800" b="0" spc="-5" dirty="0">
                <a:latin typeface="+mj-lt"/>
                <a:cs typeface="HelveticaNeueLT Pro 45 Lt"/>
              </a:rPr>
              <a:t> </a:t>
            </a:r>
            <a:r>
              <a:rPr sz="800" b="0" dirty="0">
                <a:latin typeface="+mj-lt"/>
                <a:cs typeface="HelveticaNeueLT Pro 45 Lt"/>
              </a:rPr>
              <a:t>air temperature 35°C, evaporator</a:t>
            </a:r>
            <a:r>
              <a:rPr sz="800" b="0" spc="-5" dirty="0">
                <a:latin typeface="+mj-lt"/>
                <a:cs typeface="HelveticaNeueLT Pro 45 Lt"/>
              </a:rPr>
              <a:t> </a:t>
            </a:r>
            <a:r>
              <a:rPr sz="800" b="0" dirty="0">
                <a:latin typeface="+mj-lt"/>
                <a:cs typeface="HelveticaNeueLT Pro 45 Lt"/>
              </a:rPr>
              <a:t>fooling factor 0 </a:t>
            </a:r>
            <a:r>
              <a:rPr sz="800" b="0" spc="-10" dirty="0">
                <a:latin typeface="+mj-lt"/>
                <a:cs typeface="HelveticaNeueLT Pro 45 Lt"/>
              </a:rPr>
              <a:t>m².K/W</a:t>
            </a:r>
            <a:endParaRPr lang="fr-FR" sz="800" b="0" spc="-10" dirty="0">
              <a:latin typeface="+mj-lt"/>
              <a:cs typeface="HelveticaNeueLT Pro 45 Lt"/>
            </a:endParaRPr>
          </a:p>
          <a:p>
            <a:pPr marL="12700">
              <a:lnSpc>
                <a:spcPct val="100000"/>
              </a:lnSpc>
            </a:pPr>
            <a:r>
              <a:rPr lang="en-US" sz="800" dirty="0">
                <a:latin typeface="+mj-lt"/>
                <a:cs typeface="HelveticaNeueLT Pro 45 Lt"/>
              </a:rPr>
              <a:t>SEER 12/7°C Values in bold comply with Ecodesign Regulation (EU) No. 2016/2281 for Comfort applications </a:t>
            </a:r>
          </a:p>
          <a:p>
            <a:pPr marL="12700">
              <a:lnSpc>
                <a:spcPct val="100000"/>
              </a:lnSpc>
            </a:pPr>
            <a:r>
              <a:rPr lang="en-US" sz="800" dirty="0">
                <a:latin typeface="+mj-lt"/>
                <a:cs typeface="HelveticaNeueLT Pro 45 Lt"/>
              </a:rPr>
              <a:t>SEER 23/18°C Values in bold comply with Ecodesign Regulation (EU) No. 2016/2281 for Comfort applications </a:t>
            </a:r>
          </a:p>
          <a:p>
            <a:pPr marL="12700">
              <a:lnSpc>
                <a:spcPct val="100000"/>
              </a:lnSpc>
            </a:pPr>
            <a:r>
              <a:rPr lang="en-US" sz="800" dirty="0">
                <a:latin typeface="+mj-lt"/>
                <a:cs typeface="HelveticaNeueLT Pro 45 Lt"/>
              </a:rPr>
              <a:t>SEPR -2/-8°C Applicable Ecodesign regulation: (EU) No 2015/1095.</a:t>
            </a:r>
          </a:p>
          <a:p>
            <a:pPr marL="12700">
              <a:lnSpc>
                <a:spcPct val="100000"/>
              </a:lnSpc>
            </a:pPr>
            <a:endParaRPr sz="800" dirty="0">
              <a:latin typeface="+mj-lt"/>
              <a:cs typeface="HelveticaNeueLT Pro 45 Lt"/>
            </a:endParaRPr>
          </a:p>
        </p:txBody>
      </p:sp>
      <p:sp>
        <p:nvSpPr>
          <p:cNvPr id="22" name="ZoneTexte 21">
            <a:extLst>
              <a:ext uri="{FF2B5EF4-FFF2-40B4-BE49-F238E27FC236}">
                <a16:creationId xmlns:a16="http://schemas.microsoft.com/office/drawing/2014/main" id="{0F2EDEE3-CC5B-438B-9E3D-B6A6087200C4}"/>
              </a:ext>
            </a:extLst>
          </p:cNvPr>
          <p:cNvSpPr txBox="1"/>
          <p:nvPr/>
        </p:nvSpPr>
        <p:spPr>
          <a:xfrm>
            <a:off x="622356" y="3675718"/>
            <a:ext cx="2028958" cy="605397"/>
          </a:xfrm>
          <a:prstGeom prst="rect">
            <a:avLst/>
          </a:prstGeom>
          <a:solidFill>
            <a:srgbClr val="E3E3E3"/>
          </a:solidFill>
          <a:ln>
            <a:solidFill>
              <a:srgbClr val="BAC0D0"/>
            </a:solidFill>
          </a:ln>
        </p:spPr>
        <p:txBody>
          <a:bodyPr wrap="square" lIns="0" tIns="0" rIns="0" bIns="0" rtlCol="0">
            <a:noAutofit/>
          </a:bodyPr>
          <a:lstStyle/>
          <a:p>
            <a:pPr>
              <a:lnSpc>
                <a:spcPct val="95000"/>
              </a:lnSpc>
            </a:pPr>
            <a:endParaRPr lang="en-US" sz="1600" dirty="0"/>
          </a:p>
          <a:p>
            <a:pPr algn="ctr">
              <a:lnSpc>
                <a:spcPct val="95000"/>
              </a:lnSpc>
            </a:pPr>
            <a:r>
              <a:rPr lang="en-US" sz="1200" dirty="0"/>
              <a:t>Eurovent certified values</a:t>
            </a:r>
          </a:p>
        </p:txBody>
      </p:sp>
      <p:pic>
        <p:nvPicPr>
          <p:cNvPr id="6" name="Image 5">
            <a:extLst>
              <a:ext uri="{FF2B5EF4-FFF2-40B4-BE49-F238E27FC236}">
                <a16:creationId xmlns:a16="http://schemas.microsoft.com/office/drawing/2014/main" id="{92211BEF-3C93-4694-9143-560F4DBD2E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9408" y="3675718"/>
            <a:ext cx="1766568" cy="605397"/>
          </a:xfrm>
          <a:prstGeom prst="rect">
            <a:avLst/>
          </a:prstGeom>
        </p:spPr>
      </p:pic>
      <p:pic>
        <p:nvPicPr>
          <p:cNvPr id="23" name="Image 22" descr="Une image contenant ordinateur&#10;&#10;Description générée automatiquement">
            <a:extLst>
              <a:ext uri="{FF2B5EF4-FFF2-40B4-BE49-F238E27FC236}">
                <a16:creationId xmlns:a16="http://schemas.microsoft.com/office/drawing/2014/main" id="{A1F20A66-42DA-4E36-8769-19997D4528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4070" y="3734774"/>
            <a:ext cx="453446" cy="453446"/>
          </a:xfrm>
          <a:prstGeom prst="rect">
            <a:avLst/>
          </a:prstGeom>
        </p:spPr>
      </p:pic>
      <p:pic>
        <p:nvPicPr>
          <p:cNvPr id="31" name="Picture 2">
            <a:extLst>
              <a:ext uri="{FF2B5EF4-FFF2-40B4-BE49-F238E27FC236}">
                <a16:creationId xmlns:a16="http://schemas.microsoft.com/office/drawing/2014/main" id="{268A7ACF-2BFE-496E-B6E4-C019DD558D83}"/>
              </a:ext>
            </a:extLst>
          </p:cNvPr>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655568" y="3564928"/>
            <a:ext cx="893615" cy="821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Image 31">
            <a:extLst>
              <a:ext uri="{FF2B5EF4-FFF2-40B4-BE49-F238E27FC236}">
                <a16:creationId xmlns:a16="http://schemas.microsoft.com/office/drawing/2014/main" id="{3E450E30-2C77-4ED8-8DD1-15714459949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72275" y="3733776"/>
            <a:ext cx="1300226" cy="483620"/>
          </a:xfrm>
          <a:prstGeom prst="rect">
            <a:avLst/>
          </a:prstGeom>
        </p:spPr>
      </p:pic>
    </p:spTree>
    <p:extLst>
      <p:ext uri="{BB962C8B-B14F-4D97-AF65-F5344CB8AC3E}">
        <p14:creationId xmlns:p14="http://schemas.microsoft.com/office/powerpoint/2010/main" val="12753805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54E28A-A20B-4F8D-BAE9-C2EF9831A31B}"/>
              </a:ext>
            </a:extLst>
          </p:cNvPr>
          <p:cNvSpPr>
            <a:spLocks noGrp="1"/>
          </p:cNvSpPr>
          <p:nvPr>
            <p:ph type="title"/>
          </p:nvPr>
        </p:nvSpPr>
        <p:spPr/>
        <p:txBody>
          <a:bodyPr/>
          <a:lstStyle/>
          <a:p>
            <a:pPr marL="0" indent="0">
              <a:buNone/>
            </a:pPr>
            <a:r>
              <a:rPr lang="en-US"/>
              <a:t>MAXIMUM EFFICIENCY</a:t>
            </a:r>
            <a:endParaRPr lang="fr-FR"/>
          </a:p>
        </p:txBody>
      </p:sp>
      <p:sp>
        <p:nvSpPr>
          <p:cNvPr id="11" name="Espace réservé de la date 3">
            <a:extLst>
              <a:ext uri="{FF2B5EF4-FFF2-40B4-BE49-F238E27FC236}">
                <a16:creationId xmlns:a16="http://schemas.microsoft.com/office/drawing/2014/main" id="{CA652A5B-7151-4D3E-B22B-1C588727B37E}"/>
              </a:ext>
            </a:extLst>
          </p:cNvPr>
          <p:cNvSpPr>
            <a:spLocks noGrp="1"/>
          </p:cNvSpPr>
          <p:nvPr>
            <p:ph type="dt" sz="half" idx="10"/>
          </p:nvPr>
        </p:nvSpPr>
        <p:spPr>
          <a:prstGeom prst="rect">
            <a:avLst/>
          </a:prstGeom>
        </p:spPr>
        <p:txBody>
          <a:bodyPr/>
          <a:lstStyle>
            <a:lvl1pPr>
              <a:defRPr>
                <a:solidFill>
                  <a:schemeClr val="bg1"/>
                </a:solidFill>
              </a:defRPr>
            </a:lvl1pPr>
          </a:lstStyle>
          <a:p>
            <a:fld id="{A20FF108-C51A-4CAE-81D2-8188422298D8}" type="datetime1">
              <a:rPr lang="fr-FR" smtClean="0"/>
              <a:pPr/>
              <a:t>10/07/2023</a:t>
            </a:fld>
            <a:endParaRPr lang="fr-FR"/>
          </a:p>
        </p:txBody>
      </p:sp>
      <p:sp>
        <p:nvSpPr>
          <p:cNvPr id="10" name="Espace réservé du numéro de diapositive 9">
            <a:extLst>
              <a:ext uri="{FF2B5EF4-FFF2-40B4-BE49-F238E27FC236}">
                <a16:creationId xmlns:a16="http://schemas.microsoft.com/office/drawing/2014/main" id="{DCAE041D-0263-4B92-ACA5-6C872D345B30}"/>
              </a:ext>
            </a:extLst>
          </p:cNvPr>
          <p:cNvSpPr>
            <a:spLocks noGrp="1"/>
          </p:cNvSpPr>
          <p:nvPr>
            <p:ph type="sldNum" sz="quarter" idx="12"/>
          </p:nvPr>
        </p:nvSpPr>
        <p:spPr>
          <a:prstGeom prst="ellipse">
            <a:avLst/>
          </a:prstGeom>
        </p:spPr>
        <p:txBody>
          <a:bodyPr/>
          <a:lstStyle/>
          <a:p>
            <a:fld id="{391C56C8-480A-4BEA-BD3F-551A9BCB35B7}" type="slidenum">
              <a:rPr lang="fr-FR" smtClean="0"/>
              <a:pPr/>
              <a:t>39</a:t>
            </a:fld>
            <a:endParaRPr lang="fr-FR"/>
          </a:p>
        </p:txBody>
      </p:sp>
      <p:sp>
        <p:nvSpPr>
          <p:cNvPr id="5" name="Espace réservé du texte 4"/>
          <p:cNvSpPr>
            <a:spLocks noGrp="1"/>
          </p:cNvSpPr>
          <p:nvPr>
            <p:ph type="body" idx="13"/>
          </p:nvPr>
        </p:nvSpPr>
        <p:spPr/>
        <p:txBody>
          <a:bodyPr/>
          <a:lstStyle/>
          <a:p>
            <a:pPr marL="0" indent="0">
              <a:buNone/>
            </a:pPr>
            <a:r>
              <a:rPr lang="fr-FR" dirty="0"/>
              <a:t>Cooling only versions</a:t>
            </a:r>
          </a:p>
        </p:txBody>
      </p:sp>
      <p:sp>
        <p:nvSpPr>
          <p:cNvPr id="20" name="Espace réservé de la date 4">
            <a:extLst>
              <a:ext uri="{FF2B5EF4-FFF2-40B4-BE49-F238E27FC236}">
                <a16:creationId xmlns:a16="http://schemas.microsoft.com/office/drawing/2014/main" id="{8206218D-0147-474F-8371-4BDA6FA8A8BC}"/>
              </a:ext>
            </a:extLst>
          </p:cNvPr>
          <p:cNvSpPr txBox="1">
            <a:spLocks/>
          </p:cNvSpPr>
          <p:nvPr/>
        </p:nvSpPr>
        <p:spPr bwMode="gray">
          <a:xfrm>
            <a:off x="166688" y="6456940"/>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5EC157-FA82-4246-94D9-527CAF0DA261}" type="datetime1">
              <a:rPr lang="fr-FR" smtClean="0"/>
              <a:pPr/>
              <a:t>10/07/2023</a:t>
            </a:fld>
            <a:endParaRPr lang="fr-FR"/>
          </a:p>
        </p:txBody>
      </p:sp>
      <p:sp>
        <p:nvSpPr>
          <p:cNvPr id="21" name="Espace réservé du pied de page 7">
            <a:extLst>
              <a:ext uri="{FF2B5EF4-FFF2-40B4-BE49-F238E27FC236}">
                <a16:creationId xmlns:a16="http://schemas.microsoft.com/office/drawing/2014/main" id="{1046C9D4-93A0-471C-949C-1EF46763242B}"/>
              </a:ext>
            </a:extLst>
          </p:cNvPr>
          <p:cNvSpPr>
            <a:spLocks noGrp="1"/>
          </p:cNvSpPr>
          <p:nvPr>
            <p:ph type="ftr" sz="quarter" idx="11"/>
          </p:nvPr>
        </p:nvSpPr>
        <p:spPr>
          <a:xfrm>
            <a:off x="993415" y="6456781"/>
            <a:ext cx="4114800" cy="365125"/>
          </a:xfrm>
          <a:prstGeom prst="rect">
            <a:avLst/>
          </a:prstGeom>
        </p:spPr>
        <p:txBody>
          <a:bodyPr/>
          <a:lstStyle/>
          <a:p>
            <a:r>
              <a:rPr lang="fr-FR" dirty="0"/>
              <a:t>- </a:t>
            </a:r>
            <a:r>
              <a:rPr lang="fr-FR" dirty="0" err="1"/>
              <a:t>Aquaciat</a:t>
            </a:r>
            <a:r>
              <a:rPr lang="fr-FR" dirty="0"/>
              <a:t> &amp; </a:t>
            </a:r>
            <a:r>
              <a:rPr lang="fr-FR" dirty="0" err="1"/>
              <a:t>Aquaciat</a:t>
            </a:r>
            <a:r>
              <a:rPr lang="fr-FR" baseline="30000" dirty="0" err="1"/>
              <a:t>power</a:t>
            </a:r>
            <a:r>
              <a:rPr lang="fr-FR" dirty="0"/>
              <a:t>– </a:t>
            </a:r>
            <a:r>
              <a:rPr lang="fr-FR" dirty="0" err="1"/>
              <a:t>customer</a:t>
            </a:r>
            <a:r>
              <a:rPr lang="fr-FR" dirty="0"/>
              <a:t> presentation</a:t>
            </a:r>
          </a:p>
        </p:txBody>
      </p:sp>
      <p:graphicFrame>
        <p:nvGraphicFramePr>
          <p:cNvPr id="13" name="object 8">
            <a:extLst>
              <a:ext uri="{FF2B5EF4-FFF2-40B4-BE49-F238E27FC236}">
                <a16:creationId xmlns:a16="http://schemas.microsoft.com/office/drawing/2014/main" id="{A3645C71-F68E-489A-94E5-8ED5DB23E6AD}"/>
              </a:ext>
            </a:extLst>
          </p:cNvPr>
          <p:cNvGraphicFramePr>
            <a:graphicFrameLocks noGrp="1"/>
          </p:cNvGraphicFramePr>
          <p:nvPr>
            <p:extLst>
              <p:ext uri="{D42A27DB-BD31-4B8C-83A1-F6EECF244321}">
                <p14:modId xmlns:p14="http://schemas.microsoft.com/office/powerpoint/2010/main" val="2154316022"/>
              </p:ext>
            </p:extLst>
          </p:nvPr>
        </p:nvGraphicFramePr>
        <p:xfrm>
          <a:off x="616200" y="1324996"/>
          <a:ext cx="10940805" cy="2647370"/>
        </p:xfrm>
        <a:graphic>
          <a:graphicData uri="http://schemas.openxmlformats.org/drawingml/2006/table">
            <a:tbl>
              <a:tblPr firstRow="1" bandRow="1">
                <a:tableStyleId>{2D5ABB26-0587-4C30-8999-92F81FD0307C}</a:tableStyleId>
              </a:tblPr>
              <a:tblGrid>
                <a:gridCol w="2842798">
                  <a:extLst>
                    <a:ext uri="{9D8B030D-6E8A-4147-A177-3AD203B41FA5}">
                      <a16:colId xmlns:a16="http://schemas.microsoft.com/office/drawing/2014/main" val="20000"/>
                    </a:ext>
                  </a:extLst>
                </a:gridCol>
                <a:gridCol w="426209">
                  <a:extLst>
                    <a:ext uri="{9D8B030D-6E8A-4147-A177-3AD203B41FA5}">
                      <a16:colId xmlns:a16="http://schemas.microsoft.com/office/drawing/2014/main" val="20001"/>
                    </a:ext>
                  </a:extLst>
                </a:gridCol>
                <a:gridCol w="426211">
                  <a:extLst>
                    <a:ext uri="{9D8B030D-6E8A-4147-A177-3AD203B41FA5}">
                      <a16:colId xmlns:a16="http://schemas.microsoft.com/office/drawing/2014/main" val="20002"/>
                    </a:ext>
                  </a:extLst>
                </a:gridCol>
                <a:gridCol w="426211">
                  <a:extLst>
                    <a:ext uri="{9D8B030D-6E8A-4147-A177-3AD203B41FA5}">
                      <a16:colId xmlns:a16="http://schemas.microsoft.com/office/drawing/2014/main" val="20003"/>
                    </a:ext>
                  </a:extLst>
                </a:gridCol>
                <a:gridCol w="426211">
                  <a:extLst>
                    <a:ext uri="{9D8B030D-6E8A-4147-A177-3AD203B41FA5}">
                      <a16:colId xmlns:a16="http://schemas.microsoft.com/office/drawing/2014/main" val="20004"/>
                    </a:ext>
                  </a:extLst>
                </a:gridCol>
                <a:gridCol w="426211">
                  <a:extLst>
                    <a:ext uri="{9D8B030D-6E8A-4147-A177-3AD203B41FA5}">
                      <a16:colId xmlns:a16="http://schemas.microsoft.com/office/drawing/2014/main" val="20005"/>
                    </a:ext>
                  </a:extLst>
                </a:gridCol>
                <a:gridCol w="426211">
                  <a:extLst>
                    <a:ext uri="{9D8B030D-6E8A-4147-A177-3AD203B41FA5}">
                      <a16:colId xmlns:a16="http://schemas.microsoft.com/office/drawing/2014/main" val="20006"/>
                    </a:ext>
                  </a:extLst>
                </a:gridCol>
                <a:gridCol w="426211">
                  <a:extLst>
                    <a:ext uri="{9D8B030D-6E8A-4147-A177-3AD203B41FA5}">
                      <a16:colId xmlns:a16="http://schemas.microsoft.com/office/drawing/2014/main" val="20007"/>
                    </a:ext>
                  </a:extLst>
                </a:gridCol>
                <a:gridCol w="426211">
                  <a:extLst>
                    <a:ext uri="{9D8B030D-6E8A-4147-A177-3AD203B41FA5}">
                      <a16:colId xmlns:a16="http://schemas.microsoft.com/office/drawing/2014/main" val="20008"/>
                    </a:ext>
                  </a:extLst>
                </a:gridCol>
                <a:gridCol w="426211">
                  <a:extLst>
                    <a:ext uri="{9D8B030D-6E8A-4147-A177-3AD203B41FA5}">
                      <a16:colId xmlns:a16="http://schemas.microsoft.com/office/drawing/2014/main" val="20009"/>
                    </a:ext>
                  </a:extLst>
                </a:gridCol>
                <a:gridCol w="426211">
                  <a:extLst>
                    <a:ext uri="{9D8B030D-6E8A-4147-A177-3AD203B41FA5}">
                      <a16:colId xmlns:a16="http://schemas.microsoft.com/office/drawing/2014/main" val="20010"/>
                    </a:ext>
                  </a:extLst>
                </a:gridCol>
                <a:gridCol w="426211">
                  <a:extLst>
                    <a:ext uri="{9D8B030D-6E8A-4147-A177-3AD203B41FA5}">
                      <a16:colId xmlns:a16="http://schemas.microsoft.com/office/drawing/2014/main" val="1048659370"/>
                    </a:ext>
                  </a:extLst>
                </a:gridCol>
                <a:gridCol w="426211">
                  <a:extLst>
                    <a:ext uri="{9D8B030D-6E8A-4147-A177-3AD203B41FA5}">
                      <a16:colId xmlns:a16="http://schemas.microsoft.com/office/drawing/2014/main" val="2026598592"/>
                    </a:ext>
                  </a:extLst>
                </a:gridCol>
                <a:gridCol w="426211">
                  <a:extLst>
                    <a:ext uri="{9D8B030D-6E8A-4147-A177-3AD203B41FA5}">
                      <a16:colId xmlns:a16="http://schemas.microsoft.com/office/drawing/2014/main" val="3651867180"/>
                    </a:ext>
                  </a:extLst>
                </a:gridCol>
                <a:gridCol w="426211">
                  <a:extLst>
                    <a:ext uri="{9D8B030D-6E8A-4147-A177-3AD203B41FA5}">
                      <a16:colId xmlns:a16="http://schemas.microsoft.com/office/drawing/2014/main" val="396984576"/>
                    </a:ext>
                  </a:extLst>
                </a:gridCol>
                <a:gridCol w="426211">
                  <a:extLst>
                    <a:ext uri="{9D8B030D-6E8A-4147-A177-3AD203B41FA5}">
                      <a16:colId xmlns:a16="http://schemas.microsoft.com/office/drawing/2014/main" val="2475180295"/>
                    </a:ext>
                  </a:extLst>
                </a:gridCol>
                <a:gridCol w="426211">
                  <a:extLst>
                    <a:ext uri="{9D8B030D-6E8A-4147-A177-3AD203B41FA5}">
                      <a16:colId xmlns:a16="http://schemas.microsoft.com/office/drawing/2014/main" val="1160640016"/>
                    </a:ext>
                  </a:extLst>
                </a:gridCol>
                <a:gridCol w="426211">
                  <a:extLst>
                    <a:ext uri="{9D8B030D-6E8A-4147-A177-3AD203B41FA5}">
                      <a16:colId xmlns:a16="http://schemas.microsoft.com/office/drawing/2014/main" val="156196886"/>
                    </a:ext>
                  </a:extLst>
                </a:gridCol>
                <a:gridCol w="426211">
                  <a:extLst>
                    <a:ext uri="{9D8B030D-6E8A-4147-A177-3AD203B41FA5}">
                      <a16:colId xmlns:a16="http://schemas.microsoft.com/office/drawing/2014/main" val="3256022881"/>
                    </a:ext>
                  </a:extLst>
                </a:gridCol>
                <a:gridCol w="426211">
                  <a:extLst>
                    <a:ext uri="{9D8B030D-6E8A-4147-A177-3AD203B41FA5}">
                      <a16:colId xmlns:a16="http://schemas.microsoft.com/office/drawing/2014/main" val="3305101163"/>
                    </a:ext>
                  </a:extLst>
                </a:gridCol>
              </a:tblGrid>
              <a:tr h="226293">
                <a:tc gridSpan="20">
                  <a:txBody>
                    <a:bodyPr/>
                    <a:lstStyle/>
                    <a:p>
                      <a:pPr algn="ctr">
                        <a:lnSpc>
                          <a:spcPts val="950"/>
                        </a:lnSpc>
                      </a:pPr>
                      <a:r>
                        <a:rPr sz="1100" b="1" dirty="0">
                          <a:solidFill>
                            <a:srgbClr val="FFFFFF"/>
                          </a:solidFill>
                          <a:latin typeface="+mj-lt"/>
                          <a:cs typeface="DINPro-Bold"/>
                        </a:rPr>
                        <a:t>AQUACIAT</a:t>
                      </a:r>
                      <a:r>
                        <a:rPr sz="1100" b="1" baseline="33333" dirty="0">
                          <a:solidFill>
                            <a:srgbClr val="FFFFFF"/>
                          </a:solidFill>
                          <a:latin typeface="+mj-lt"/>
                          <a:cs typeface="DINPro-Bold"/>
                        </a:rPr>
                        <a:t>POWER</a:t>
                      </a:r>
                      <a:r>
                        <a:rPr sz="1100" b="1" spc="97" baseline="33333" dirty="0">
                          <a:solidFill>
                            <a:srgbClr val="FFFFFF"/>
                          </a:solidFill>
                          <a:latin typeface="+mj-lt"/>
                          <a:cs typeface="DINPro-Bold"/>
                        </a:rPr>
                        <a:t> </a:t>
                      </a:r>
                      <a:r>
                        <a:rPr sz="1100" b="1" spc="-25" dirty="0">
                          <a:solidFill>
                            <a:srgbClr val="FFFFFF"/>
                          </a:solidFill>
                          <a:latin typeface="+mj-lt"/>
                          <a:cs typeface="DINPro-Bold"/>
                        </a:rPr>
                        <a:t>LD</a:t>
                      </a:r>
                      <a:endParaRPr sz="1100" dirty="0">
                        <a:latin typeface="+mj-lt"/>
                        <a:cs typeface="DINPro-Bold"/>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rgbClr val="FFFFFF"/>
                      </a:solidFill>
                      <a:prstDash val="solid"/>
                    </a:lnB>
                    <a:solidFill>
                      <a:srgbClr val="DF271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pPr algn="ctr">
                        <a:lnSpc>
                          <a:spcPts val="950"/>
                        </a:lnSpc>
                      </a:pPr>
                      <a:endParaRPr sz="900" dirty="0">
                        <a:latin typeface="+mj-lt"/>
                        <a:cs typeface="DINPro-Bold"/>
                      </a:endParaRPr>
                    </a:p>
                  </a:txBody>
                  <a:tcPr marL="0" marR="0" marT="0" marB="0">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900" dirty="0">
                        <a:latin typeface="+mj-lt"/>
                        <a:cs typeface="DINPro-Bold"/>
                      </a:endParaRPr>
                    </a:p>
                  </a:txBody>
                  <a:tcPr marL="0" marR="0" marT="0" marB="0">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900">
                        <a:latin typeface="+mj-lt"/>
                        <a:cs typeface="DINPro-Bold"/>
                      </a:endParaRPr>
                    </a:p>
                  </a:txBody>
                  <a:tcPr marL="0" marR="0" marT="0" marB="0">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900">
                        <a:latin typeface="+mj-lt"/>
                        <a:cs typeface="DINPro-Bold"/>
                      </a:endParaRPr>
                    </a:p>
                  </a:txBody>
                  <a:tcPr marL="0" marR="0" marT="0" marB="0">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900">
                        <a:latin typeface="+mj-lt"/>
                        <a:cs typeface="DINPro-Bold"/>
                      </a:endParaRPr>
                    </a:p>
                  </a:txBody>
                  <a:tcPr marL="0" marR="0" marT="0" marB="0">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900">
                        <a:latin typeface="+mj-lt"/>
                        <a:cs typeface="DINPro-Bold"/>
                      </a:endParaRPr>
                    </a:p>
                  </a:txBody>
                  <a:tcPr marL="0" marR="0" marT="0" marB="0">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900">
                        <a:latin typeface="+mj-lt"/>
                        <a:cs typeface="DINPro-Bold"/>
                      </a:endParaRPr>
                    </a:p>
                  </a:txBody>
                  <a:tcPr marL="0" marR="0" marT="0" marB="0">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900">
                        <a:latin typeface="+mj-lt"/>
                        <a:cs typeface="DINPro-Bold"/>
                      </a:endParaRPr>
                    </a:p>
                  </a:txBody>
                  <a:tcPr marL="0" marR="0" marT="0" marB="0">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900" dirty="0">
                        <a:latin typeface="+mj-lt"/>
                        <a:cs typeface="DINPro-Bold"/>
                      </a:endParaRPr>
                    </a:p>
                  </a:txBody>
                  <a:tcPr marL="0" marR="0" marT="0" marB="0">
                    <a:lnB w="12700" cap="flat" cmpd="sng" algn="ctr">
                      <a:solidFill>
                        <a:srgbClr val="FFFFFF"/>
                      </a:solidFill>
                      <a:prstDash val="solid"/>
                      <a:round/>
                      <a:headEnd type="none" w="med" len="med"/>
                      <a:tailEnd type="none" w="med" len="med"/>
                    </a:lnB>
                    <a:solidFill>
                      <a:srgbClr val="DF271C"/>
                    </a:solidFill>
                  </a:tcPr>
                </a:tc>
                <a:extLst>
                  <a:ext uri="{0D108BD9-81ED-4DB2-BD59-A6C34878D82A}">
                    <a16:rowId xmlns:a16="http://schemas.microsoft.com/office/drawing/2014/main" val="10000"/>
                  </a:ext>
                </a:extLst>
              </a:tr>
              <a:tr h="230612">
                <a:tc>
                  <a:txBody>
                    <a:bodyPr/>
                    <a:lstStyle/>
                    <a:p>
                      <a:pPr>
                        <a:lnSpc>
                          <a:spcPct val="100000"/>
                        </a:lnSpc>
                      </a:pPr>
                      <a:endParaRPr sz="1050" dirty="0">
                        <a:latin typeface="+mj-lt"/>
                        <a:cs typeface="Times New Roman"/>
                      </a:endParaRPr>
                    </a:p>
                  </a:txBody>
                  <a:tcPr marL="0" marR="0" marT="0" marB="0">
                    <a:lnL w="12700" cap="flat" cmpd="sng" algn="ctr">
                      <a:solidFill>
                        <a:schemeClr val="tx1"/>
                      </a:solidFill>
                      <a:prstDash val="solid"/>
                      <a:round/>
                      <a:headEnd type="none" w="med" len="med"/>
                      <a:tailEnd type="none" w="med" len="med"/>
                    </a:lnL>
                    <a:lnR w="12700">
                      <a:solidFill>
                        <a:srgbClr val="000000"/>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0602R</a:t>
                      </a:r>
                      <a:endParaRPr sz="1050">
                        <a:latin typeface="+mj-lt"/>
                        <a:cs typeface="DINPro-Bold"/>
                      </a:endParaRPr>
                    </a:p>
                  </a:txBody>
                  <a:tcPr marL="0" marR="0" marT="18415" marB="0">
                    <a:lnL w="12700">
                      <a:solidFill>
                        <a:srgbClr val="000000"/>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0650R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0750R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0900R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1100R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1200R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1350R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1400R</a:t>
                      </a:r>
                      <a:endParaRPr sz="1050" dirty="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1600R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1750R</a:t>
                      </a:r>
                      <a:endParaRPr sz="1050" dirty="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a:solidFill>
                        <a:srgbClr val="FFFFFF"/>
                      </a:solidFill>
                      <a:prstDash val="solid"/>
                    </a:lnT>
                    <a:lnB w="6350">
                      <a:solidFill>
                        <a:srgbClr val="000000"/>
                      </a:solidFill>
                      <a:prstDash val="solid"/>
                    </a:lnB>
                    <a:solidFill>
                      <a:srgbClr val="B3B2B2"/>
                    </a:solidFill>
                  </a:tcPr>
                </a:tc>
                <a:tc>
                  <a:txBody>
                    <a:bodyPr/>
                    <a:lstStyle/>
                    <a:p>
                      <a:pPr marL="72390">
                        <a:lnSpc>
                          <a:spcPct val="100000"/>
                        </a:lnSpc>
                        <a:spcBef>
                          <a:spcPts val="145"/>
                        </a:spcBef>
                      </a:pPr>
                      <a:r>
                        <a:rPr sz="1050" b="1" spc="-20" dirty="0">
                          <a:solidFill>
                            <a:srgbClr val="FFFFFF"/>
                          </a:solidFill>
                          <a:latin typeface="+mj-lt"/>
                          <a:cs typeface="DINPro-Bold"/>
                        </a:rPr>
                        <a:t>1800R</a:t>
                      </a:r>
                      <a:endParaRPr sz="1050" dirty="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marL="72390">
                        <a:lnSpc>
                          <a:spcPct val="100000"/>
                        </a:lnSpc>
                        <a:spcBef>
                          <a:spcPts val="145"/>
                        </a:spcBef>
                      </a:pPr>
                      <a:r>
                        <a:rPr sz="1050" b="1" spc="-20" dirty="0">
                          <a:solidFill>
                            <a:srgbClr val="FFFFFF"/>
                          </a:solidFill>
                          <a:latin typeface="+mj-lt"/>
                          <a:cs typeface="DINPro-Bold"/>
                        </a:rPr>
                        <a:t>2000R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marL="72390">
                        <a:lnSpc>
                          <a:spcPct val="100000"/>
                        </a:lnSpc>
                        <a:spcBef>
                          <a:spcPts val="145"/>
                        </a:spcBef>
                      </a:pPr>
                      <a:r>
                        <a:rPr sz="1050" b="1" spc="-20" dirty="0">
                          <a:solidFill>
                            <a:srgbClr val="FFFFFF"/>
                          </a:solidFill>
                          <a:latin typeface="+mj-lt"/>
                          <a:cs typeface="DINPro-Bold"/>
                        </a:rPr>
                        <a:t>2200R</a:t>
                      </a:r>
                      <a:endParaRPr sz="1050" dirty="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marL="72390">
                        <a:lnSpc>
                          <a:spcPct val="100000"/>
                        </a:lnSpc>
                        <a:spcBef>
                          <a:spcPts val="145"/>
                        </a:spcBef>
                      </a:pPr>
                      <a:r>
                        <a:rPr sz="1050" b="1" spc="-20" dirty="0">
                          <a:solidFill>
                            <a:srgbClr val="FFFFFF"/>
                          </a:solidFill>
                          <a:latin typeface="+mj-lt"/>
                          <a:cs typeface="DINPro-Bold"/>
                        </a:rPr>
                        <a:t>2400R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marL="72390">
                        <a:lnSpc>
                          <a:spcPct val="100000"/>
                        </a:lnSpc>
                        <a:spcBef>
                          <a:spcPts val="145"/>
                        </a:spcBef>
                      </a:pPr>
                      <a:r>
                        <a:rPr sz="1050" b="1" spc="-20" dirty="0">
                          <a:solidFill>
                            <a:srgbClr val="FFFFFF"/>
                          </a:solidFill>
                          <a:latin typeface="+mj-lt"/>
                          <a:cs typeface="DINPro-Bold"/>
                        </a:rPr>
                        <a:t>2650R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marL="72390">
                        <a:lnSpc>
                          <a:spcPct val="100000"/>
                        </a:lnSpc>
                        <a:spcBef>
                          <a:spcPts val="145"/>
                        </a:spcBef>
                      </a:pPr>
                      <a:r>
                        <a:rPr sz="1050" b="1" spc="-20" dirty="0">
                          <a:solidFill>
                            <a:srgbClr val="FFFFFF"/>
                          </a:solidFill>
                          <a:latin typeface="+mj-lt"/>
                          <a:cs typeface="DINPro-Bold"/>
                        </a:rPr>
                        <a:t>2800R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marL="72390">
                        <a:lnSpc>
                          <a:spcPct val="100000"/>
                        </a:lnSpc>
                        <a:spcBef>
                          <a:spcPts val="145"/>
                        </a:spcBef>
                      </a:pPr>
                      <a:r>
                        <a:rPr sz="1050" b="1" spc="-20" dirty="0">
                          <a:solidFill>
                            <a:srgbClr val="FFFFFF"/>
                          </a:solidFill>
                          <a:latin typeface="+mj-lt"/>
                          <a:cs typeface="DINPro-Bold"/>
                        </a:rPr>
                        <a:t>2950R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marL="72390">
                        <a:lnSpc>
                          <a:spcPct val="100000"/>
                        </a:lnSpc>
                        <a:spcBef>
                          <a:spcPts val="145"/>
                        </a:spcBef>
                      </a:pPr>
                      <a:r>
                        <a:rPr sz="1050" b="1" spc="-20" dirty="0">
                          <a:solidFill>
                            <a:srgbClr val="FFFFFF"/>
                          </a:solidFill>
                          <a:latin typeface="+mj-lt"/>
                          <a:cs typeface="DINPro-Bold"/>
                        </a:rPr>
                        <a:t>3200R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marL="72390">
                        <a:lnSpc>
                          <a:spcPct val="100000"/>
                        </a:lnSpc>
                        <a:spcBef>
                          <a:spcPts val="145"/>
                        </a:spcBef>
                      </a:pPr>
                      <a:r>
                        <a:rPr sz="1050" b="1" spc="-20" dirty="0">
                          <a:solidFill>
                            <a:srgbClr val="FFFFFF"/>
                          </a:solidFill>
                          <a:latin typeface="+mj-lt"/>
                          <a:cs typeface="DINPro-Bold"/>
                        </a:rPr>
                        <a:t>3500R</a:t>
                      </a:r>
                      <a:endParaRPr sz="1050">
                        <a:latin typeface="+mj-lt"/>
                        <a:cs typeface="DINPro-Bold"/>
                      </a:endParaRPr>
                    </a:p>
                  </a:txBody>
                  <a:tcPr marL="0" marR="0" marT="18415" marB="0">
                    <a:lnL w="6350">
                      <a:solidFill>
                        <a:srgbClr val="FFFFFF"/>
                      </a:solidFill>
                      <a:prstDash val="soli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extLst>
                  <a:ext uri="{0D108BD9-81ED-4DB2-BD59-A6C34878D82A}">
                    <a16:rowId xmlns:a16="http://schemas.microsoft.com/office/drawing/2014/main" val="10001"/>
                  </a:ext>
                </a:extLst>
              </a:tr>
              <a:tr h="212474">
                <a:tc rowSpan="2">
                  <a:txBody>
                    <a:bodyPr/>
                    <a:lstStyle/>
                    <a:p>
                      <a:pPr marL="18415">
                        <a:lnSpc>
                          <a:spcPct val="100000"/>
                        </a:lnSpc>
                        <a:spcBef>
                          <a:spcPts val="95"/>
                        </a:spcBef>
                      </a:pPr>
                      <a:r>
                        <a:rPr sz="1050" b="1" dirty="0">
                          <a:solidFill>
                            <a:srgbClr val="DF271C"/>
                          </a:solidFill>
                          <a:latin typeface="+mj-lt"/>
                          <a:cs typeface="DINPro-Bold"/>
                        </a:rPr>
                        <a:t>SOUND</a:t>
                      </a:r>
                      <a:r>
                        <a:rPr sz="1050" b="1" spc="-5" dirty="0">
                          <a:solidFill>
                            <a:srgbClr val="DF271C"/>
                          </a:solidFill>
                          <a:latin typeface="+mj-lt"/>
                          <a:cs typeface="DINPro-Bold"/>
                        </a:rPr>
                        <a:t> </a:t>
                      </a:r>
                      <a:r>
                        <a:rPr sz="1050" b="1" dirty="0">
                          <a:solidFill>
                            <a:srgbClr val="DF271C"/>
                          </a:solidFill>
                          <a:latin typeface="+mj-lt"/>
                          <a:cs typeface="DINPro-Bold"/>
                        </a:rPr>
                        <a:t>POWER LEVELS</a:t>
                      </a:r>
                      <a:r>
                        <a:rPr sz="1050" b="1" spc="-5" dirty="0">
                          <a:solidFill>
                            <a:srgbClr val="DF271C"/>
                          </a:solidFill>
                          <a:latin typeface="+mj-lt"/>
                          <a:cs typeface="DINPro-Bold"/>
                        </a:rPr>
                        <a:t> </a:t>
                      </a:r>
                      <a:r>
                        <a:rPr sz="1050" b="1" spc="-25" dirty="0">
                          <a:solidFill>
                            <a:srgbClr val="DF271C"/>
                          </a:solidFill>
                          <a:latin typeface="+mj-lt"/>
                          <a:cs typeface="DINPro-Bold"/>
                        </a:rPr>
                        <a:t>**</a:t>
                      </a:r>
                      <a:endParaRPr sz="1050" dirty="0">
                        <a:latin typeface="+mj-lt"/>
                        <a:cs typeface="DINPro-Bold"/>
                      </a:endParaRPr>
                    </a:p>
                    <a:p>
                      <a:pPr marL="18415">
                        <a:lnSpc>
                          <a:spcPct val="100000"/>
                        </a:lnSpc>
                        <a:spcBef>
                          <a:spcPts val="275"/>
                        </a:spcBef>
                      </a:pPr>
                      <a:r>
                        <a:rPr sz="1050" b="1" spc="-10" dirty="0">
                          <a:latin typeface="+mj-lt"/>
                          <a:cs typeface="DINPro-Bold"/>
                        </a:rPr>
                        <a:t>STANDARD</a:t>
                      </a:r>
                      <a:r>
                        <a:rPr sz="1050" b="1" spc="30" dirty="0">
                          <a:latin typeface="+mj-lt"/>
                          <a:cs typeface="DINPro-Bold"/>
                        </a:rPr>
                        <a:t> </a:t>
                      </a:r>
                      <a:r>
                        <a:rPr sz="1050" b="1" spc="-20" dirty="0">
                          <a:latin typeface="+mj-lt"/>
                          <a:cs typeface="DINPro-Bold"/>
                        </a:rPr>
                        <a:t>UNIT</a:t>
                      </a:r>
                      <a:endParaRPr sz="1050" dirty="0">
                        <a:latin typeface="+mj-lt"/>
                        <a:cs typeface="DINPro-Bold"/>
                      </a:endParaRPr>
                    </a:p>
                    <a:p>
                      <a:pPr marL="18415" marR="608330">
                        <a:lnSpc>
                          <a:spcPct val="114599"/>
                        </a:lnSpc>
                        <a:spcBef>
                          <a:spcPts val="135"/>
                        </a:spcBef>
                      </a:pPr>
                      <a:r>
                        <a:rPr sz="1050" b="1" dirty="0">
                          <a:latin typeface="+mj-lt"/>
                          <a:cs typeface="DINPro-Bold"/>
                        </a:rPr>
                        <a:t>UNIT</a:t>
                      </a:r>
                      <a:r>
                        <a:rPr sz="1050" b="1" spc="-20" dirty="0">
                          <a:latin typeface="+mj-lt"/>
                          <a:cs typeface="DINPro-Bold"/>
                        </a:rPr>
                        <a:t> </a:t>
                      </a:r>
                      <a:r>
                        <a:rPr sz="1050" b="1" dirty="0">
                          <a:latin typeface="+mj-lt"/>
                          <a:cs typeface="DINPro-Bold"/>
                        </a:rPr>
                        <a:t>+</a:t>
                      </a:r>
                      <a:r>
                        <a:rPr sz="1050" b="1" spc="-10" dirty="0">
                          <a:latin typeface="+mj-lt"/>
                          <a:cs typeface="DINPro-Bold"/>
                        </a:rPr>
                        <a:t> </a:t>
                      </a:r>
                      <a:r>
                        <a:rPr sz="1050" b="1" dirty="0">
                          <a:latin typeface="+mj-lt"/>
                          <a:cs typeface="DINPro-Bold"/>
                        </a:rPr>
                        <a:t>OPTION HIGH</a:t>
                      </a:r>
                      <a:r>
                        <a:rPr sz="1050" b="1" spc="-5" dirty="0">
                          <a:latin typeface="+mj-lt"/>
                          <a:cs typeface="DINPro-Bold"/>
                        </a:rPr>
                        <a:t> </a:t>
                      </a:r>
                      <a:r>
                        <a:rPr sz="1050" b="1" spc="-10" dirty="0">
                          <a:latin typeface="+mj-lt"/>
                          <a:cs typeface="DINPro-Bold"/>
                        </a:rPr>
                        <a:t>OAT</a:t>
                      </a:r>
                      <a:r>
                        <a:rPr sz="1050" b="1" spc="-5" dirty="0">
                          <a:latin typeface="+mj-lt"/>
                          <a:cs typeface="DINPro-Bold"/>
                        </a:rPr>
                        <a:t> </a:t>
                      </a:r>
                      <a:r>
                        <a:rPr sz="1050" b="1" dirty="0">
                          <a:latin typeface="+mj-lt"/>
                          <a:cs typeface="DINPro-Bold"/>
                        </a:rPr>
                        <a:t>/</a:t>
                      </a:r>
                      <a:r>
                        <a:rPr sz="1050" b="1" spc="-10" dirty="0">
                          <a:latin typeface="+mj-lt"/>
                          <a:cs typeface="DINPro-Bold"/>
                        </a:rPr>
                        <a:t> </a:t>
                      </a:r>
                      <a:r>
                        <a:rPr sz="1050" b="1" dirty="0">
                          <a:latin typeface="+mj-lt"/>
                          <a:cs typeface="DINPro-Bold"/>
                        </a:rPr>
                        <a:t>HIGH </a:t>
                      </a:r>
                      <a:r>
                        <a:rPr sz="1050" b="1" spc="-10" dirty="0">
                          <a:latin typeface="+mj-lt"/>
                          <a:cs typeface="DINPro-Bold"/>
                        </a:rPr>
                        <a:t>NOMINAL</a:t>
                      </a:r>
                      <a:r>
                        <a:rPr sz="1050" b="1" spc="500" dirty="0">
                          <a:latin typeface="+mj-lt"/>
                          <a:cs typeface="DINPro-Bold"/>
                        </a:rPr>
                        <a:t> </a:t>
                      </a:r>
                      <a:r>
                        <a:rPr sz="1050" b="1" spc="-10" dirty="0">
                          <a:latin typeface="+mj-lt"/>
                          <a:cs typeface="DINPro-Bold"/>
                        </a:rPr>
                        <a:t>PERFORMANCES</a:t>
                      </a:r>
                      <a:endParaRPr sz="1050" dirty="0">
                        <a:latin typeface="+mj-lt"/>
                        <a:cs typeface="DINPro-Bold"/>
                      </a:endParaRPr>
                    </a:p>
                    <a:p>
                      <a:pPr marL="18415">
                        <a:lnSpc>
                          <a:spcPct val="100000"/>
                        </a:lnSpc>
                        <a:spcBef>
                          <a:spcPts val="270"/>
                        </a:spcBef>
                        <a:tabLst>
                          <a:tab pos="2069464" algn="l"/>
                        </a:tabLst>
                      </a:pPr>
                      <a:r>
                        <a:rPr sz="1050" b="1" dirty="0">
                          <a:latin typeface="+mj-lt"/>
                          <a:cs typeface="DINPro-Bold"/>
                        </a:rPr>
                        <a:t>UNIT</a:t>
                      </a:r>
                      <a:r>
                        <a:rPr sz="1050" b="1" spc="-10" dirty="0">
                          <a:latin typeface="+mj-lt"/>
                          <a:cs typeface="DINPro-Bold"/>
                        </a:rPr>
                        <a:t> </a:t>
                      </a:r>
                      <a:r>
                        <a:rPr sz="1050" b="1" dirty="0">
                          <a:latin typeface="+mj-lt"/>
                          <a:cs typeface="DINPro-Bold"/>
                        </a:rPr>
                        <a:t>+</a:t>
                      </a:r>
                      <a:r>
                        <a:rPr sz="1050" b="1" spc="-10" dirty="0">
                          <a:latin typeface="+mj-lt"/>
                          <a:cs typeface="DINPro-Bold"/>
                        </a:rPr>
                        <a:t> </a:t>
                      </a:r>
                      <a:r>
                        <a:rPr sz="1050" b="1" dirty="0">
                          <a:latin typeface="+mj-lt"/>
                          <a:cs typeface="DINPro-Bold"/>
                        </a:rPr>
                        <a:t>OPTION</a:t>
                      </a:r>
                      <a:r>
                        <a:rPr sz="1050" b="1" spc="-5" dirty="0">
                          <a:latin typeface="+mj-lt"/>
                          <a:cs typeface="DINPro-Bold"/>
                        </a:rPr>
                        <a:t> </a:t>
                      </a:r>
                      <a:r>
                        <a:rPr sz="1050" b="1" dirty="0">
                          <a:latin typeface="+mj-lt"/>
                          <a:cs typeface="DINPro-Bold"/>
                        </a:rPr>
                        <a:t>VERY</a:t>
                      </a:r>
                      <a:r>
                        <a:rPr sz="1050" b="1" spc="-5" dirty="0">
                          <a:latin typeface="+mj-lt"/>
                          <a:cs typeface="DINPro-Bold"/>
                        </a:rPr>
                        <a:t> </a:t>
                      </a:r>
                      <a:r>
                        <a:rPr sz="1050" b="1" dirty="0">
                          <a:latin typeface="+mj-lt"/>
                          <a:cs typeface="DINPro-Bold"/>
                        </a:rPr>
                        <a:t>LOW</a:t>
                      </a:r>
                      <a:r>
                        <a:rPr sz="1050" b="1" spc="-5" dirty="0">
                          <a:latin typeface="+mj-lt"/>
                          <a:cs typeface="DINPro-Bold"/>
                        </a:rPr>
                        <a:t> </a:t>
                      </a:r>
                      <a:r>
                        <a:rPr sz="1050" b="1" spc="-10" dirty="0">
                          <a:latin typeface="+mj-lt"/>
                          <a:cs typeface="DINPro-Bold"/>
                        </a:rPr>
                        <a:t>NOISE</a:t>
                      </a:r>
                      <a:r>
                        <a:rPr sz="1050" b="1" dirty="0">
                          <a:latin typeface="+mj-lt"/>
                          <a:cs typeface="DINPro-Bold"/>
                        </a:rPr>
                        <a:t>	</a:t>
                      </a:r>
                      <a:r>
                        <a:rPr sz="1050" spc="-10" dirty="0">
                          <a:latin typeface="+mj-lt"/>
                          <a:cs typeface="DINPro-Regular"/>
                        </a:rPr>
                        <a:t>dB(A)</a:t>
                      </a:r>
                      <a:endParaRPr sz="1050" dirty="0">
                        <a:latin typeface="+mj-lt"/>
                        <a:cs typeface="DINPro-Regular"/>
                      </a:endParaRPr>
                    </a:p>
                    <a:p>
                      <a:pPr marL="18415">
                        <a:lnSpc>
                          <a:spcPct val="100000"/>
                        </a:lnSpc>
                        <a:spcBef>
                          <a:spcPts val="280"/>
                        </a:spcBef>
                        <a:tabLst>
                          <a:tab pos="2070100" algn="l"/>
                        </a:tabLst>
                      </a:pPr>
                      <a:r>
                        <a:rPr sz="1050" b="1" dirty="0">
                          <a:latin typeface="+mj-lt"/>
                          <a:cs typeface="DINPro-Bold"/>
                        </a:rPr>
                        <a:t>UNIT</a:t>
                      </a:r>
                      <a:r>
                        <a:rPr sz="1050" b="1" spc="-15" dirty="0">
                          <a:latin typeface="+mj-lt"/>
                          <a:cs typeface="DINPro-Bold"/>
                        </a:rPr>
                        <a:t> </a:t>
                      </a:r>
                      <a:r>
                        <a:rPr sz="1050" b="1" dirty="0">
                          <a:latin typeface="+mj-lt"/>
                          <a:cs typeface="DINPro-Bold"/>
                        </a:rPr>
                        <a:t>+</a:t>
                      </a:r>
                      <a:r>
                        <a:rPr sz="1050" b="1" spc="-10" dirty="0">
                          <a:latin typeface="+mj-lt"/>
                          <a:cs typeface="DINPro-Bold"/>
                        </a:rPr>
                        <a:t> </a:t>
                      </a:r>
                      <a:r>
                        <a:rPr sz="1050" b="1" dirty="0">
                          <a:latin typeface="+mj-lt"/>
                          <a:cs typeface="DINPro-Bold"/>
                        </a:rPr>
                        <a:t>OPTION</a:t>
                      </a:r>
                      <a:r>
                        <a:rPr sz="1050" b="1" spc="-10" dirty="0">
                          <a:latin typeface="+mj-lt"/>
                          <a:cs typeface="DINPro-Bold"/>
                        </a:rPr>
                        <a:t> ULTRA</a:t>
                      </a:r>
                      <a:r>
                        <a:rPr sz="1050" b="1" spc="-5" dirty="0">
                          <a:latin typeface="+mj-lt"/>
                          <a:cs typeface="DINPro-Bold"/>
                        </a:rPr>
                        <a:t> </a:t>
                      </a:r>
                      <a:r>
                        <a:rPr sz="1050" b="1" dirty="0">
                          <a:latin typeface="+mj-lt"/>
                          <a:cs typeface="DINPro-Bold"/>
                        </a:rPr>
                        <a:t>LOW</a:t>
                      </a:r>
                      <a:r>
                        <a:rPr sz="1050" b="1" spc="-5" dirty="0">
                          <a:latin typeface="+mj-lt"/>
                          <a:cs typeface="DINPro-Bold"/>
                        </a:rPr>
                        <a:t> </a:t>
                      </a:r>
                      <a:r>
                        <a:rPr sz="1050" b="1" spc="-10" dirty="0">
                          <a:latin typeface="+mj-lt"/>
                          <a:cs typeface="DINPro-Bold"/>
                        </a:rPr>
                        <a:t>NOISE</a:t>
                      </a:r>
                      <a:r>
                        <a:rPr sz="1050" b="1" dirty="0">
                          <a:latin typeface="+mj-lt"/>
                          <a:cs typeface="DINPro-Bold"/>
                        </a:rPr>
                        <a:t>	</a:t>
                      </a:r>
                      <a:r>
                        <a:rPr sz="1050" spc="-10" dirty="0">
                          <a:latin typeface="+mj-lt"/>
                          <a:cs typeface="DINPro-Regular"/>
                        </a:rPr>
                        <a:t>dB(A)</a:t>
                      </a:r>
                      <a:endParaRPr sz="1050" dirty="0">
                        <a:latin typeface="+mj-lt"/>
                        <a:cs typeface="DINPro-Regular"/>
                      </a:endParaRPr>
                    </a:p>
                  </a:txBody>
                  <a:tcPr marL="0" marR="0" marT="12065" marB="0">
                    <a:lnL w="12700" cap="flat" cmpd="sng" algn="ctr">
                      <a:solidFill>
                        <a:schemeClr val="tx1"/>
                      </a:solidFill>
                      <a:prstDash val="solid"/>
                      <a:round/>
                      <a:headEnd type="none" w="med" len="med"/>
                      <a:tailEnd type="none" w="med" len="med"/>
                    </a:lnL>
                    <a:lnR w="12700">
                      <a:solidFill>
                        <a:srgbClr val="000000"/>
                      </a:solidFill>
                      <a:prstDash val="solid"/>
                    </a:lnR>
                    <a:lnT w="6350">
                      <a:solidFill>
                        <a:srgbClr val="000000"/>
                      </a:solidFill>
                      <a:prstDash val="solid"/>
                    </a:lnT>
                    <a:lnB w="6350">
                      <a:solidFill>
                        <a:srgbClr val="000000"/>
                      </a:solidFill>
                      <a:prstDash val="solid"/>
                    </a:lnB>
                  </a:tcPr>
                </a:tc>
                <a:tc gridSpan="19">
                  <a:txBody>
                    <a:bodyPr/>
                    <a:lstStyle/>
                    <a:p>
                      <a:pPr>
                        <a:lnSpc>
                          <a:spcPct val="100000"/>
                        </a:lnSpc>
                      </a:pPr>
                      <a:endParaRPr sz="1050" dirty="0">
                        <a:latin typeface="+mj-lt"/>
                        <a:cs typeface="Times New Roman"/>
                      </a:endParaRPr>
                    </a:p>
                  </a:txBody>
                  <a:tcPr marL="0" marR="0" marT="0" marB="0">
                    <a:lnL w="12700">
                      <a:solidFill>
                        <a:srgbClr val="000000"/>
                      </a:solidFill>
                      <a:prstDash val="solid"/>
                    </a:lnL>
                    <a:lnR w="12700" cap="flat" cmpd="sng" algn="ctr">
                      <a:solidFill>
                        <a:schemeClr val="tx1"/>
                      </a:solidFill>
                      <a:prstDash val="solid"/>
                      <a:round/>
                      <a:headEnd type="none" w="med" len="med"/>
                      <a:tailEnd type="none" w="med" len="med"/>
                    </a:lnR>
                    <a:lnT w="6350">
                      <a:solidFill>
                        <a:srgbClr val="000000"/>
                      </a:solidFill>
                      <a:prstDash val="soli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pPr>
                        <a:lnSpc>
                          <a:spcPct val="100000"/>
                        </a:lnSpc>
                      </a:pPr>
                      <a:endParaRPr sz="700" dirty="0">
                        <a:latin typeface="Times New Roman"/>
                        <a:cs typeface="Times New Roman"/>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T w="635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0002"/>
                  </a:ext>
                </a:extLst>
              </a:tr>
              <a:tr h="1042503">
                <a:tc vMerge="1">
                  <a:txBody>
                    <a:bodyPr/>
                    <a:lstStyle/>
                    <a:p>
                      <a:endParaRPr/>
                    </a:p>
                  </a:txBody>
                  <a:tcPr marL="0" marR="0" marT="12065" marB="0">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101600" algn="l" defTabSz="914400" rtl="0" eaLnBrk="1" latinLnBrk="0" hangingPunct="1">
                        <a:lnSpc>
                          <a:spcPct val="100000"/>
                        </a:lnSpc>
                        <a:spcBef>
                          <a:spcPts val="95"/>
                        </a:spcBef>
                      </a:pPr>
                      <a:r>
                        <a:rPr sz="1050" kern="1200" spc="-20" dirty="0">
                          <a:solidFill>
                            <a:schemeClr val="tx1"/>
                          </a:solidFill>
                          <a:latin typeface="+mj-lt"/>
                          <a:ea typeface="+mn-ea"/>
                          <a:cs typeface="DINPro-Regular"/>
                        </a:rPr>
                        <a:t>88,5</a:t>
                      </a:r>
                    </a:p>
                    <a:p>
                      <a:pPr marL="100965" algn="l" defTabSz="914400" rtl="0" eaLnBrk="1" latinLnBrk="0" hangingPunct="1">
                        <a:lnSpc>
                          <a:spcPct val="100000"/>
                        </a:lnSpc>
                        <a:spcBef>
                          <a:spcPts val="825"/>
                        </a:spcBef>
                      </a:pPr>
                      <a:r>
                        <a:rPr sz="1050" kern="1200" spc="-20" dirty="0">
                          <a:solidFill>
                            <a:schemeClr val="tx1"/>
                          </a:solidFill>
                          <a:latin typeface="+mj-lt"/>
                          <a:ea typeface="+mn-ea"/>
                          <a:cs typeface="DINPro-Regular"/>
                        </a:rPr>
                        <a:t>91,0</a:t>
                      </a:r>
                    </a:p>
                    <a:p>
                      <a:pPr marL="100965" algn="l" defTabSz="914400" rtl="0" eaLnBrk="1" latinLnBrk="0" hangingPunct="1">
                        <a:lnSpc>
                          <a:spcPct val="100000"/>
                        </a:lnSpc>
                        <a:spcBef>
                          <a:spcPts val="825"/>
                        </a:spcBef>
                      </a:pPr>
                      <a:r>
                        <a:rPr sz="1050" kern="1200" spc="-20" dirty="0">
                          <a:solidFill>
                            <a:schemeClr val="tx1"/>
                          </a:solidFill>
                          <a:latin typeface="+mj-lt"/>
                          <a:ea typeface="+mn-ea"/>
                          <a:cs typeface="DINPro-Regular"/>
                        </a:rPr>
                        <a:t>85,5</a:t>
                      </a:r>
                    </a:p>
                    <a:p>
                      <a:pPr marL="101600" algn="l" defTabSz="914400" rtl="0" eaLnBrk="1" latinLnBrk="0" hangingPunct="1">
                        <a:lnSpc>
                          <a:spcPct val="100000"/>
                        </a:lnSpc>
                        <a:spcBef>
                          <a:spcPts val="275"/>
                        </a:spcBef>
                      </a:pPr>
                      <a:r>
                        <a:rPr sz="1050" kern="1200" spc="-20" dirty="0">
                          <a:solidFill>
                            <a:schemeClr val="tx1"/>
                          </a:solidFill>
                          <a:latin typeface="+mj-lt"/>
                          <a:ea typeface="+mn-ea"/>
                          <a:cs typeface="DINPro-Regular"/>
                        </a:rPr>
                        <a:t>83,5</a:t>
                      </a:r>
                    </a:p>
                  </a:txBody>
                  <a:tcPr marL="0" marR="0" marT="12065" marB="0">
                    <a:lnL w="12700">
                      <a:solidFill>
                        <a:srgbClr val="000000"/>
                      </a:solidFill>
                      <a:prstDash val="solid"/>
                    </a:lnL>
                    <a:lnR w="6350">
                      <a:solidFill>
                        <a:srgbClr val="929B9F"/>
                      </a:solidFill>
                      <a:prstDash val="solid"/>
                    </a:lnR>
                    <a:lnB w="6350">
                      <a:solidFill>
                        <a:srgbClr val="000000"/>
                      </a:solidFill>
                      <a:prstDash val="solid"/>
                    </a:lnB>
                    <a:solidFill>
                      <a:srgbClr val="E3E3E3"/>
                    </a:solidFill>
                  </a:tcPr>
                </a:tc>
                <a:tc>
                  <a:txBody>
                    <a:bodyPr/>
                    <a:lstStyle/>
                    <a:p>
                      <a:pPr marL="101600" algn="l" defTabSz="914400" rtl="0" eaLnBrk="1" latinLnBrk="0" hangingPunct="1">
                        <a:lnSpc>
                          <a:spcPct val="100000"/>
                        </a:lnSpc>
                        <a:spcBef>
                          <a:spcPts val="95"/>
                        </a:spcBef>
                      </a:pPr>
                      <a:r>
                        <a:rPr sz="1050" kern="1200" spc="-20" dirty="0">
                          <a:solidFill>
                            <a:schemeClr val="tx1"/>
                          </a:solidFill>
                          <a:latin typeface="+mj-lt"/>
                          <a:ea typeface="+mn-ea"/>
                          <a:cs typeface="DINPro-Regular"/>
                        </a:rPr>
                        <a:t>89,0</a:t>
                      </a:r>
                    </a:p>
                    <a:p>
                      <a:pPr marL="100965" algn="l" defTabSz="914400" rtl="0" eaLnBrk="1" latinLnBrk="0" hangingPunct="1">
                        <a:lnSpc>
                          <a:spcPct val="100000"/>
                        </a:lnSpc>
                        <a:spcBef>
                          <a:spcPts val="825"/>
                        </a:spcBef>
                      </a:pPr>
                      <a:r>
                        <a:rPr sz="1050" kern="1200" spc="-20" dirty="0">
                          <a:solidFill>
                            <a:schemeClr val="tx1"/>
                          </a:solidFill>
                          <a:latin typeface="+mj-lt"/>
                          <a:ea typeface="+mn-ea"/>
                          <a:cs typeface="DINPro-Regular"/>
                        </a:rPr>
                        <a:t>91,5</a:t>
                      </a:r>
                    </a:p>
                    <a:p>
                      <a:pPr marL="100965" algn="l" defTabSz="914400" rtl="0" eaLnBrk="1" latinLnBrk="0" hangingPunct="1">
                        <a:lnSpc>
                          <a:spcPct val="100000"/>
                        </a:lnSpc>
                        <a:spcBef>
                          <a:spcPts val="825"/>
                        </a:spcBef>
                      </a:pPr>
                      <a:r>
                        <a:rPr sz="1050" kern="1200" spc="-20" dirty="0">
                          <a:solidFill>
                            <a:schemeClr val="tx1"/>
                          </a:solidFill>
                          <a:latin typeface="+mj-lt"/>
                          <a:ea typeface="+mn-ea"/>
                          <a:cs typeface="DINPro-Regular"/>
                        </a:rPr>
                        <a:t>85,5</a:t>
                      </a:r>
                    </a:p>
                    <a:p>
                      <a:pPr marL="101600" algn="l" defTabSz="914400" rtl="0" eaLnBrk="1" latinLnBrk="0" hangingPunct="1">
                        <a:lnSpc>
                          <a:spcPct val="100000"/>
                        </a:lnSpc>
                        <a:spcBef>
                          <a:spcPts val="275"/>
                        </a:spcBef>
                      </a:pPr>
                      <a:r>
                        <a:rPr sz="1050" kern="1200" spc="-20" dirty="0">
                          <a:solidFill>
                            <a:schemeClr val="tx1"/>
                          </a:solidFill>
                          <a:latin typeface="+mj-lt"/>
                          <a:ea typeface="+mn-ea"/>
                          <a:cs typeface="DINPro-Regular"/>
                        </a:rPr>
                        <a:t>83,5</a:t>
                      </a:r>
                    </a:p>
                  </a:txBody>
                  <a:tcPr marL="0" marR="0" marT="12065" marB="0">
                    <a:lnL w="6350">
                      <a:solidFill>
                        <a:srgbClr val="929B9F"/>
                      </a:solidFill>
                      <a:prstDash val="solid"/>
                    </a:lnL>
                    <a:lnR w="6350">
                      <a:solidFill>
                        <a:srgbClr val="929B9F"/>
                      </a:solidFill>
                      <a:prstDash val="solid"/>
                    </a:lnR>
                    <a:lnB w="6350">
                      <a:solidFill>
                        <a:srgbClr val="000000"/>
                      </a:solidFill>
                      <a:prstDash val="solid"/>
                    </a:lnB>
                    <a:solidFill>
                      <a:srgbClr val="E3E3E3"/>
                    </a:solidFill>
                  </a:tcPr>
                </a:tc>
                <a:tc>
                  <a:txBody>
                    <a:bodyPr/>
                    <a:lstStyle/>
                    <a:p>
                      <a:pPr marL="101600" algn="l" defTabSz="914400" rtl="0" eaLnBrk="1" latinLnBrk="0" hangingPunct="1">
                        <a:lnSpc>
                          <a:spcPct val="100000"/>
                        </a:lnSpc>
                        <a:spcBef>
                          <a:spcPts val="95"/>
                        </a:spcBef>
                      </a:pPr>
                      <a:r>
                        <a:rPr sz="1050" kern="1200" spc="-20" dirty="0">
                          <a:solidFill>
                            <a:schemeClr val="tx1"/>
                          </a:solidFill>
                          <a:latin typeface="+mj-lt"/>
                          <a:ea typeface="+mn-ea"/>
                          <a:cs typeface="DINPro-Regular"/>
                        </a:rPr>
                        <a:t>89,0</a:t>
                      </a:r>
                    </a:p>
                    <a:p>
                      <a:pPr marL="100965" algn="l" defTabSz="914400" rtl="0" eaLnBrk="1" latinLnBrk="0" hangingPunct="1">
                        <a:lnSpc>
                          <a:spcPct val="100000"/>
                        </a:lnSpc>
                        <a:spcBef>
                          <a:spcPts val="825"/>
                        </a:spcBef>
                      </a:pPr>
                      <a:r>
                        <a:rPr sz="1050" kern="1200" spc="-20" dirty="0">
                          <a:solidFill>
                            <a:schemeClr val="tx1"/>
                          </a:solidFill>
                          <a:latin typeface="+mj-lt"/>
                          <a:ea typeface="+mn-ea"/>
                          <a:cs typeface="DINPro-Regular"/>
                        </a:rPr>
                        <a:t>91,5</a:t>
                      </a:r>
                    </a:p>
                    <a:p>
                      <a:pPr marL="100965" algn="l" defTabSz="914400" rtl="0" eaLnBrk="1" latinLnBrk="0" hangingPunct="1">
                        <a:lnSpc>
                          <a:spcPct val="100000"/>
                        </a:lnSpc>
                        <a:spcBef>
                          <a:spcPts val="825"/>
                        </a:spcBef>
                      </a:pPr>
                      <a:r>
                        <a:rPr sz="1050" kern="1200" spc="-20" dirty="0">
                          <a:solidFill>
                            <a:schemeClr val="tx1"/>
                          </a:solidFill>
                          <a:latin typeface="+mj-lt"/>
                          <a:ea typeface="+mn-ea"/>
                          <a:cs typeface="DINPro-Regular"/>
                        </a:rPr>
                        <a:t>85,5</a:t>
                      </a:r>
                    </a:p>
                    <a:p>
                      <a:pPr marL="101600" algn="l" defTabSz="914400" rtl="0" eaLnBrk="1" latinLnBrk="0" hangingPunct="1">
                        <a:lnSpc>
                          <a:spcPct val="100000"/>
                        </a:lnSpc>
                        <a:spcBef>
                          <a:spcPts val="275"/>
                        </a:spcBef>
                      </a:pPr>
                      <a:r>
                        <a:rPr sz="1050" kern="1200" spc="-20" dirty="0">
                          <a:solidFill>
                            <a:schemeClr val="tx1"/>
                          </a:solidFill>
                          <a:latin typeface="+mj-lt"/>
                          <a:ea typeface="+mn-ea"/>
                          <a:cs typeface="DINPro-Regular"/>
                        </a:rPr>
                        <a:t>83,5</a:t>
                      </a:r>
                    </a:p>
                  </a:txBody>
                  <a:tcPr marL="0" marR="0" marT="12065" marB="0">
                    <a:lnL w="6350">
                      <a:solidFill>
                        <a:srgbClr val="929B9F"/>
                      </a:solidFill>
                      <a:prstDash val="solid"/>
                    </a:lnL>
                    <a:lnR w="6350">
                      <a:solidFill>
                        <a:srgbClr val="929B9F"/>
                      </a:solidFill>
                      <a:prstDash val="solid"/>
                    </a:lnR>
                    <a:lnB w="6350">
                      <a:solidFill>
                        <a:srgbClr val="000000"/>
                      </a:solidFill>
                      <a:prstDash val="solid"/>
                    </a:lnB>
                    <a:solidFill>
                      <a:srgbClr val="E3E3E3"/>
                    </a:solidFill>
                  </a:tcPr>
                </a:tc>
                <a:tc>
                  <a:txBody>
                    <a:bodyPr/>
                    <a:lstStyle/>
                    <a:p>
                      <a:pPr marL="101600" algn="l" defTabSz="914400" rtl="0" eaLnBrk="1" latinLnBrk="0" hangingPunct="1">
                        <a:lnSpc>
                          <a:spcPct val="100000"/>
                        </a:lnSpc>
                        <a:spcBef>
                          <a:spcPts val="95"/>
                        </a:spcBef>
                      </a:pPr>
                      <a:r>
                        <a:rPr sz="1050" kern="1200" spc="-20" dirty="0">
                          <a:solidFill>
                            <a:schemeClr val="tx1"/>
                          </a:solidFill>
                          <a:latin typeface="+mj-lt"/>
                          <a:ea typeface="+mn-ea"/>
                          <a:cs typeface="DINPro-Regular"/>
                        </a:rPr>
                        <a:t>89,5</a:t>
                      </a:r>
                      <a:endParaRPr sz="1050" kern="1200" spc="-20">
                        <a:solidFill>
                          <a:schemeClr val="tx1"/>
                        </a:solidFill>
                        <a:latin typeface="+mj-lt"/>
                        <a:ea typeface="+mn-ea"/>
                        <a:cs typeface="DINPro-Regular"/>
                      </a:endParaRPr>
                    </a:p>
                    <a:p>
                      <a:pPr marL="100965" algn="l" defTabSz="914400" rtl="0" eaLnBrk="1" latinLnBrk="0" hangingPunct="1">
                        <a:lnSpc>
                          <a:spcPct val="100000"/>
                        </a:lnSpc>
                        <a:spcBef>
                          <a:spcPts val="825"/>
                        </a:spcBef>
                      </a:pPr>
                      <a:r>
                        <a:rPr sz="1050" kern="1200" spc="-20" dirty="0">
                          <a:solidFill>
                            <a:schemeClr val="tx1"/>
                          </a:solidFill>
                          <a:latin typeface="+mj-lt"/>
                          <a:ea typeface="+mn-ea"/>
                          <a:cs typeface="DINPro-Regular"/>
                        </a:rPr>
                        <a:t>92,0</a:t>
                      </a:r>
                      <a:endParaRPr sz="1050" kern="1200" spc="-20">
                        <a:solidFill>
                          <a:schemeClr val="tx1"/>
                        </a:solidFill>
                        <a:latin typeface="+mj-lt"/>
                        <a:ea typeface="+mn-ea"/>
                        <a:cs typeface="DINPro-Regular"/>
                      </a:endParaRPr>
                    </a:p>
                    <a:p>
                      <a:pPr marL="100965" algn="l" defTabSz="914400" rtl="0" eaLnBrk="1" latinLnBrk="0" hangingPunct="1">
                        <a:lnSpc>
                          <a:spcPct val="100000"/>
                        </a:lnSpc>
                        <a:spcBef>
                          <a:spcPts val="825"/>
                        </a:spcBef>
                      </a:pPr>
                      <a:r>
                        <a:rPr sz="1050" kern="1200" spc="-20" dirty="0">
                          <a:solidFill>
                            <a:schemeClr val="tx1"/>
                          </a:solidFill>
                          <a:latin typeface="+mj-lt"/>
                          <a:ea typeface="+mn-ea"/>
                          <a:cs typeface="DINPro-Regular"/>
                        </a:rPr>
                        <a:t>86,5</a:t>
                      </a:r>
                      <a:endParaRPr sz="1050" kern="1200" spc="-20">
                        <a:solidFill>
                          <a:schemeClr val="tx1"/>
                        </a:solidFill>
                        <a:latin typeface="+mj-lt"/>
                        <a:ea typeface="+mn-ea"/>
                        <a:cs typeface="DINPro-Regular"/>
                      </a:endParaRPr>
                    </a:p>
                    <a:p>
                      <a:pPr marL="101600" algn="l" defTabSz="914400" rtl="0" eaLnBrk="1" latinLnBrk="0" hangingPunct="1">
                        <a:lnSpc>
                          <a:spcPct val="100000"/>
                        </a:lnSpc>
                        <a:spcBef>
                          <a:spcPts val="275"/>
                        </a:spcBef>
                      </a:pPr>
                      <a:r>
                        <a:rPr sz="1050" kern="1200" spc="-20" dirty="0">
                          <a:solidFill>
                            <a:schemeClr val="tx1"/>
                          </a:solidFill>
                          <a:latin typeface="+mj-lt"/>
                          <a:ea typeface="+mn-ea"/>
                          <a:cs typeface="DINPro-Regular"/>
                        </a:rPr>
                        <a:t>84,5</a:t>
                      </a:r>
                      <a:endParaRPr sz="1050" kern="1200" spc="-20">
                        <a:solidFill>
                          <a:schemeClr val="tx1"/>
                        </a:solidFill>
                        <a:latin typeface="+mj-lt"/>
                        <a:ea typeface="+mn-ea"/>
                        <a:cs typeface="DINPro-Regular"/>
                      </a:endParaRPr>
                    </a:p>
                  </a:txBody>
                  <a:tcPr marL="0" marR="0" marT="12065" marB="0">
                    <a:lnL w="6350">
                      <a:solidFill>
                        <a:srgbClr val="929B9F"/>
                      </a:solidFill>
                      <a:prstDash val="solid"/>
                    </a:lnL>
                    <a:lnR w="6350">
                      <a:solidFill>
                        <a:srgbClr val="929B9F"/>
                      </a:solidFill>
                      <a:prstDash val="solid"/>
                    </a:lnR>
                    <a:lnB w="6350">
                      <a:solidFill>
                        <a:srgbClr val="000000"/>
                      </a:solidFill>
                      <a:prstDash val="solid"/>
                    </a:lnB>
                    <a:solidFill>
                      <a:srgbClr val="E3E3E3"/>
                    </a:solidFill>
                  </a:tcPr>
                </a:tc>
                <a:tc>
                  <a:txBody>
                    <a:bodyPr/>
                    <a:lstStyle/>
                    <a:p>
                      <a:pPr marL="101600" algn="l" defTabSz="914400" rtl="0" eaLnBrk="1" latinLnBrk="0" hangingPunct="1">
                        <a:lnSpc>
                          <a:spcPct val="100000"/>
                        </a:lnSpc>
                        <a:spcBef>
                          <a:spcPts val="95"/>
                        </a:spcBef>
                      </a:pPr>
                      <a:r>
                        <a:rPr sz="1050" kern="1200" spc="-20" dirty="0">
                          <a:solidFill>
                            <a:schemeClr val="tx1"/>
                          </a:solidFill>
                          <a:latin typeface="+mj-lt"/>
                          <a:ea typeface="+mn-ea"/>
                          <a:cs typeface="DINPro-Regular"/>
                        </a:rPr>
                        <a:t>89,5</a:t>
                      </a:r>
                    </a:p>
                    <a:p>
                      <a:pPr marL="100965" algn="l" defTabSz="914400" rtl="0" eaLnBrk="1" latinLnBrk="0" hangingPunct="1">
                        <a:lnSpc>
                          <a:spcPct val="100000"/>
                        </a:lnSpc>
                        <a:spcBef>
                          <a:spcPts val="825"/>
                        </a:spcBef>
                      </a:pPr>
                      <a:r>
                        <a:rPr sz="1050" kern="1200" spc="-20" dirty="0">
                          <a:solidFill>
                            <a:schemeClr val="tx1"/>
                          </a:solidFill>
                          <a:latin typeface="+mj-lt"/>
                          <a:ea typeface="+mn-ea"/>
                          <a:cs typeface="DINPro-Regular"/>
                        </a:rPr>
                        <a:t>92,0</a:t>
                      </a:r>
                    </a:p>
                    <a:p>
                      <a:pPr marL="100965" algn="l" defTabSz="914400" rtl="0" eaLnBrk="1" latinLnBrk="0" hangingPunct="1">
                        <a:lnSpc>
                          <a:spcPct val="100000"/>
                        </a:lnSpc>
                        <a:spcBef>
                          <a:spcPts val="825"/>
                        </a:spcBef>
                      </a:pPr>
                      <a:r>
                        <a:rPr sz="1050" kern="1200" spc="-20" dirty="0">
                          <a:solidFill>
                            <a:schemeClr val="tx1"/>
                          </a:solidFill>
                          <a:latin typeface="+mj-lt"/>
                          <a:ea typeface="+mn-ea"/>
                          <a:cs typeface="DINPro-Regular"/>
                        </a:rPr>
                        <a:t>86,5</a:t>
                      </a:r>
                    </a:p>
                    <a:p>
                      <a:pPr marL="101600" algn="l" defTabSz="914400" rtl="0" eaLnBrk="1" latinLnBrk="0" hangingPunct="1">
                        <a:lnSpc>
                          <a:spcPct val="100000"/>
                        </a:lnSpc>
                        <a:spcBef>
                          <a:spcPts val="275"/>
                        </a:spcBef>
                      </a:pPr>
                      <a:r>
                        <a:rPr sz="1050" kern="1200" spc="-20" dirty="0">
                          <a:solidFill>
                            <a:schemeClr val="tx1"/>
                          </a:solidFill>
                          <a:latin typeface="+mj-lt"/>
                          <a:ea typeface="+mn-ea"/>
                          <a:cs typeface="DINPro-Regular"/>
                        </a:rPr>
                        <a:t>84,5</a:t>
                      </a:r>
                    </a:p>
                  </a:txBody>
                  <a:tcPr marL="0" marR="0" marT="12065" marB="0">
                    <a:lnL w="6350">
                      <a:solidFill>
                        <a:srgbClr val="929B9F"/>
                      </a:solidFill>
                      <a:prstDash val="solid"/>
                    </a:lnL>
                    <a:lnR w="6350">
                      <a:solidFill>
                        <a:srgbClr val="929B9F"/>
                      </a:solidFill>
                      <a:prstDash val="solid"/>
                    </a:lnR>
                    <a:lnB w="6350">
                      <a:solidFill>
                        <a:srgbClr val="000000"/>
                      </a:solidFill>
                      <a:prstDash val="solid"/>
                    </a:lnB>
                    <a:solidFill>
                      <a:srgbClr val="E3E3E3"/>
                    </a:solidFill>
                  </a:tcPr>
                </a:tc>
                <a:tc>
                  <a:txBody>
                    <a:bodyPr/>
                    <a:lstStyle/>
                    <a:p>
                      <a:pPr marL="101600" algn="l" defTabSz="914400" rtl="0" eaLnBrk="1" latinLnBrk="0" hangingPunct="1">
                        <a:lnSpc>
                          <a:spcPct val="100000"/>
                        </a:lnSpc>
                        <a:spcBef>
                          <a:spcPts val="95"/>
                        </a:spcBef>
                      </a:pPr>
                      <a:r>
                        <a:rPr sz="1050" kern="1200" spc="-20" dirty="0">
                          <a:solidFill>
                            <a:schemeClr val="tx1"/>
                          </a:solidFill>
                          <a:latin typeface="+mj-lt"/>
                          <a:ea typeface="+mn-ea"/>
                          <a:cs typeface="DINPro-Regular"/>
                        </a:rPr>
                        <a:t>90,5</a:t>
                      </a:r>
                    </a:p>
                    <a:p>
                      <a:pPr marL="100965" algn="l" defTabSz="914400" rtl="0" eaLnBrk="1" latinLnBrk="0" hangingPunct="1">
                        <a:lnSpc>
                          <a:spcPct val="100000"/>
                        </a:lnSpc>
                        <a:spcBef>
                          <a:spcPts val="825"/>
                        </a:spcBef>
                      </a:pPr>
                      <a:r>
                        <a:rPr sz="1050" kern="1200" spc="-20" dirty="0">
                          <a:solidFill>
                            <a:schemeClr val="tx1"/>
                          </a:solidFill>
                          <a:latin typeface="+mj-lt"/>
                          <a:ea typeface="+mn-ea"/>
                          <a:cs typeface="DINPro-Regular"/>
                        </a:rPr>
                        <a:t>93,0</a:t>
                      </a:r>
                    </a:p>
                    <a:p>
                      <a:pPr marL="100965" algn="l" defTabSz="914400" rtl="0" eaLnBrk="1" latinLnBrk="0" hangingPunct="1">
                        <a:lnSpc>
                          <a:spcPct val="100000"/>
                        </a:lnSpc>
                        <a:spcBef>
                          <a:spcPts val="825"/>
                        </a:spcBef>
                      </a:pPr>
                      <a:r>
                        <a:rPr sz="1050" kern="1200" spc="-20" dirty="0">
                          <a:solidFill>
                            <a:schemeClr val="tx1"/>
                          </a:solidFill>
                          <a:latin typeface="+mj-lt"/>
                          <a:ea typeface="+mn-ea"/>
                          <a:cs typeface="DINPro-Regular"/>
                        </a:rPr>
                        <a:t>87,5</a:t>
                      </a:r>
                    </a:p>
                    <a:p>
                      <a:pPr marL="101600" algn="l" defTabSz="914400" rtl="0" eaLnBrk="1" latinLnBrk="0" hangingPunct="1">
                        <a:lnSpc>
                          <a:spcPct val="100000"/>
                        </a:lnSpc>
                        <a:spcBef>
                          <a:spcPts val="275"/>
                        </a:spcBef>
                      </a:pPr>
                      <a:r>
                        <a:rPr sz="1050" kern="1200" spc="-20" dirty="0">
                          <a:solidFill>
                            <a:schemeClr val="tx1"/>
                          </a:solidFill>
                          <a:latin typeface="+mj-lt"/>
                          <a:ea typeface="+mn-ea"/>
                          <a:cs typeface="DINPro-Regular"/>
                        </a:rPr>
                        <a:t>85,5</a:t>
                      </a:r>
                    </a:p>
                  </a:txBody>
                  <a:tcPr marL="0" marR="0" marT="12065" marB="0">
                    <a:lnL w="6350">
                      <a:solidFill>
                        <a:srgbClr val="929B9F"/>
                      </a:solidFill>
                      <a:prstDash val="solid"/>
                    </a:lnL>
                    <a:lnR w="6350">
                      <a:solidFill>
                        <a:srgbClr val="929B9F"/>
                      </a:solidFill>
                      <a:prstDash val="solid"/>
                    </a:lnR>
                    <a:lnB w="6350">
                      <a:solidFill>
                        <a:srgbClr val="000000"/>
                      </a:solidFill>
                      <a:prstDash val="solid"/>
                    </a:lnB>
                    <a:solidFill>
                      <a:srgbClr val="E3E3E3"/>
                    </a:solidFill>
                  </a:tcPr>
                </a:tc>
                <a:tc>
                  <a:txBody>
                    <a:bodyPr/>
                    <a:lstStyle/>
                    <a:p>
                      <a:pPr marL="101600" algn="l" defTabSz="914400" rtl="0" eaLnBrk="1" latinLnBrk="0" hangingPunct="1">
                        <a:lnSpc>
                          <a:spcPct val="100000"/>
                        </a:lnSpc>
                        <a:spcBef>
                          <a:spcPts val="95"/>
                        </a:spcBef>
                      </a:pPr>
                      <a:r>
                        <a:rPr sz="1050" kern="1200" spc="-20" dirty="0">
                          <a:solidFill>
                            <a:schemeClr val="tx1"/>
                          </a:solidFill>
                          <a:latin typeface="+mj-lt"/>
                          <a:ea typeface="+mn-ea"/>
                          <a:cs typeface="DINPro-Regular"/>
                        </a:rPr>
                        <a:t>90,5</a:t>
                      </a:r>
                    </a:p>
                    <a:p>
                      <a:pPr marL="100965" algn="l" defTabSz="914400" rtl="0" eaLnBrk="1" latinLnBrk="0" hangingPunct="1">
                        <a:lnSpc>
                          <a:spcPct val="100000"/>
                        </a:lnSpc>
                        <a:spcBef>
                          <a:spcPts val="825"/>
                        </a:spcBef>
                      </a:pPr>
                      <a:r>
                        <a:rPr sz="1050" kern="1200" spc="-20" dirty="0">
                          <a:solidFill>
                            <a:schemeClr val="tx1"/>
                          </a:solidFill>
                          <a:latin typeface="+mj-lt"/>
                          <a:ea typeface="+mn-ea"/>
                          <a:cs typeface="DINPro-Regular"/>
                        </a:rPr>
                        <a:t>93,0</a:t>
                      </a:r>
                    </a:p>
                    <a:p>
                      <a:pPr marL="100965" algn="l" defTabSz="914400" rtl="0" eaLnBrk="1" latinLnBrk="0" hangingPunct="1">
                        <a:lnSpc>
                          <a:spcPct val="100000"/>
                        </a:lnSpc>
                        <a:spcBef>
                          <a:spcPts val="825"/>
                        </a:spcBef>
                      </a:pPr>
                      <a:r>
                        <a:rPr sz="1050" kern="1200" spc="-20" dirty="0">
                          <a:solidFill>
                            <a:schemeClr val="tx1"/>
                          </a:solidFill>
                          <a:latin typeface="+mj-lt"/>
                          <a:ea typeface="+mn-ea"/>
                          <a:cs typeface="DINPro-Regular"/>
                        </a:rPr>
                        <a:t>87,5</a:t>
                      </a:r>
                    </a:p>
                    <a:p>
                      <a:pPr marL="101600" algn="l" defTabSz="914400" rtl="0" eaLnBrk="1" latinLnBrk="0" hangingPunct="1">
                        <a:lnSpc>
                          <a:spcPct val="100000"/>
                        </a:lnSpc>
                        <a:spcBef>
                          <a:spcPts val="275"/>
                        </a:spcBef>
                      </a:pPr>
                      <a:r>
                        <a:rPr sz="1050" kern="1200" spc="-20" dirty="0">
                          <a:solidFill>
                            <a:schemeClr val="tx1"/>
                          </a:solidFill>
                          <a:latin typeface="+mj-lt"/>
                          <a:ea typeface="+mn-ea"/>
                          <a:cs typeface="DINPro-Regular"/>
                        </a:rPr>
                        <a:t>85,5</a:t>
                      </a:r>
                    </a:p>
                  </a:txBody>
                  <a:tcPr marL="0" marR="0" marT="12065" marB="0">
                    <a:lnL w="6350">
                      <a:solidFill>
                        <a:srgbClr val="929B9F"/>
                      </a:solidFill>
                      <a:prstDash val="solid"/>
                    </a:lnL>
                    <a:lnR w="6350">
                      <a:solidFill>
                        <a:srgbClr val="929B9F"/>
                      </a:solidFill>
                      <a:prstDash val="solid"/>
                    </a:lnR>
                    <a:lnB w="6350">
                      <a:solidFill>
                        <a:srgbClr val="000000"/>
                      </a:solidFill>
                      <a:prstDash val="solid"/>
                    </a:lnB>
                    <a:solidFill>
                      <a:srgbClr val="E3E3E3"/>
                    </a:solidFill>
                  </a:tcPr>
                </a:tc>
                <a:tc>
                  <a:txBody>
                    <a:bodyPr/>
                    <a:lstStyle/>
                    <a:p>
                      <a:pPr marL="113030" algn="l" defTabSz="914400" rtl="0" eaLnBrk="1" latinLnBrk="0" hangingPunct="1">
                        <a:lnSpc>
                          <a:spcPct val="100000"/>
                        </a:lnSpc>
                        <a:spcBef>
                          <a:spcPts val="155"/>
                        </a:spcBef>
                      </a:pPr>
                      <a:r>
                        <a:rPr sz="1050" kern="1200" spc="-20" dirty="0">
                          <a:solidFill>
                            <a:schemeClr val="tx1"/>
                          </a:solidFill>
                          <a:latin typeface="+mj-lt"/>
                          <a:ea typeface="+mn-ea"/>
                          <a:cs typeface="DINPro-Regular"/>
                        </a:rPr>
                        <a:t>91,0</a:t>
                      </a:r>
                      <a:endParaRPr sz="1050" kern="1200" spc="-20" dirty="0">
                        <a:solidFill>
                          <a:schemeClr val="tx1"/>
                        </a:solidFill>
                        <a:latin typeface="+mj-lt"/>
                        <a:ea typeface="+mn-ea"/>
                        <a:cs typeface="Times New Roman"/>
                      </a:endParaRPr>
                    </a:p>
                    <a:p>
                      <a:pPr marL="113030" algn="l" defTabSz="914400" rtl="0" eaLnBrk="1" latinLnBrk="0" hangingPunct="1">
                        <a:lnSpc>
                          <a:spcPct val="100000"/>
                        </a:lnSpc>
                      </a:pPr>
                      <a:endParaRPr lang="fr-FR" sz="600" kern="1200" spc="-20" dirty="0">
                        <a:solidFill>
                          <a:schemeClr val="tx1"/>
                        </a:solidFill>
                        <a:latin typeface="+mj-lt"/>
                        <a:ea typeface="+mn-ea"/>
                        <a:cs typeface="DINPro-Regular"/>
                      </a:endParaRPr>
                    </a:p>
                    <a:p>
                      <a:pPr marL="113030" algn="l" defTabSz="914400" rtl="0" eaLnBrk="1" latinLnBrk="0" hangingPunct="1">
                        <a:lnSpc>
                          <a:spcPct val="100000"/>
                        </a:lnSpc>
                      </a:pPr>
                      <a:r>
                        <a:rPr sz="1050" kern="1200" spc="-20" dirty="0">
                          <a:solidFill>
                            <a:schemeClr val="tx1"/>
                          </a:solidFill>
                          <a:latin typeface="+mj-lt"/>
                          <a:ea typeface="+mn-ea"/>
                          <a:cs typeface="DINPro-Regular"/>
                        </a:rPr>
                        <a:t>93,5</a:t>
                      </a:r>
                      <a:endParaRPr sz="1050" kern="1200" spc="-20" dirty="0">
                        <a:solidFill>
                          <a:schemeClr val="tx1"/>
                        </a:solidFill>
                        <a:latin typeface="+mj-lt"/>
                        <a:ea typeface="+mn-ea"/>
                        <a:cs typeface="Times New Roman"/>
                      </a:endParaRPr>
                    </a:p>
                    <a:p>
                      <a:pPr marL="101600" algn="l" defTabSz="914400" rtl="0" eaLnBrk="1" latinLnBrk="0" hangingPunct="1">
                        <a:lnSpc>
                          <a:spcPct val="100000"/>
                        </a:lnSpc>
                      </a:pPr>
                      <a:endParaRPr lang="fr-FR" sz="700" kern="1200" spc="-20" dirty="0">
                        <a:solidFill>
                          <a:schemeClr val="tx1"/>
                        </a:solidFill>
                        <a:latin typeface="+mj-lt"/>
                        <a:ea typeface="+mn-ea"/>
                        <a:cs typeface="DINPro-Regular"/>
                      </a:endParaRPr>
                    </a:p>
                    <a:p>
                      <a:pPr marL="101600" algn="l" defTabSz="914400" rtl="0" eaLnBrk="1" latinLnBrk="0" hangingPunct="1">
                        <a:lnSpc>
                          <a:spcPct val="100000"/>
                        </a:lnSpc>
                      </a:pPr>
                      <a:r>
                        <a:rPr sz="1050" kern="1200" spc="-20" dirty="0">
                          <a:solidFill>
                            <a:schemeClr val="tx1"/>
                          </a:solidFill>
                          <a:latin typeface="+mj-lt"/>
                          <a:ea typeface="+mn-ea"/>
                          <a:cs typeface="DINPro-Regular"/>
                        </a:rPr>
                        <a:t>88,0</a:t>
                      </a:r>
                    </a:p>
                    <a:p>
                      <a:pPr marL="101600" algn="l" defTabSz="914400" rtl="0" eaLnBrk="1" latinLnBrk="0" hangingPunct="1">
                        <a:lnSpc>
                          <a:spcPct val="100000"/>
                        </a:lnSpc>
                        <a:spcBef>
                          <a:spcPts val="275"/>
                        </a:spcBef>
                      </a:pPr>
                      <a:r>
                        <a:rPr sz="1050" kern="1200" spc="-20" dirty="0">
                          <a:solidFill>
                            <a:schemeClr val="tx1"/>
                          </a:solidFill>
                          <a:latin typeface="+mj-lt"/>
                          <a:ea typeface="+mn-ea"/>
                          <a:cs typeface="DINPro-Regular"/>
                        </a:rPr>
                        <a:t>86,0</a:t>
                      </a:r>
                    </a:p>
                  </a:txBody>
                  <a:tcPr marL="0" marR="0" marT="19685" marB="0">
                    <a:lnL w="6350">
                      <a:solidFill>
                        <a:srgbClr val="929B9F"/>
                      </a:solidFill>
                      <a:prstDash val="solid"/>
                    </a:lnL>
                    <a:lnR w="6350">
                      <a:solidFill>
                        <a:srgbClr val="929B9F"/>
                      </a:solidFill>
                      <a:prstDash val="solid"/>
                    </a:lnR>
                    <a:lnB w="6350">
                      <a:solidFill>
                        <a:srgbClr val="000000"/>
                      </a:solidFill>
                      <a:prstDash val="solid"/>
                    </a:lnB>
                    <a:solidFill>
                      <a:srgbClr val="E3E3E3"/>
                    </a:solidFill>
                  </a:tcPr>
                </a:tc>
                <a:tc>
                  <a:txBody>
                    <a:bodyPr/>
                    <a:lstStyle/>
                    <a:p>
                      <a:pPr marL="100965" algn="l" defTabSz="914400" rtl="0" eaLnBrk="1" latinLnBrk="0" hangingPunct="1">
                        <a:lnSpc>
                          <a:spcPct val="100000"/>
                        </a:lnSpc>
                        <a:spcBef>
                          <a:spcPts val="95"/>
                        </a:spcBef>
                      </a:pPr>
                      <a:r>
                        <a:rPr sz="1050" kern="1200" spc="-20" dirty="0">
                          <a:solidFill>
                            <a:schemeClr val="tx1"/>
                          </a:solidFill>
                          <a:latin typeface="+mj-lt"/>
                          <a:ea typeface="+mn-ea"/>
                          <a:cs typeface="DINPro-Regular"/>
                        </a:rPr>
                        <a:t>91,0</a:t>
                      </a:r>
                    </a:p>
                    <a:p>
                      <a:pPr marL="100965" algn="l" defTabSz="914400" rtl="0" eaLnBrk="1" latinLnBrk="0" hangingPunct="1">
                        <a:lnSpc>
                          <a:spcPct val="100000"/>
                        </a:lnSpc>
                        <a:spcBef>
                          <a:spcPts val="825"/>
                        </a:spcBef>
                      </a:pPr>
                      <a:r>
                        <a:rPr sz="1050" kern="1200" spc="-20" dirty="0">
                          <a:solidFill>
                            <a:schemeClr val="tx1"/>
                          </a:solidFill>
                          <a:latin typeface="+mj-lt"/>
                          <a:ea typeface="+mn-ea"/>
                          <a:cs typeface="DINPro-Regular"/>
                        </a:rPr>
                        <a:t>93,5</a:t>
                      </a:r>
                    </a:p>
                    <a:p>
                      <a:pPr marL="101600" algn="l" defTabSz="914400" rtl="0" eaLnBrk="1" latinLnBrk="0" hangingPunct="1">
                        <a:lnSpc>
                          <a:spcPct val="100000"/>
                        </a:lnSpc>
                        <a:spcBef>
                          <a:spcPts val="825"/>
                        </a:spcBef>
                      </a:pPr>
                      <a:r>
                        <a:rPr sz="1050" kern="1200" spc="-20" dirty="0">
                          <a:solidFill>
                            <a:schemeClr val="tx1"/>
                          </a:solidFill>
                          <a:latin typeface="+mj-lt"/>
                          <a:ea typeface="+mn-ea"/>
                          <a:cs typeface="DINPro-Regular"/>
                        </a:rPr>
                        <a:t>88,0</a:t>
                      </a:r>
                    </a:p>
                    <a:p>
                      <a:pPr marL="101600" algn="l" defTabSz="914400" rtl="0" eaLnBrk="1" latinLnBrk="0" hangingPunct="1">
                        <a:lnSpc>
                          <a:spcPct val="100000"/>
                        </a:lnSpc>
                        <a:spcBef>
                          <a:spcPts val="275"/>
                        </a:spcBef>
                      </a:pPr>
                      <a:r>
                        <a:rPr sz="1050" kern="1200" spc="-20" dirty="0">
                          <a:solidFill>
                            <a:schemeClr val="tx1"/>
                          </a:solidFill>
                          <a:latin typeface="+mj-lt"/>
                          <a:ea typeface="+mn-ea"/>
                          <a:cs typeface="DINPro-Regular"/>
                        </a:rPr>
                        <a:t>86,0</a:t>
                      </a:r>
                    </a:p>
                  </a:txBody>
                  <a:tcPr marL="0" marR="0" marT="12065" marB="0">
                    <a:lnL w="6350">
                      <a:solidFill>
                        <a:srgbClr val="929B9F"/>
                      </a:solidFill>
                      <a:prstDash val="solid"/>
                    </a:lnL>
                    <a:lnR w="6350">
                      <a:solidFill>
                        <a:srgbClr val="929B9F"/>
                      </a:solidFill>
                      <a:prstDash val="solid"/>
                    </a:lnR>
                    <a:lnB w="6350">
                      <a:solidFill>
                        <a:srgbClr val="000000"/>
                      </a:solidFill>
                      <a:prstDash val="solid"/>
                    </a:lnB>
                    <a:solidFill>
                      <a:srgbClr val="E3E3E3"/>
                    </a:solidFill>
                  </a:tcPr>
                </a:tc>
                <a:tc>
                  <a:txBody>
                    <a:bodyPr/>
                    <a:lstStyle/>
                    <a:p>
                      <a:pPr marL="100965" algn="l" defTabSz="914400" rtl="0" eaLnBrk="1" latinLnBrk="0" hangingPunct="1">
                        <a:lnSpc>
                          <a:spcPct val="100000"/>
                        </a:lnSpc>
                        <a:spcBef>
                          <a:spcPts val="95"/>
                        </a:spcBef>
                      </a:pPr>
                      <a:r>
                        <a:rPr sz="1050" kern="1200" spc="-20" dirty="0">
                          <a:solidFill>
                            <a:schemeClr val="tx1"/>
                          </a:solidFill>
                          <a:latin typeface="+mj-lt"/>
                          <a:ea typeface="+mn-ea"/>
                          <a:cs typeface="DINPro-Regular"/>
                        </a:rPr>
                        <a:t>91,5</a:t>
                      </a:r>
                    </a:p>
                    <a:p>
                      <a:pPr marL="100965" algn="l" defTabSz="914400" rtl="0" eaLnBrk="1" latinLnBrk="0" hangingPunct="1">
                        <a:lnSpc>
                          <a:spcPct val="100000"/>
                        </a:lnSpc>
                        <a:spcBef>
                          <a:spcPts val="825"/>
                        </a:spcBef>
                      </a:pPr>
                      <a:r>
                        <a:rPr sz="1050" kern="1200" spc="-20" dirty="0">
                          <a:solidFill>
                            <a:schemeClr val="tx1"/>
                          </a:solidFill>
                          <a:latin typeface="+mj-lt"/>
                          <a:ea typeface="+mn-ea"/>
                          <a:cs typeface="DINPro-Regular"/>
                        </a:rPr>
                        <a:t>94,0</a:t>
                      </a:r>
                    </a:p>
                    <a:p>
                      <a:pPr marL="101600" algn="l" defTabSz="914400" rtl="0" eaLnBrk="1" latinLnBrk="0" hangingPunct="1">
                        <a:lnSpc>
                          <a:spcPct val="100000"/>
                        </a:lnSpc>
                        <a:spcBef>
                          <a:spcPts val="825"/>
                        </a:spcBef>
                      </a:pPr>
                      <a:r>
                        <a:rPr sz="1050" kern="1200" spc="-20" dirty="0">
                          <a:solidFill>
                            <a:schemeClr val="tx1"/>
                          </a:solidFill>
                          <a:latin typeface="+mj-lt"/>
                          <a:ea typeface="+mn-ea"/>
                          <a:cs typeface="DINPro-Regular"/>
                        </a:rPr>
                        <a:t>88,5</a:t>
                      </a:r>
                    </a:p>
                    <a:p>
                      <a:pPr marL="101600" algn="l" defTabSz="914400" rtl="0" eaLnBrk="1" latinLnBrk="0" hangingPunct="1">
                        <a:lnSpc>
                          <a:spcPct val="100000"/>
                        </a:lnSpc>
                        <a:spcBef>
                          <a:spcPts val="275"/>
                        </a:spcBef>
                      </a:pPr>
                      <a:r>
                        <a:rPr sz="1050" kern="1200" spc="-20" dirty="0">
                          <a:solidFill>
                            <a:schemeClr val="tx1"/>
                          </a:solidFill>
                          <a:latin typeface="+mj-lt"/>
                          <a:ea typeface="+mn-ea"/>
                          <a:cs typeface="DINPro-Regular"/>
                        </a:rPr>
                        <a:t>86,5</a:t>
                      </a: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B w="6350">
                      <a:solidFill>
                        <a:srgbClr val="000000"/>
                      </a:solidFill>
                      <a:prstDash val="solid"/>
                    </a:lnB>
                    <a:solidFill>
                      <a:srgbClr val="E3E3E3"/>
                    </a:solidFill>
                  </a:tcPr>
                </a:tc>
                <a:tc>
                  <a:txBody>
                    <a:bodyPr/>
                    <a:lstStyle/>
                    <a:p>
                      <a:pPr marL="122555" algn="l" defTabSz="914400" rtl="0" eaLnBrk="1" latinLnBrk="0" hangingPunct="1">
                        <a:lnSpc>
                          <a:spcPct val="100000"/>
                        </a:lnSpc>
                        <a:spcBef>
                          <a:spcPts val="95"/>
                        </a:spcBef>
                      </a:pPr>
                      <a:r>
                        <a:rPr sz="1050" kern="1200" spc="-20" dirty="0">
                          <a:solidFill>
                            <a:schemeClr val="tx1"/>
                          </a:solidFill>
                          <a:latin typeface="+mj-lt"/>
                          <a:ea typeface="+mn-ea"/>
                          <a:cs typeface="DINPro-Regular"/>
                        </a:rPr>
                        <a:t>91,5</a:t>
                      </a:r>
                      <a:endParaRPr sz="1050" kern="1200" spc="-20">
                        <a:solidFill>
                          <a:schemeClr val="tx1"/>
                        </a:solidFill>
                        <a:latin typeface="+mj-lt"/>
                        <a:ea typeface="+mn-ea"/>
                        <a:cs typeface="DINPro-Regular"/>
                      </a:endParaRPr>
                    </a:p>
                    <a:p>
                      <a:pPr marL="122555" algn="l" defTabSz="914400" rtl="0" eaLnBrk="1" latinLnBrk="0" hangingPunct="1">
                        <a:lnSpc>
                          <a:spcPct val="100000"/>
                        </a:lnSpc>
                        <a:spcBef>
                          <a:spcPts val="825"/>
                        </a:spcBef>
                      </a:pPr>
                      <a:r>
                        <a:rPr sz="1050" kern="1200" spc="-20" dirty="0">
                          <a:solidFill>
                            <a:schemeClr val="tx1"/>
                          </a:solidFill>
                          <a:latin typeface="+mj-lt"/>
                          <a:ea typeface="+mn-ea"/>
                          <a:cs typeface="DINPro-Regular"/>
                        </a:rPr>
                        <a:t>94,0</a:t>
                      </a:r>
                      <a:endParaRPr sz="1050" kern="1200" spc="-20">
                        <a:solidFill>
                          <a:schemeClr val="tx1"/>
                        </a:solidFill>
                        <a:latin typeface="+mj-lt"/>
                        <a:ea typeface="+mn-ea"/>
                        <a:cs typeface="DINPro-Regular"/>
                      </a:endParaRPr>
                    </a:p>
                    <a:p>
                      <a:pPr marL="122555" algn="l" defTabSz="914400" rtl="0" eaLnBrk="1" latinLnBrk="0" hangingPunct="1">
                        <a:lnSpc>
                          <a:spcPct val="100000"/>
                        </a:lnSpc>
                        <a:spcBef>
                          <a:spcPts val="825"/>
                        </a:spcBef>
                      </a:pPr>
                      <a:r>
                        <a:rPr sz="1050" kern="1200" spc="-20" dirty="0">
                          <a:solidFill>
                            <a:schemeClr val="tx1"/>
                          </a:solidFill>
                          <a:latin typeface="+mj-lt"/>
                          <a:ea typeface="+mn-ea"/>
                          <a:cs typeface="DINPro-Regular"/>
                        </a:rPr>
                        <a:t>88,5</a:t>
                      </a:r>
                      <a:endParaRPr sz="1050" kern="1200" spc="-20">
                        <a:solidFill>
                          <a:schemeClr val="tx1"/>
                        </a:solidFill>
                        <a:latin typeface="+mj-lt"/>
                        <a:ea typeface="+mn-ea"/>
                        <a:cs typeface="DINPro-Regular"/>
                      </a:endParaRPr>
                    </a:p>
                    <a:p>
                      <a:pPr marL="123189" algn="l" defTabSz="914400" rtl="0" eaLnBrk="1" latinLnBrk="0" hangingPunct="1">
                        <a:lnSpc>
                          <a:spcPct val="100000"/>
                        </a:lnSpc>
                        <a:spcBef>
                          <a:spcPts val="275"/>
                        </a:spcBef>
                      </a:pPr>
                      <a:r>
                        <a:rPr sz="1050" kern="1200" spc="-20" dirty="0">
                          <a:solidFill>
                            <a:schemeClr val="tx1"/>
                          </a:solidFill>
                          <a:latin typeface="+mj-lt"/>
                          <a:ea typeface="+mn-ea"/>
                          <a:cs typeface="DINPro-Regular"/>
                        </a:rPr>
                        <a:t>86,5</a:t>
                      </a:r>
                      <a:endParaRPr sz="1050" kern="1200" spc="-20">
                        <a:solidFill>
                          <a:schemeClr val="tx1"/>
                        </a:solidFill>
                        <a:latin typeface="+mj-lt"/>
                        <a:ea typeface="+mn-ea"/>
                        <a:cs typeface="DINPro-Regular"/>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3E3E3"/>
                    </a:solidFill>
                  </a:tcPr>
                </a:tc>
                <a:tc>
                  <a:txBody>
                    <a:bodyPr/>
                    <a:lstStyle/>
                    <a:p>
                      <a:pPr marL="122555" algn="l" defTabSz="914400" rtl="0" eaLnBrk="1" latinLnBrk="0" hangingPunct="1">
                        <a:lnSpc>
                          <a:spcPct val="100000"/>
                        </a:lnSpc>
                        <a:spcBef>
                          <a:spcPts val="95"/>
                        </a:spcBef>
                      </a:pPr>
                      <a:r>
                        <a:rPr sz="1050" kern="1200" spc="-20" dirty="0">
                          <a:solidFill>
                            <a:schemeClr val="tx1"/>
                          </a:solidFill>
                          <a:latin typeface="+mj-lt"/>
                          <a:ea typeface="+mn-ea"/>
                          <a:cs typeface="DINPro-Regular"/>
                        </a:rPr>
                        <a:t>92,0</a:t>
                      </a:r>
                    </a:p>
                    <a:p>
                      <a:pPr marL="122555" algn="l" defTabSz="914400" rtl="0" eaLnBrk="1" latinLnBrk="0" hangingPunct="1">
                        <a:lnSpc>
                          <a:spcPct val="100000"/>
                        </a:lnSpc>
                        <a:spcBef>
                          <a:spcPts val="825"/>
                        </a:spcBef>
                      </a:pPr>
                      <a:r>
                        <a:rPr sz="1050" kern="1200" spc="-20" dirty="0">
                          <a:solidFill>
                            <a:schemeClr val="tx1"/>
                          </a:solidFill>
                          <a:latin typeface="+mj-lt"/>
                          <a:ea typeface="+mn-ea"/>
                          <a:cs typeface="DINPro-Regular"/>
                        </a:rPr>
                        <a:t>94,5</a:t>
                      </a:r>
                    </a:p>
                    <a:p>
                      <a:pPr marL="122555" algn="l" defTabSz="914400" rtl="0" eaLnBrk="1" latinLnBrk="0" hangingPunct="1">
                        <a:lnSpc>
                          <a:spcPct val="100000"/>
                        </a:lnSpc>
                        <a:spcBef>
                          <a:spcPts val="825"/>
                        </a:spcBef>
                      </a:pPr>
                      <a:r>
                        <a:rPr sz="1050" kern="1200" spc="-20" dirty="0">
                          <a:solidFill>
                            <a:schemeClr val="tx1"/>
                          </a:solidFill>
                          <a:latin typeface="+mj-lt"/>
                          <a:ea typeface="+mn-ea"/>
                          <a:cs typeface="DINPro-Regular"/>
                        </a:rPr>
                        <a:t>89,0</a:t>
                      </a:r>
                    </a:p>
                    <a:p>
                      <a:pPr marL="123189" algn="l" defTabSz="914400" rtl="0" eaLnBrk="1" latinLnBrk="0" hangingPunct="1">
                        <a:lnSpc>
                          <a:spcPct val="100000"/>
                        </a:lnSpc>
                        <a:spcBef>
                          <a:spcPts val="275"/>
                        </a:spcBef>
                      </a:pPr>
                      <a:r>
                        <a:rPr sz="1050" kern="1200" spc="-20" dirty="0">
                          <a:solidFill>
                            <a:schemeClr val="tx1"/>
                          </a:solidFill>
                          <a:latin typeface="+mj-lt"/>
                          <a:ea typeface="+mn-ea"/>
                          <a:cs typeface="DINPro-Regular"/>
                        </a:rPr>
                        <a:t>87,0</a:t>
                      </a: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3E3E3"/>
                    </a:solidFill>
                  </a:tcPr>
                </a:tc>
                <a:tc>
                  <a:txBody>
                    <a:bodyPr/>
                    <a:lstStyle/>
                    <a:p>
                      <a:pPr marL="122555" algn="l" defTabSz="914400" rtl="0" eaLnBrk="1" latinLnBrk="0" hangingPunct="1">
                        <a:lnSpc>
                          <a:spcPct val="100000"/>
                        </a:lnSpc>
                        <a:spcBef>
                          <a:spcPts val="95"/>
                        </a:spcBef>
                      </a:pPr>
                      <a:r>
                        <a:rPr sz="1050" kern="1200" spc="-20" dirty="0">
                          <a:solidFill>
                            <a:schemeClr val="tx1"/>
                          </a:solidFill>
                          <a:latin typeface="+mj-lt"/>
                          <a:ea typeface="+mn-ea"/>
                          <a:cs typeface="DINPro-Regular"/>
                        </a:rPr>
                        <a:t>96,5</a:t>
                      </a:r>
                    </a:p>
                    <a:p>
                      <a:pPr marL="122555" algn="l" defTabSz="914400" rtl="0" eaLnBrk="1" latinLnBrk="0" hangingPunct="1">
                        <a:lnSpc>
                          <a:spcPct val="100000"/>
                        </a:lnSpc>
                        <a:spcBef>
                          <a:spcPts val="825"/>
                        </a:spcBef>
                      </a:pPr>
                      <a:r>
                        <a:rPr sz="1050" kern="1200" spc="-20" dirty="0">
                          <a:solidFill>
                            <a:schemeClr val="tx1"/>
                          </a:solidFill>
                          <a:latin typeface="+mj-lt"/>
                          <a:ea typeface="+mn-ea"/>
                          <a:cs typeface="DINPro-Regular"/>
                        </a:rPr>
                        <a:t>97,5</a:t>
                      </a:r>
                    </a:p>
                    <a:p>
                      <a:pPr marL="122555" algn="l" defTabSz="914400" rtl="0" eaLnBrk="1" latinLnBrk="0" hangingPunct="1">
                        <a:lnSpc>
                          <a:spcPct val="100000"/>
                        </a:lnSpc>
                        <a:spcBef>
                          <a:spcPts val="825"/>
                        </a:spcBef>
                      </a:pPr>
                      <a:r>
                        <a:rPr sz="1050" kern="1200" spc="-20" dirty="0">
                          <a:solidFill>
                            <a:schemeClr val="tx1"/>
                          </a:solidFill>
                          <a:latin typeface="+mj-lt"/>
                          <a:ea typeface="+mn-ea"/>
                          <a:cs typeface="DINPro-Regular"/>
                        </a:rPr>
                        <a:t>92,5</a:t>
                      </a:r>
                    </a:p>
                    <a:p>
                      <a:pPr marL="123189" algn="l" defTabSz="914400" rtl="0" eaLnBrk="1" latinLnBrk="0" hangingPunct="1">
                        <a:lnSpc>
                          <a:spcPct val="100000"/>
                        </a:lnSpc>
                        <a:spcBef>
                          <a:spcPts val="275"/>
                        </a:spcBef>
                      </a:pPr>
                      <a:r>
                        <a:rPr sz="1050" kern="1200" spc="-20" dirty="0">
                          <a:solidFill>
                            <a:schemeClr val="tx1"/>
                          </a:solidFill>
                          <a:latin typeface="+mj-lt"/>
                          <a:ea typeface="+mn-ea"/>
                          <a:cs typeface="DINPro-Regular"/>
                        </a:rPr>
                        <a:t>90,0</a:t>
                      </a: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3E3E3"/>
                    </a:solidFill>
                  </a:tcPr>
                </a:tc>
                <a:tc>
                  <a:txBody>
                    <a:bodyPr/>
                    <a:lstStyle/>
                    <a:p>
                      <a:pPr marL="122555" algn="l" defTabSz="914400" rtl="0" eaLnBrk="1" latinLnBrk="0" hangingPunct="1">
                        <a:lnSpc>
                          <a:spcPct val="100000"/>
                        </a:lnSpc>
                        <a:spcBef>
                          <a:spcPts val="95"/>
                        </a:spcBef>
                      </a:pPr>
                      <a:r>
                        <a:rPr sz="1050" kern="1200" spc="-20" dirty="0">
                          <a:solidFill>
                            <a:schemeClr val="tx1"/>
                          </a:solidFill>
                          <a:latin typeface="+mj-lt"/>
                          <a:ea typeface="+mn-ea"/>
                          <a:cs typeface="DINPro-Regular"/>
                        </a:rPr>
                        <a:t>96,5</a:t>
                      </a:r>
                    </a:p>
                    <a:p>
                      <a:pPr marL="122555" algn="l" defTabSz="914400" rtl="0" eaLnBrk="1" latinLnBrk="0" hangingPunct="1">
                        <a:lnSpc>
                          <a:spcPct val="100000"/>
                        </a:lnSpc>
                        <a:spcBef>
                          <a:spcPts val="825"/>
                        </a:spcBef>
                      </a:pPr>
                      <a:r>
                        <a:rPr sz="1050" kern="1200" spc="-20" dirty="0">
                          <a:solidFill>
                            <a:schemeClr val="tx1"/>
                          </a:solidFill>
                          <a:latin typeface="+mj-lt"/>
                          <a:ea typeface="+mn-ea"/>
                          <a:cs typeface="DINPro-Regular"/>
                        </a:rPr>
                        <a:t>97,5</a:t>
                      </a:r>
                    </a:p>
                    <a:p>
                      <a:pPr marL="122555" algn="l" defTabSz="914400" rtl="0" eaLnBrk="1" latinLnBrk="0" hangingPunct="1">
                        <a:lnSpc>
                          <a:spcPct val="100000"/>
                        </a:lnSpc>
                        <a:spcBef>
                          <a:spcPts val="825"/>
                        </a:spcBef>
                      </a:pPr>
                      <a:r>
                        <a:rPr sz="1050" kern="1200" spc="-20" dirty="0">
                          <a:solidFill>
                            <a:schemeClr val="tx1"/>
                          </a:solidFill>
                          <a:latin typeface="+mj-lt"/>
                          <a:ea typeface="+mn-ea"/>
                          <a:cs typeface="DINPro-Regular"/>
                        </a:rPr>
                        <a:t>92,5</a:t>
                      </a:r>
                    </a:p>
                    <a:p>
                      <a:pPr marL="123189" algn="l" defTabSz="914400" rtl="0" eaLnBrk="1" latinLnBrk="0" hangingPunct="1">
                        <a:lnSpc>
                          <a:spcPct val="100000"/>
                        </a:lnSpc>
                        <a:spcBef>
                          <a:spcPts val="275"/>
                        </a:spcBef>
                      </a:pPr>
                      <a:r>
                        <a:rPr sz="1050" kern="1200" spc="-20" dirty="0">
                          <a:solidFill>
                            <a:schemeClr val="tx1"/>
                          </a:solidFill>
                          <a:latin typeface="+mj-lt"/>
                          <a:ea typeface="+mn-ea"/>
                          <a:cs typeface="DINPro-Regular"/>
                        </a:rPr>
                        <a:t>90,0</a:t>
                      </a: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3E3E3"/>
                    </a:solidFill>
                  </a:tcPr>
                </a:tc>
                <a:tc>
                  <a:txBody>
                    <a:bodyPr/>
                    <a:lstStyle/>
                    <a:p>
                      <a:pPr marL="122555" algn="l" defTabSz="914400" rtl="0" eaLnBrk="1" latinLnBrk="0" hangingPunct="1">
                        <a:lnSpc>
                          <a:spcPct val="100000"/>
                        </a:lnSpc>
                        <a:spcBef>
                          <a:spcPts val="95"/>
                        </a:spcBef>
                      </a:pPr>
                      <a:r>
                        <a:rPr sz="1050" kern="1200" spc="-20" dirty="0">
                          <a:solidFill>
                            <a:schemeClr val="tx1"/>
                          </a:solidFill>
                          <a:latin typeface="+mj-lt"/>
                          <a:ea typeface="+mn-ea"/>
                          <a:cs typeface="DINPro-Regular"/>
                        </a:rPr>
                        <a:t>97,0</a:t>
                      </a:r>
                    </a:p>
                    <a:p>
                      <a:pPr marL="122555" algn="l" defTabSz="914400" rtl="0" eaLnBrk="1" latinLnBrk="0" hangingPunct="1">
                        <a:lnSpc>
                          <a:spcPct val="100000"/>
                        </a:lnSpc>
                        <a:spcBef>
                          <a:spcPts val="825"/>
                        </a:spcBef>
                      </a:pPr>
                      <a:r>
                        <a:rPr sz="1050" kern="1200" spc="-20" dirty="0">
                          <a:solidFill>
                            <a:schemeClr val="tx1"/>
                          </a:solidFill>
                          <a:latin typeface="+mj-lt"/>
                          <a:ea typeface="+mn-ea"/>
                          <a:cs typeface="DINPro-Regular"/>
                        </a:rPr>
                        <a:t>98,0</a:t>
                      </a:r>
                    </a:p>
                    <a:p>
                      <a:pPr marL="122555" algn="l" defTabSz="914400" rtl="0" eaLnBrk="1" latinLnBrk="0" hangingPunct="1">
                        <a:lnSpc>
                          <a:spcPct val="100000"/>
                        </a:lnSpc>
                        <a:spcBef>
                          <a:spcPts val="825"/>
                        </a:spcBef>
                      </a:pPr>
                      <a:r>
                        <a:rPr sz="1050" kern="1200" spc="-20" dirty="0">
                          <a:solidFill>
                            <a:schemeClr val="tx1"/>
                          </a:solidFill>
                          <a:latin typeface="+mj-lt"/>
                          <a:ea typeface="+mn-ea"/>
                          <a:cs typeface="DINPro-Regular"/>
                        </a:rPr>
                        <a:t>93,0</a:t>
                      </a:r>
                    </a:p>
                    <a:p>
                      <a:pPr marL="123189" algn="l" defTabSz="914400" rtl="0" eaLnBrk="1" latinLnBrk="0" hangingPunct="1">
                        <a:lnSpc>
                          <a:spcPct val="100000"/>
                        </a:lnSpc>
                        <a:spcBef>
                          <a:spcPts val="275"/>
                        </a:spcBef>
                      </a:pPr>
                      <a:r>
                        <a:rPr sz="1050" kern="1200" spc="-20" dirty="0">
                          <a:solidFill>
                            <a:schemeClr val="tx1"/>
                          </a:solidFill>
                          <a:latin typeface="+mj-lt"/>
                          <a:ea typeface="+mn-ea"/>
                          <a:cs typeface="DINPro-Regular"/>
                        </a:rPr>
                        <a:t>90,5</a:t>
                      </a: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3E3E3"/>
                    </a:solidFill>
                  </a:tcPr>
                </a:tc>
                <a:tc>
                  <a:txBody>
                    <a:bodyPr/>
                    <a:lstStyle/>
                    <a:p>
                      <a:pPr marL="122555" algn="l" defTabSz="914400" rtl="0" eaLnBrk="1" latinLnBrk="0" hangingPunct="1">
                        <a:lnSpc>
                          <a:spcPct val="100000"/>
                        </a:lnSpc>
                        <a:spcBef>
                          <a:spcPts val="95"/>
                        </a:spcBef>
                      </a:pPr>
                      <a:r>
                        <a:rPr sz="1050" kern="1200" spc="-20" dirty="0">
                          <a:solidFill>
                            <a:schemeClr val="tx1"/>
                          </a:solidFill>
                          <a:latin typeface="+mj-lt"/>
                          <a:ea typeface="+mn-ea"/>
                          <a:cs typeface="DINPro-Regular"/>
                        </a:rPr>
                        <a:t>97,0</a:t>
                      </a:r>
                    </a:p>
                    <a:p>
                      <a:pPr marL="122555" algn="l" defTabSz="914400" rtl="0" eaLnBrk="1" latinLnBrk="0" hangingPunct="1">
                        <a:lnSpc>
                          <a:spcPct val="100000"/>
                        </a:lnSpc>
                        <a:spcBef>
                          <a:spcPts val="825"/>
                        </a:spcBef>
                      </a:pPr>
                      <a:r>
                        <a:rPr sz="1050" kern="1200" spc="-20" dirty="0">
                          <a:solidFill>
                            <a:schemeClr val="tx1"/>
                          </a:solidFill>
                          <a:latin typeface="+mj-lt"/>
                          <a:ea typeface="+mn-ea"/>
                          <a:cs typeface="DINPro-Regular"/>
                        </a:rPr>
                        <a:t>98,0</a:t>
                      </a:r>
                    </a:p>
                    <a:p>
                      <a:pPr marL="122555" algn="l" defTabSz="914400" rtl="0" eaLnBrk="1" latinLnBrk="0" hangingPunct="1">
                        <a:lnSpc>
                          <a:spcPct val="100000"/>
                        </a:lnSpc>
                        <a:spcBef>
                          <a:spcPts val="825"/>
                        </a:spcBef>
                      </a:pPr>
                      <a:r>
                        <a:rPr sz="1050" kern="1200" spc="-20" dirty="0">
                          <a:solidFill>
                            <a:schemeClr val="tx1"/>
                          </a:solidFill>
                          <a:latin typeface="+mj-lt"/>
                          <a:ea typeface="+mn-ea"/>
                          <a:cs typeface="DINPro-Regular"/>
                        </a:rPr>
                        <a:t>93,0</a:t>
                      </a:r>
                    </a:p>
                    <a:p>
                      <a:pPr marL="123189" algn="l" defTabSz="914400" rtl="0" eaLnBrk="1" latinLnBrk="0" hangingPunct="1">
                        <a:lnSpc>
                          <a:spcPct val="100000"/>
                        </a:lnSpc>
                        <a:spcBef>
                          <a:spcPts val="275"/>
                        </a:spcBef>
                      </a:pPr>
                      <a:r>
                        <a:rPr sz="1050" kern="1200" spc="-20" dirty="0">
                          <a:solidFill>
                            <a:schemeClr val="tx1"/>
                          </a:solidFill>
                          <a:latin typeface="+mj-lt"/>
                          <a:ea typeface="+mn-ea"/>
                          <a:cs typeface="DINPro-Regular"/>
                        </a:rPr>
                        <a:t>90,5</a:t>
                      </a: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3E3E3"/>
                    </a:solidFill>
                  </a:tcPr>
                </a:tc>
                <a:tc>
                  <a:txBody>
                    <a:bodyPr/>
                    <a:lstStyle/>
                    <a:p>
                      <a:pPr marL="122555" algn="l" defTabSz="914400" rtl="0" eaLnBrk="1" latinLnBrk="0" hangingPunct="1">
                        <a:lnSpc>
                          <a:spcPct val="100000"/>
                        </a:lnSpc>
                        <a:spcBef>
                          <a:spcPts val="95"/>
                        </a:spcBef>
                      </a:pPr>
                      <a:r>
                        <a:rPr sz="1050" kern="1200" spc="-20" dirty="0">
                          <a:solidFill>
                            <a:schemeClr val="tx1"/>
                          </a:solidFill>
                          <a:latin typeface="+mj-lt"/>
                          <a:ea typeface="+mn-ea"/>
                          <a:cs typeface="DINPro-Regular"/>
                        </a:rPr>
                        <a:t>97,5</a:t>
                      </a:r>
                    </a:p>
                    <a:p>
                      <a:pPr marL="122555" algn="l" defTabSz="914400" rtl="0" eaLnBrk="1" latinLnBrk="0" hangingPunct="1">
                        <a:lnSpc>
                          <a:spcPct val="100000"/>
                        </a:lnSpc>
                        <a:spcBef>
                          <a:spcPts val="825"/>
                        </a:spcBef>
                      </a:pPr>
                      <a:r>
                        <a:rPr sz="1050" kern="1200" spc="-20" dirty="0">
                          <a:solidFill>
                            <a:schemeClr val="tx1"/>
                          </a:solidFill>
                          <a:latin typeface="+mj-lt"/>
                          <a:ea typeface="+mn-ea"/>
                          <a:cs typeface="DINPro-Regular"/>
                        </a:rPr>
                        <a:t>98,5</a:t>
                      </a:r>
                    </a:p>
                    <a:p>
                      <a:pPr marL="122555" algn="l" defTabSz="914400" rtl="0" eaLnBrk="1" latinLnBrk="0" hangingPunct="1">
                        <a:lnSpc>
                          <a:spcPct val="100000"/>
                        </a:lnSpc>
                        <a:spcBef>
                          <a:spcPts val="825"/>
                        </a:spcBef>
                      </a:pPr>
                      <a:r>
                        <a:rPr sz="1050" kern="1200" spc="-20" dirty="0">
                          <a:solidFill>
                            <a:schemeClr val="tx1"/>
                          </a:solidFill>
                          <a:latin typeface="+mj-lt"/>
                          <a:ea typeface="+mn-ea"/>
                          <a:cs typeface="DINPro-Regular"/>
                        </a:rPr>
                        <a:t>93,5</a:t>
                      </a:r>
                    </a:p>
                    <a:p>
                      <a:pPr marL="123189" algn="l" defTabSz="914400" rtl="0" eaLnBrk="1" latinLnBrk="0" hangingPunct="1">
                        <a:lnSpc>
                          <a:spcPct val="100000"/>
                        </a:lnSpc>
                        <a:spcBef>
                          <a:spcPts val="275"/>
                        </a:spcBef>
                      </a:pPr>
                      <a:r>
                        <a:rPr sz="1050" kern="1200" spc="-20" dirty="0">
                          <a:solidFill>
                            <a:schemeClr val="tx1"/>
                          </a:solidFill>
                          <a:latin typeface="+mj-lt"/>
                          <a:ea typeface="+mn-ea"/>
                          <a:cs typeface="DINPro-Regular"/>
                        </a:rPr>
                        <a:t>90,5</a:t>
                      </a: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3E3E3"/>
                    </a:solidFill>
                  </a:tcPr>
                </a:tc>
                <a:tc>
                  <a:txBody>
                    <a:bodyPr/>
                    <a:lstStyle/>
                    <a:p>
                      <a:pPr marL="134620" algn="l" defTabSz="914400" rtl="0" eaLnBrk="1" latinLnBrk="0" hangingPunct="1">
                        <a:lnSpc>
                          <a:spcPct val="100000"/>
                        </a:lnSpc>
                        <a:spcBef>
                          <a:spcPts val="155"/>
                        </a:spcBef>
                      </a:pPr>
                      <a:r>
                        <a:rPr sz="1050" kern="1200" spc="-20" dirty="0">
                          <a:solidFill>
                            <a:schemeClr val="tx1"/>
                          </a:solidFill>
                          <a:latin typeface="+mj-lt"/>
                          <a:ea typeface="+mn-ea"/>
                          <a:cs typeface="DINPro-Regular"/>
                        </a:rPr>
                        <a:t>97,5</a:t>
                      </a:r>
                    </a:p>
                    <a:p>
                      <a:pPr algn="l" defTabSz="914400" rtl="0" eaLnBrk="1" latinLnBrk="0" hangingPunct="1">
                        <a:lnSpc>
                          <a:spcPct val="100000"/>
                        </a:lnSpc>
                        <a:spcBef>
                          <a:spcPts val="25"/>
                        </a:spcBef>
                      </a:pPr>
                      <a:endParaRPr sz="500" kern="1200" spc="-20" dirty="0">
                        <a:solidFill>
                          <a:schemeClr val="tx1"/>
                        </a:solidFill>
                        <a:latin typeface="+mj-lt"/>
                        <a:ea typeface="+mn-ea"/>
                        <a:cs typeface="Times New Roman"/>
                      </a:endParaRPr>
                    </a:p>
                    <a:p>
                      <a:pPr marL="134620" algn="l" defTabSz="914400" rtl="0" eaLnBrk="1" latinLnBrk="0" hangingPunct="1">
                        <a:lnSpc>
                          <a:spcPct val="100000"/>
                        </a:lnSpc>
                      </a:pPr>
                      <a:r>
                        <a:rPr sz="1050" kern="1200" spc="-20" dirty="0">
                          <a:solidFill>
                            <a:schemeClr val="tx1"/>
                          </a:solidFill>
                          <a:latin typeface="+mj-lt"/>
                          <a:ea typeface="+mn-ea"/>
                          <a:cs typeface="DINPro-Regular"/>
                        </a:rPr>
                        <a:t>98,5</a:t>
                      </a:r>
                    </a:p>
                    <a:p>
                      <a:pPr algn="l" defTabSz="914400" rtl="0" eaLnBrk="1" latinLnBrk="0" hangingPunct="1">
                        <a:lnSpc>
                          <a:spcPct val="100000"/>
                        </a:lnSpc>
                        <a:spcBef>
                          <a:spcPts val="20"/>
                        </a:spcBef>
                      </a:pPr>
                      <a:endParaRPr sz="700" kern="1200" spc="-20" dirty="0">
                        <a:solidFill>
                          <a:schemeClr val="tx1"/>
                        </a:solidFill>
                        <a:latin typeface="+mj-lt"/>
                        <a:ea typeface="+mn-ea"/>
                        <a:cs typeface="Times New Roman"/>
                      </a:endParaRPr>
                    </a:p>
                    <a:p>
                      <a:pPr marL="122555" algn="l" defTabSz="914400" rtl="0" eaLnBrk="1" latinLnBrk="0" hangingPunct="1">
                        <a:lnSpc>
                          <a:spcPct val="100000"/>
                        </a:lnSpc>
                      </a:pPr>
                      <a:r>
                        <a:rPr sz="1050" kern="1200" spc="-20" dirty="0">
                          <a:solidFill>
                            <a:schemeClr val="tx1"/>
                          </a:solidFill>
                          <a:latin typeface="+mj-lt"/>
                          <a:ea typeface="+mn-ea"/>
                          <a:cs typeface="DINPro-Regular"/>
                        </a:rPr>
                        <a:t>93,5</a:t>
                      </a:r>
                    </a:p>
                    <a:p>
                      <a:pPr marL="123189" algn="l" defTabSz="914400" rtl="0" eaLnBrk="1" latinLnBrk="0" hangingPunct="1">
                        <a:lnSpc>
                          <a:spcPct val="100000"/>
                        </a:lnSpc>
                        <a:spcBef>
                          <a:spcPts val="275"/>
                        </a:spcBef>
                      </a:pPr>
                      <a:r>
                        <a:rPr sz="1050" kern="1200" spc="-20" dirty="0">
                          <a:solidFill>
                            <a:schemeClr val="tx1"/>
                          </a:solidFill>
                          <a:latin typeface="+mj-lt"/>
                          <a:ea typeface="+mn-ea"/>
                          <a:cs typeface="DINPro-Regular"/>
                        </a:rPr>
                        <a:t>90,5</a:t>
                      </a:r>
                    </a:p>
                  </a:txBody>
                  <a:tcPr marL="0" marR="0" marT="19685"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3E3E3"/>
                    </a:solidFill>
                  </a:tcPr>
                </a:tc>
                <a:tc>
                  <a:txBody>
                    <a:bodyPr/>
                    <a:lstStyle/>
                    <a:p>
                      <a:pPr marL="122555" algn="l" defTabSz="914400" rtl="0" eaLnBrk="1" latinLnBrk="0" hangingPunct="1">
                        <a:lnSpc>
                          <a:spcPct val="100000"/>
                        </a:lnSpc>
                        <a:spcBef>
                          <a:spcPts val="95"/>
                        </a:spcBef>
                      </a:pPr>
                      <a:r>
                        <a:rPr sz="1050" kern="1200" spc="-20" dirty="0">
                          <a:solidFill>
                            <a:schemeClr val="tx1"/>
                          </a:solidFill>
                          <a:latin typeface="+mj-lt"/>
                          <a:ea typeface="+mn-ea"/>
                          <a:cs typeface="DINPro-Regular"/>
                        </a:rPr>
                        <a:t>98,0</a:t>
                      </a:r>
                    </a:p>
                    <a:p>
                      <a:pPr marL="122555" algn="l" defTabSz="914400" rtl="0" eaLnBrk="1" latinLnBrk="0" hangingPunct="1">
                        <a:lnSpc>
                          <a:spcPct val="100000"/>
                        </a:lnSpc>
                        <a:spcBef>
                          <a:spcPts val="825"/>
                        </a:spcBef>
                      </a:pPr>
                      <a:r>
                        <a:rPr sz="1050" kern="1200" spc="-20" dirty="0">
                          <a:solidFill>
                            <a:schemeClr val="tx1"/>
                          </a:solidFill>
                          <a:latin typeface="+mj-lt"/>
                          <a:ea typeface="+mn-ea"/>
                          <a:cs typeface="DINPro-Regular"/>
                        </a:rPr>
                        <a:t>99,0</a:t>
                      </a:r>
                    </a:p>
                    <a:p>
                      <a:pPr marL="122555" algn="l" defTabSz="914400" rtl="0" eaLnBrk="1" latinLnBrk="0" hangingPunct="1">
                        <a:lnSpc>
                          <a:spcPct val="100000"/>
                        </a:lnSpc>
                        <a:spcBef>
                          <a:spcPts val="825"/>
                        </a:spcBef>
                      </a:pPr>
                      <a:r>
                        <a:rPr sz="1050" kern="1200" spc="-20" dirty="0">
                          <a:solidFill>
                            <a:schemeClr val="tx1"/>
                          </a:solidFill>
                          <a:latin typeface="+mj-lt"/>
                          <a:ea typeface="+mn-ea"/>
                          <a:cs typeface="DINPro-Regular"/>
                        </a:rPr>
                        <a:t>94,5</a:t>
                      </a:r>
                    </a:p>
                    <a:p>
                      <a:pPr marL="123189" algn="l" defTabSz="914400" rtl="0" eaLnBrk="1" latinLnBrk="0" hangingPunct="1">
                        <a:lnSpc>
                          <a:spcPct val="100000"/>
                        </a:lnSpc>
                        <a:spcBef>
                          <a:spcPts val="275"/>
                        </a:spcBef>
                      </a:pPr>
                      <a:r>
                        <a:rPr sz="1050" kern="1200" spc="-20" dirty="0">
                          <a:solidFill>
                            <a:schemeClr val="tx1"/>
                          </a:solidFill>
                          <a:latin typeface="+mj-lt"/>
                          <a:ea typeface="+mn-ea"/>
                          <a:cs typeface="DINPro-Regular"/>
                        </a:rPr>
                        <a:t>91,0</a:t>
                      </a:r>
                    </a:p>
                  </a:txBody>
                  <a:tcPr marL="0" marR="0" marT="12065" marB="0">
                    <a:lnL w="6350">
                      <a:solidFill>
                        <a:srgbClr val="929B9F"/>
                      </a:solidFill>
                      <a:prstDash val="solid"/>
                    </a:lnL>
                    <a:lnR w="12700" cap="flat" cmpd="sng" algn="ctr">
                      <a:solidFill>
                        <a:schemeClr val="tx1"/>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3E3E3"/>
                    </a:solidFill>
                  </a:tcPr>
                </a:tc>
                <a:extLst>
                  <a:ext uri="{0D108BD9-81ED-4DB2-BD59-A6C34878D82A}">
                    <a16:rowId xmlns:a16="http://schemas.microsoft.com/office/drawing/2014/main" val="10003"/>
                  </a:ext>
                </a:extLst>
              </a:tr>
              <a:tr h="212474">
                <a:tc rowSpan="2">
                  <a:txBody>
                    <a:bodyPr/>
                    <a:lstStyle/>
                    <a:p>
                      <a:pPr marL="18415">
                        <a:lnSpc>
                          <a:spcPct val="100000"/>
                        </a:lnSpc>
                        <a:spcBef>
                          <a:spcPts val="95"/>
                        </a:spcBef>
                      </a:pPr>
                      <a:r>
                        <a:rPr sz="1050" b="1" spc="-10" dirty="0">
                          <a:solidFill>
                            <a:srgbClr val="DF271C"/>
                          </a:solidFill>
                          <a:latin typeface="+mj-lt"/>
                          <a:cs typeface="DINPro-Bold"/>
                        </a:rPr>
                        <a:t>STANDARD</a:t>
                      </a:r>
                      <a:r>
                        <a:rPr sz="1050" b="1" spc="30" dirty="0">
                          <a:solidFill>
                            <a:srgbClr val="DF271C"/>
                          </a:solidFill>
                          <a:latin typeface="+mj-lt"/>
                          <a:cs typeface="DINPro-Bold"/>
                        </a:rPr>
                        <a:t> </a:t>
                      </a:r>
                      <a:r>
                        <a:rPr sz="1050" b="1" spc="-20" dirty="0">
                          <a:solidFill>
                            <a:srgbClr val="DF271C"/>
                          </a:solidFill>
                          <a:latin typeface="+mj-lt"/>
                          <a:cs typeface="DINPro-Bold"/>
                        </a:rPr>
                        <a:t>UNIT</a:t>
                      </a:r>
                      <a:endParaRPr sz="1050">
                        <a:latin typeface="+mj-lt"/>
                        <a:cs typeface="DINPro-Bold"/>
                      </a:endParaRPr>
                    </a:p>
                    <a:p>
                      <a:pPr marL="18415">
                        <a:lnSpc>
                          <a:spcPct val="100000"/>
                        </a:lnSpc>
                        <a:spcBef>
                          <a:spcPts val="595"/>
                        </a:spcBef>
                        <a:tabLst>
                          <a:tab pos="2070100" algn="l"/>
                        </a:tabLst>
                      </a:pPr>
                      <a:r>
                        <a:rPr sz="1050" dirty="0">
                          <a:latin typeface="+mj-lt"/>
                          <a:cs typeface="DINPro-Regular"/>
                        </a:rPr>
                        <a:t>LENGTH</a:t>
                      </a:r>
                      <a:r>
                        <a:rPr sz="1050" spc="-10" dirty="0">
                          <a:latin typeface="+mj-lt"/>
                          <a:cs typeface="DINPro-Regular"/>
                        </a:rPr>
                        <a:t> </a:t>
                      </a:r>
                      <a:r>
                        <a:rPr sz="1050" dirty="0">
                          <a:latin typeface="+mj-lt"/>
                          <a:cs typeface="DINPro-Regular"/>
                        </a:rPr>
                        <a:t>-</a:t>
                      </a:r>
                      <a:r>
                        <a:rPr sz="1050" spc="5" dirty="0">
                          <a:latin typeface="+mj-lt"/>
                          <a:cs typeface="DINPro-Regular"/>
                        </a:rPr>
                        <a:t> </a:t>
                      </a:r>
                      <a:r>
                        <a:rPr sz="1050" dirty="0">
                          <a:latin typeface="+mj-lt"/>
                          <a:cs typeface="DINPro-Regular"/>
                        </a:rPr>
                        <a:t>WIDTH</a:t>
                      </a:r>
                      <a:r>
                        <a:rPr sz="1050" spc="5" dirty="0">
                          <a:latin typeface="+mj-lt"/>
                          <a:cs typeface="DINPro-Regular"/>
                        </a:rPr>
                        <a:t> </a:t>
                      </a:r>
                      <a:r>
                        <a:rPr sz="1050" dirty="0">
                          <a:latin typeface="+mj-lt"/>
                          <a:cs typeface="DINPro-Regular"/>
                        </a:rPr>
                        <a:t>-</a:t>
                      </a:r>
                      <a:r>
                        <a:rPr sz="1050" spc="5" dirty="0">
                          <a:latin typeface="+mj-lt"/>
                          <a:cs typeface="DINPro-Regular"/>
                        </a:rPr>
                        <a:t> </a:t>
                      </a:r>
                      <a:r>
                        <a:rPr sz="1050" spc="-10" dirty="0">
                          <a:latin typeface="+mj-lt"/>
                          <a:cs typeface="DINPro-Regular"/>
                        </a:rPr>
                        <a:t>HEIGHT</a:t>
                      </a:r>
                      <a:r>
                        <a:rPr sz="1050" dirty="0">
                          <a:latin typeface="+mj-lt"/>
                          <a:cs typeface="DINPro-Regular"/>
                        </a:rPr>
                        <a:t>	</a:t>
                      </a:r>
                      <a:r>
                        <a:rPr sz="1050" spc="-25" dirty="0">
                          <a:latin typeface="+mj-lt"/>
                          <a:cs typeface="DINPro-Regular"/>
                        </a:rPr>
                        <a:t>mm</a:t>
                      </a:r>
                      <a:endParaRPr sz="1050">
                        <a:latin typeface="+mj-lt"/>
                        <a:cs typeface="DINPro-Regular"/>
                      </a:endParaRPr>
                    </a:p>
                  </a:txBody>
                  <a:tcPr marL="0" marR="0" marT="12065" marB="0">
                    <a:lnL w="12700" cap="flat" cmpd="sng" algn="ctr">
                      <a:solidFill>
                        <a:schemeClr val="tx1"/>
                      </a:solidFill>
                      <a:prstDash val="solid"/>
                      <a:round/>
                      <a:headEnd type="none" w="med" len="med"/>
                      <a:tailEnd type="none" w="med" len="med"/>
                    </a:lnL>
                    <a:lnR w="12700">
                      <a:solidFill>
                        <a:srgbClr val="000000"/>
                      </a:solidFill>
                      <a:prstDash val="solid"/>
                    </a:lnR>
                    <a:lnT w="6350">
                      <a:solidFill>
                        <a:srgbClr val="000000"/>
                      </a:solidFill>
                      <a:prstDash val="solid"/>
                    </a:lnT>
                    <a:lnB w="6350">
                      <a:solidFill>
                        <a:srgbClr val="000000"/>
                      </a:solidFill>
                      <a:prstDash val="solid"/>
                    </a:lnB>
                  </a:tcPr>
                </a:tc>
                <a:tc gridSpan="19">
                  <a:txBody>
                    <a:bodyPr/>
                    <a:lstStyle/>
                    <a:p>
                      <a:pPr>
                        <a:lnSpc>
                          <a:spcPct val="100000"/>
                        </a:lnSpc>
                      </a:pPr>
                      <a:endParaRPr sz="1050" dirty="0">
                        <a:latin typeface="+mj-lt"/>
                        <a:cs typeface="Times New Roman"/>
                      </a:endParaRPr>
                    </a:p>
                  </a:txBody>
                  <a:tcPr marL="0" marR="0" marT="0" marB="0">
                    <a:lnL w="12700">
                      <a:solidFill>
                        <a:srgbClr val="000000"/>
                      </a:solidFill>
                      <a:prstDash val="solid"/>
                    </a:lnL>
                    <a:lnR w="12700" cap="flat" cmpd="sng" algn="ctr">
                      <a:solidFill>
                        <a:schemeClr val="tx1"/>
                      </a:solidFill>
                      <a:prstDash val="solid"/>
                      <a:round/>
                      <a:headEnd type="none" w="med" len="med"/>
                      <a:tailEnd type="none" w="med" len="med"/>
                    </a:lnR>
                    <a:lnT w="6350">
                      <a:solidFill>
                        <a:srgbClr val="000000"/>
                      </a:solidFill>
                      <a:prstDash val="soli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pPr>
                        <a:lnSpc>
                          <a:spcPct val="100000"/>
                        </a:lnSpc>
                      </a:pPr>
                      <a:endParaRPr sz="700" dirty="0">
                        <a:latin typeface="Times New Roman"/>
                        <a:cs typeface="Times New Roman"/>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T w="635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0004"/>
                  </a:ext>
                </a:extLst>
              </a:tr>
              <a:tr h="324756">
                <a:tc vMerge="1">
                  <a:txBody>
                    <a:bodyPr/>
                    <a:lstStyle/>
                    <a:p>
                      <a:endParaRPr/>
                    </a:p>
                  </a:txBody>
                  <a:tcPr marL="0" marR="0" marT="12065" marB="0">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40"/>
                        </a:spcBef>
                      </a:pPr>
                      <a:r>
                        <a:rPr sz="1050" dirty="0">
                          <a:latin typeface="+mj-lt"/>
                          <a:cs typeface="DINPro-Regular"/>
                        </a:rPr>
                        <a:t>2410 </a:t>
                      </a:r>
                      <a:r>
                        <a:rPr sz="1050" spc="-20" dirty="0">
                          <a:latin typeface="+mj-lt"/>
                          <a:cs typeface="DINPro-Regular"/>
                        </a:rPr>
                        <a:t>2253</a:t>
                      </a:r>
                      <a:endParaRPr sz="1050">
                        <a:latin typeface="+mj-lt"/>
                        <a:cs typeface="DINPro-Regular"/>
                      </a:endParaRPr>
                    </a:p>
                    <a:p>
                      <a:pPr algn="ctr">
                        <a:lnSpc>
                          <a:spcPct val="100000"/>
                        </a:lnSpc>
                        <a:spcBef>
                          <a:spcPts val="80"/>
                        </a:spcBef>
                      </a:pPr>
                      <a:r>
                        <a:rPr sz="1050" spc="-20" dirty="0">
                          <a:latin typeface="+mj-lt"/>
                          <a:cs typeface="DINPro-Regular"/>
                        </a:rPr>
                        <a:t>2324</a:t>
                      </a:r>
                      <a:endParaRPr sz="1050">
                        <a:latin typeface="+mj-lt"/>
                        <a:cs typeface="DINPro-Regular"/>
                      </a:endParaRPr>
                    </a:p>
                  </a:txBody>
                  <a:tcPr marL="0" marR="0" marT="17780" marB="0">
                    <a:lnL w="12700">
                      <a:solidFill>
                        <a:srgbClr val="000000"/>
                      </a:solidFill>
                      <a:prstDash val="solid"/>
                    </a:lnL>
                    <a:lnR w="6350">
                      <a:solidFill>
                        <a:srgbClr val="929B9F"/>
                      </a:solidFill>
                      <a:prstDash val="solid"/>
                    </a:lnR>
                    <a:lnB w="6350">
                      <a:solidFill>
                        <a:srgbClr val="000000"/>
                      </a:solidFill>
                      <a:prstDash val="solid"/>
                    </a:lnB>
                  </a:tcPr>
                </a:tc>
                <a:tc>
                  <a:txBody>
                    <a:bodyPr/>
                    <a:lstStyle/>
                    <a:p>
                      <a:pPr algn="ctr">
                        <a:lnSpc>
                          <a:spcPct val="100000"/>
                        </a:lnSpc>
                        <a:spcBef>
                          <a:spcPts val="140"/>
                        </a:spcBef>
                      </a:pPr>
                      <a:r>
                        <a:rPr sz="1050" dirty="0">
                          <a:latin typeface="+mj-lt"/>
                          <a:cs typeface="DINPro-Regular"/>
                        </a:rPr>
                        <a:t>2410 </a:t>
                      </a:r>
                      <a:r>
                        <a:rPr sz="1050" spc="-20" dirty="0">
                          <a:latin typeface="+mj-lt"/>
                          <a:cs typeface="DINPro-Regular"/>
                        </a:rPr>
                        <a:t>2253</a:t>
                      </a:r>
                      <a:endParaRPr sz="1050">
                        <a:latin typeface="+mj-lt"/>
                        <a:cs typeface="DINPro-Regular"/>
                      </a:endParaRPr>
                    </a:p>
                    <a:p>
                      <a:pPr algn="ctr">
                        <a:lnSpc>
                          <a:spcPct val="100000"/>
                        </a:lnSpc>
                        <a:spcBef>
                          <a:spcPts val="80"/>
                        </a:spcBef>
                      </a:pPr>
                      <a:r>
                        <a:rPr sz="1050" spc="-20" dirty="0">
                          <a:latin typeface="+mj-lt"/>
                          <a:cs typeface="DINPro-Regular"/>
                        </a:rPr>
                        <a:t>2324</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lnB w="6350">
                      <a:solidFill>
                        <a:srgbClr val="000000"/>
                      </a:solidFill>
                      <a:prstDash val="solid"/>
                    </a:lnB>
                  </a:tcPr>
                </a:tc>
                <a:tc>
                  <a:txBody>
                    <a:bodyPr/>
                    <a:lstStyle/>
                    <a:p>
                      <a:pPr algn="ctr">
                        <a:lnSpc>
                          <a:spcPct val="100000"/>
                        </a:lnSpc>
                        <a:spcBef>
                          <a:spcPts val="140"/>
                        </a:spcBef>
                      </a:pPr>
                      <a:r>
                        <a:rPr sz="1050" dirty="0">
                          <a:latin typeface="+mj-lt"/>
                          <a:cs typeface="DINPro-Regular"/>
                        </a:rPr>
                        <a:t>2410 </a:t>
                      </a:r>
                      <a:r>
                        <a:rPr sz="1050" spc="-20" dirty="0">
                          <a:latin typeface="+mj-lt"/>
                          <a:cs typeface="DINPro-Regular"/>
                        </a:rPr>
                        <a:t>2253</a:t>
                      </a:r>
                      <a:endParaRPr sz="1050">
                        <a:latin typeface="+mj-lt"/>
                        <a:cs typeface="DINPro-Regular"/>
                      </a:endParaRPr>
                    </a:p>
                    <a:p>
                      <a:pPr algn="ctr">
                        <a:lnSpc>
                          <a:spcPct val="100000"/>
                        </a:lnSpc>
                        <a:spcBef>
                          <a:spcPts val="80"/>
                        </a:spcBef>
                      </a:pPr>
                      <a:r>
                        <a:rPr sz="1050" spc="-20" dirty="0">
                          <a:latin typeface="+mj-lt"/>
                          <a:cs typeface="DINPro-Regular"/>
                        </a:rPr>
                        <a:t>2324</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lnB w="6350">
                      <a:solidFill>
                        <a:srgbClr val="000000"/>
                      </a:solidFill>
                      <a:prstDash val="solid"/>
                    </a:lnB>
                  </a:tcPr>
                </a:tc>
                <a:tc>
                  <a:txBody>
                    <a:bodyPr/>
                    <a:lstStyle/>
                    <a:p>
                      <a:pPr algn="ctr">
                        <a:lnSpc>
                          <a:spcPct val="100000"/>
                        </a:lnSpc>
                        <a:spcBef>
                          <a:spcPts val="140"/>
                        </a:spcBef>
                      </a:pPr>
                      <a:r>
                        <a:rPr sz="1050" dirty="0">
                          <a:latin typeface="+mj-lt"/>
                          <a:cs typeface="DINPro-Regular"/>
                        </a:rPr>
                        <a:t>2410 </a:t>
                      </a:r>
                      <a:r>
                        <a:rPr sz="1050" spc="-20" dirty="0">
                          <a:latin typeface="+mj-lt"/>
                          <a:cs typeface="DINPro-Regular"/>
                        </a:rPr>
                        <a:t>2253</a:t>
                      </a:r>
                      <a:endParaRPr sz="1050">
                        <a:latin typeface="+mj-lt"/>
                        <a:cs typeface="DINPro-Regular"/>
                      </a:endParaRPr>
                    </a:p>
                    <a:p>
                      <a:pPr algn="ctr">
                        <a:lnSpc>
                          <a:spcPct val="100000"/>
                        </a:lnSpc>
                        <a:spcBef>
                          <a:spcPts val="80"/>
                        </a:spcBef>
                      </a:pPr>
                      <a:r>
                        <a:rPr sz="1050" spc="-20" dirty="0">
                          <a:latin typeface="+mj-lt"/>
                          <a:cs typeface="DINPro-Regular"/>
                        </a:rPr>
                        <a:t>2324</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lnB w="6350">
                      <a:solidFill>
                        <a:srgbClr val="000000"/>
                      </a:solidFill>
                      <a:prstDash val="solid"/>
                    </a:lnB>
                  </a:tcPr>
                </a:tc>
                <a:tc>
                  <a:txBody>
                    <a:bodyPr/>
                    <a:lstStyle/>
                    <a:p>
                      <a:pPr algn="ctr">
                        <a:lnSpc>
                          <a:spcPct val="100000"/>
                        </a:lnSpc>
                        <a:spcBef>
                          <a:spcPts val="140"/>
                        </a:spcBef>
                      </a:pPr>
                      <a:r>
                        <a:rPr sz="1050" dirty="0">
                          <a:latin typeface="+mj-lt"/>
                          <a:cs typeface="DINPro-Regular"/>
                        </a:rPr>
                        <a:t>2410 </a:t>
                      </a:r>
                      <a:r>
                        <a:rPr sz="1050" spc="-20" dirty="0">
                          <a:latin typeface="+mj-lt"/>
                          <a:cs typeface="DINPro-Regular"/>
                        </a:rPr>
                        <a:t>2253</a:t>
                      </a:r>
                      <a:endParaRPr sz="1050">
                        <a:latin typeface="+mj-lt"/>
                        <a:cs typeface="DINPro-Regular"/>
                      </a:endParaRPr>
                    </a:p>
                    <a:p>
                      <a:pPr algn="ctr">
                        <a:lnSpc>
                          <a:spcPct val="100000"/>
                        </a:lnSpc>
                        <a:spcBef>
                          <a:spcPts val="80"/>
                        </a:spcBef>
                      </a:pPr>
                      <a:r>
                        <a:rPr sz="1050" spc="-20" dirty="0">
                          <a:latin typeface="+mj-lt"/>
                          <a:cs typeface="DINPro-Regular"/>
                        </a:rPr>
                        <a:t>2324</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lnB w="6350">
                      <a:solidFill>
                        <a:srgbClr val="000000"/>
                      </a:solidFill>
                      <a:prstDash val="solid"/>
                    </a:lnB>
                  </a:tcPr>
                </a:tc>
                <a:tc>
                  <a:txBody>
                    <a:bodyPr/>
                    <a:lstStyle/>
                    <a:p>
                      <a:pPr algn="ctr">
                        <a:lnSpc>
                          <a:spcPct val="100000"/>
                        </a:lnSpc>
                        <a:spcBef>
                          <a:spcPts val="140"/>
                        </a:spcBef>
                      </a:pPr>
                      <a:r>
                        <a:rPr sz="1050" dirty="0">
                          <a:latin typeface="+mj-lt"/>
                          <a:cs typeface="DINPro-Regular"/>
                        </a:rPr>
                        <a:t>3604 </a:t>
                      </a:r>
                      <a:r>
                        <a:rPr sz="1050" spc="-20" dirty="0">
                          <a:latin typeface="+mj-lt"/>
                          <a:cs typeface="DINPro-Regular"/>
                        </a:rPr>
                        <a:t>2253</a:t>
                      </a:r>
                      <a:endParaRPr sz="1050">
                        <a:latin typeface="+mj-lt"/>
                        <a:cs typeface="DINPro-Regular"/>
                      </a:endParaRPr>
                    </a:p>
                    <a:p>
                      <a:pPr algn="ctr">
                        <a:lnSpc>
                          <a:spcPct val="100000"/>
                        </a:lnSpc>
                        <a:spcBef>
                          <a:spcPts val="80"/>
                        </a:spcBef>
                      </a:pPr>
                      <a:r>
                        <a:rPr sz="1050" spc="-20" dirty="0">
                          <a:latin typeface="+mj-lt"/>
                          <a:cs typeface="DINPro-Regular"/>
                        </a:rPr>
                        <a:t>2324</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lnB w="6350">
                      <a:solidFill>
                        <a:srgbClr val="000000"/>
                      </a:solidFill>
                      <a:prstDash val="solid"/>
                    </a:lnB>
                  </a:tcPr>
                </a:tc>
                <a:tc>
                  <a:txBody>
                    <a:bodyPr/>
                    <a:lstStyle/>
                    <a:p>
                      <a:pPr algn="ctr">
                        <a:lnSpc>
                          <a:spcPct val="100000"/>
                        </a:lnSpc>
                        <a:spcBef>
                          <a:spcPts val="140"/>
                        </a:spcBef>
                      </a:pPr>
                      <a:r>
                        <a:rPr sz="1050" dirty="0">
                          <a:latin typeface="+mj-lt"/>
                          <a:cs typeface="DINPro-Regular"/>
                        </a:rPr>
                        <a:t>3604 </a:t>
                      </a:r>
                      <a:r>
                        <a:rPr sz="1050" spc="-20" dirty="0">
                          <a:latin typeface="+mj-lt"/>
                          <a:cs typeface="DINPro-Regular"/>
                        </a:rPr>
                        <a:t>2253</a:t>
                      </a:r>
                      <a:endParaRPr sz="1050">
                        <a:latin typeface="+mj-lt"/>
                        <a:cs typeface="DINPro-Regular"/>
                      </a:endParaRPr>
                    </a:p>
                    <a:p>
                      <a:pPr algn="ctr">
                        <a:lnSpc>
                          <a:spcPct val="100000"/>
                        </a:lnSpc>
                        <a:spcBef>
                          <a:spcPts val="80"/>
                        </a:spcBef>
                      </a:pPr>
                      <a:r>
                        <a:rPr sz="1050" spc="-20" dirty="0">
                          <a:latin typeface="+mj-lt"/>
                          <a:cs typeface="DINPro-Regular"/>
                        </a:rPr>
                        <a:t>2324</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lnB w="6350">
                      <a:solidFill>
                        <a:srgbClr val="000000"/>
                      </a:solidFill>
                      <a:prstDash val="solid"/>
                    </a:lnB>
                  </a:tcPr>
                </a:tc>
                <a:tc>
                  <a:txBody>
                    <a:bodyPr/>
                    <a:lstStyle/>
                    <a:p>
                      <a:pPr algn="ctr">
                        <a:lnSpc>
                          <a:spcPct val="100000"/>
                        </a:lnSpc>
                        <a:spcBef>
                          <a:spcPts val="140"/>
                        </a:spcBef>
                      </a:pPr>
                      <a:r>
                        <a:rPr sz="1050" dirty="0">
                          <a:latin typeface="+mj-lt"/>
                          <a:cs typeface="DINPro-Regular"/>
                        </a:rPr>
                        <a:t>3604 </a:t>
                      </a:r>
                      <a:r>
                        <a:rPr sz="1050" spc="-20" dirty="0">
                          <a:latin typeface="+mj-lt"/>
                          <a:cs typeface="DINPro-Regular"/>
                        </a:rPr>
                        <a:t>2253</a:t>
                      </a:r>
                      <a:endParaRPr sz="1050">
                        <a:latin typeface="+mj-lt"/>
                        <a:cs typeface="DINPro-Regular"/>
                      </a:endParaRPr>
                    </a:p>
                    <a:p>
                      <a:pPr algn="ctr">
                        <a:lnSpc>
                          <a:spcPct val="100000"/>
                        </a:lnSpc>
                        <a:spcBef>
                          <a:spcPts val="80"/>
                        </a:spcBef>
                      </a:pPr>
                      <a:r>
                        <a:rPr sz="1050" spc="-20" dirty="0">
                          <a:latin typeface="+mj-lt"/>
                          <a:cs typeface="DINPro-Regular"/>
                        </a:rPr>
                        <a:t>2324</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lnB w="6350">
                      <a:solidFill>
                        <a:srgbClr val="000000"/>
                      </a:solidFill>
                      <a:prstDash val="solid"/>
                    </a:lnB>
                  </a:tcPr>
                </a:tc>
                <a:tc>
                  <a:txBody>
                    <a:bodyPr/>
                    <a:lstStyle/>
                    <a:p>
                      <a:pPr algn="ctr">
                        <a:lnSpc>
                          <a:spcPct val="100000"/>
                        </a:lnSpc>
                        <a:spcBef>
                          <a:spcPts val="140"/>
                        </a:spcBef>
                      </a:pPr>
                      <a:r>
                        <a:rPr sz="1050" dirty="0">
                          <a:latin typeface="+mj-lt"/>
                          <a:cs typeface="DINPro-Regular"/>
                        </a:rPr>
                        <a:t>3604 </a:t>
                      </a:r>
                      <a:r>
                        <a:rPr sz="1050" spc="-20" dirty="0">
                          <a:latin typeface="+mj-lt"/>
                          <a:cs typeface="DINPro-Regular"/>
                        </a:rPr>
                        <a:t>2253</a:t>
                      </a:r>
                      <a:endParaRPr sz="1050">
                        <a:latin typeface="+mj-lt"/>
                        <a:cs typeface="DINPro-Regular"/>
                      </a:endParaRPr>
                    </a:p>
                    <a:p>
                      <a:pPr algn="ctr">
                        <a:lnSpc>
                          <a:spcPct val="100000"/>
                        </a:lnSpc>
                        <a:spcBef>
                          <a:spcPts val="80"/>
                        </a:spcBef>
                      </a:pPr>
                      <a:r>
                        <a:rPr sz="1050" spc="-20" dirty="0">
                          <a:latin typeface="+mj-lt"/>
                          <a:cs typeface="DINPro-Regular"/>
                        </a:rPr>
                        <a:t>2324</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lnB w="6350">
                      <a:solidFill>
                        <a:srgbClr val="000000"/>
                      </a:solidFill>
                      <a:prstDash val="solid"/>
                    </a:lnB>
                  </a:tcPr>
                </a:tc>
                <a:tc>
                  <a:txBody>
                    <a:bodyPr/>
                    <a:lstStyle/>
                    <a:p>
                      <a:pPr algn="ctr">
                        <a:lnSpc>
                          <a:spcPct val="100000"/>
                        </a:lnSpc>
                        <a:spcBef>
                          <a:spcPts val="140"/>
                        </a:spcBef>
                      </a:pPr>
                      <a:r>
                        <a:rPr sz="1050" dirty="0">
                          <a:latin typeface="+mj-lt"/>
                          <a:cs typeface="DINPro-Regular"/>
                        </a:rPr>
                        <a:t>4798 </a:t>
                      </a:r>
                      <a:r>
                        <a:rPr sz="1050" spc="-20" dirty="0">
                          <a:latin typeface="+mj-lt"/>
                          <a:cs typeface="DINPro-Regular"/>
                        </a:rPr>
                        <a:t>2253</a:t>
                      </a:r>
                      <a:endParaRPr sz="1050" dirty="0">
                        <a:latin typeface="+mj-lt"/>
                        <a:cs typeface="DINPro-Regular"/>
                      </a:endParaRPr>
                    </a:p>
                    <a:p>
                      <a:pPr algn="ctr">
                        <a:lnSpc>
                          <a:spcPct val="100000"/>
                        </a:lnSpc>
                        <a:spcBef>
                          <a:spcPts val="80"/>
                        </a:spcBef>
                      </a:pPr>
                      <a:r>
                        <a:rPr sz="1050" spc="-20" dirty="0">
                          <a:latin typeface="+mj-lt"/>
                          <a:cs typeface="DINPro-Regular"/>
                        </a:rPr>
                        <a:t>2324</a:t>
                      </a:r>
                      <a:endParaRPr sz="1050" dirty="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6350">
                      <a:solidFill>
                        <a:srgbClr val="000000"/>
                      </a:solidFill>
                      <a:prstDash val="solid"/>
                    </a:lnB>
                  </a:tcPr>
                </a:tc>
                <a:tc>
                  <a:txBody>
                    <a:bodyPr/>
                    <a:lstStyle/>
                    <a:p>
                      <a:pPr algn="ctr">
                        <a:lnSpc>
                          <a:spcPct val="100000"/>
                        </a:lnSpc>
                        <a:spcBef>
                          <a:spcPts val="140"/>
                        </a:spcBef>
                      </a:pPr>
                      <a:r>
                        <a:rPr sz="1050" dirty="0">
                          <a:latin typeface="+mj-lt"/>
                          <a:cs typeface="DINPro-Regular"/>
                        </a:rPr>
                        <a:t>4798 </a:t>
                      </a:r>
                      <a:r>
                        <a:rPr sz="1050" spc="-20" dirty="0">
                          <a:latin typeface="+mj-lt"/>
                          <a:cs typeface="DINPro-Regular"/>
                        </a:rPr>
                        <a:t>2253</a:t>
                      </a:r>
                      <a:endParaRPr sz="1050" dirty="0">
                        <a:latin typeface="+mj-lt"/>
                        <a:cs typeface="DINPro-Regular"/>
                      </a:endParaRPr>
                    </a:p>
                    <a:p>
                      <a:pPr algn="ctr">
                        <a:lnSpc>
                          <a:spcPct val="100000"/>
                        </a:lnSpc>
                        <a:spcBef>
                          <a:spcPts val="80"/>
                        </a:spcBef>
                      </a:pPr>
                      <a:r>
                        <a:rPr sz="1050" spc="-20" dirty="0">
                          <a:latin typeface="+mj-lt"/>
                          <a:cs typeface="DINPro-Regular"/>
                        </a:rPr>
                        <a:t>2324</a:t>
                      </a:r>
                      <a:endParaRPr sz="1050" dirty="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a:lnSpc>
                          <a:spcPct val="100000"/>
                        </a:lnSpc>
                        <a:spcBef>
                          <a:spcPts val="140"/>
                        </a:spcBef>
                      </a:pPr>
                      <a:r>
                        <a:rPr sz="1050" dirty="0">
                          <a:latin typeface="+mj-lt"/>
                          <a:cs typeface="DINPro-Regular"/>
                        </a:rPr>
                        <a:t>4798 </a:t>
                      </a:r>
                      <a:r>
                        <a:rPr sz="1050" spc="-20" dirty="0">
                          <a:latin typeface="+mj-lt"/>
                          <a:cs typeface="DINPro-Regular"/>
                        </a:rPr>
                        <a:t>2253</a:t>
                      </a:r>
                      <a:endParaRPr sz="1050">
                        <a:latin typeface="+mj-lt"/>
                        <a:cs typeface="DINPro-Regular"/>
                      </a:endParaRPr>
                    </a:p>
                    <a:p>
                      <a:pPr algn="ctr">
                        <a:lnSpc>
                          <a:spcPct val="100000"/>
                        </a:lnSpc>
                        <a:spcBef>
                          <a:spcPts val="80"/>
                        </a:spcBef>
                      </a:pPr>
                      <a:r>
                        <a:rPr sz="1050" spc="-20" dirty="0">
                          <a:latin typeface="+mj-lt"/>
                          <a:cs typeface="DINPro-Regular"/>
                        </a:rPr>
                        <a:t>2324</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a:lnSpc>
                          <a:spcPct val="100000"/>
                        </a:lnSpc>
                        <a:spcBef>
                          <a:spcPts val="140"/>
                        </a:spcBef>
                      </a:pPr>
                      <a:r>
                        <a:rPr sz="1050" dirty="0">
                          <a:latin typeface="+mj-lt"/>
                          <a:cs typeface="DINPro-Regular"/>
                        </a:rPr>
                        <a:t>5992 </a:t>
                      </a:r>
                      <a:r>
                        <a:rPr sz="1050" spc="-20" dirty="0">
                          <a:latin typeface="+mj-lt"/>
                          <a:cs typeface="DINPro-Regular"/>
                        </a:rPr>
                        <a:t>2253</a:t>
                      </a:r>
                      <a:endParaRPr sz="1050">
                        <a:latin typeface="+mj-lt"/>
                        <a:cs typeface="DINPro-Regular"/>
                      </a:endParaRPr>
                    </a:p>
                    <a:p>
                      <a:pPr algn="ctr">
                        <a:lnSpc>
                          <a:spcPct val="100000"/>
                        </a:lnSpc>
                        <a:spcBef>
                          <a:spcPts val="80"/>
                        </a:spcBef>
                      </a:pPr>
                      <a:r>
                        <a:rPr sz="1050" spc="-20" dirty="0">
                          <a:latin typeface="+mj-lt"/>
                          <a:cs typeface="DINPro-Regular"/>
                        </a:rPr>
                        <a:t>2324</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a:lnSpc>
                          <a:spcPct val="100000"/>
                        </a:lnSpc>
                        <a:spcBef>
                          <a:spcPts val="140"/>
                        </a:spcBef>
                      </a:pPr>
                      <a:r>
                        <a:rPr sz="1050" dirty="0">
                          <a:latin typeface="+mj-lt"/>
                          <a:cs typeface="DINPro-Regular"/>
                        </a:rPr>
                        <a:t>5992 </a:t>
                      </a:r>
                      <a:r>
                        <a:rPr sz="1050" spc="-20" dirty="0">
                          <a:latin typeface="+mj-lt"/>
                          <a:cs typeface="DINPro-Regular"/>
                        </a:rPr>
                        <a:t>2253</a:t>
                      </a:r>
                      <a:endParaRPr sz="1050" dirty="0">
                        <a:latin typeface="+mj-lt"/>
                        <a:cs typeface="DINPro-Regular"/>
                      </a:endParaRPr>
                    </a:p>
                    <a:p>
                      <a:pPr algn="ctr">
                        <a:lnSpc>
                          <a:spcPct val="100000"/>
                        </a:lnSpc>
                        <a:spcBef>
                          <a:spcPts val="80"/>
                        </a:spcBef>
                      </a:pPr>
                      <a:r>
                        <a:rPr sz="1050" spc="-20" dirty="0">
                          <a:latin typeface="+mj-lt"/>
                          <a:cs typeface="DINPro-Regular"/>
                        </a:rPr>
                        <a:t>2324</a:t>
                      </a:r>
                      <a:endParaRPr sz="1050" dirty="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a:lnSpc>
                          <a:spcPct val="100000"/>
                        </a:lnSpc>
                        <a:spcBef>
                          <a:spcPts val="140"/>
                        </a:spcBef>
                      </a:pPr>
                      <a:r>
                        <a:rPr sz="1050" dirty="0">
                          <a:latin typeface="+mj-lt"/>
                          <a:cs typeface="DINPro-Regular"/>
                        </a:rPr>
                        <a:t>5992 </a:t>
                      </a:r>
                      <a:r>
                        <a:rPr sz="1050" spc="-20" dirty="0">
                          <a:latin typeface="+mj-lt"/>
                          <a:cs typeface="DINPro-Regular"/>
                        </a:rPr>
                        <a:t>2253</a:t>
                      </a:r>
                      <a:endParaRPr sz="1050">
                        <a:latin typeface="+mj-lt"/>
                        <a:cs typeface="DINPro-Regular"/>
                      </a:endParaRPr>
                    </a:p>
                    <a:p>
                      <a:pPr algn="ctr">
                        <a:lnSpc>
                          <a:spcPct val="100000"/>
                        </a:lnSpc>
                        <a:spcBef>
                          <a:spcPts val="80"/>
                        </a:spcBef>
                      </a:pPr>
                      <a:r>
                        <a:rPr sz="1050" spc="-20" dirty="0">
                          <a:latin typeface="+mj-lt"/>
                          <a:cs typeface="DINPro-Regular"/>
                        </a:rPr>
                        <a:t>2324</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a:lnSpc>
                          <a:spcPct val="100000"/>
                        </a:lnSpc>
                        <a:spcBef>
                          <a:spcPts val="140"/>
                        </a:spcBef>
                      </a:pPr>
                      <a:r>
                        <a:rPr sz="1050" dirty="0">
                          <a:latin typeface="+mj-lt"/>
                          <a:cs typeface="DINPro-Regular"/>
                        </a:rPr>
                        <a:t>7186 </a:t>
                      </a:r>
                      <a:r>
                        <a:rPr sz="1050" spc="-20" dirty="0">
                          <a:latin typeface="+mj-lt"/>
                          <a:cs typeface="DINPro-Regular"/>
                        </a:rPr>
                        <a:t>2253</a:t>
                      </a:r>
                      <a:endParaRPr sz="1050" dirty="0">
                        <a:latin typeface="+mj-lt"/>
                        <a:cs typeface="DINPro-Regular"/>
                      </a:endParaRPr>
                    </a:p>
                    <a:p>
                      <a:pPr algn="ctr">
                        <a:lnSpc>
                          <a:spcPct val="100000"/>
                        </a:lnSpc>
                        <a:spcBef>
                          <a:spcPts val="80"/>
                        </a:spcBef>
                      </a:pPr>
                      <a:r>
                        <a:rPr sz="1050" spc="-20" dirty="0">
                          <a:latin typeface="+mj-lt"/>
                          <a:cs typeface="DINPro-Regular"/>
                        </a:rPr>
                        <a:t>2324</a:t>
                      </a:r>
                      <a:endParaRPr sz="1050" dirty="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a:lnSpc>
                          <a:spcPct val="100000"/>
                        </a:lnSpc>
                        <a:spcBef>
                          <a:spcPts val="140"/>
                        </a:spcBef>
                      </a:pPr>
                      <a:r>
                        <a:rPr sz="1050" dirty="0">
                          <a:latin typeface="+mj-lt"/>
                          <a:cs typeface="DINPro-Regular"/>
                        </a:rPr>
                        <a:t>7186 </a:t>
                      </a:r>
                      <a:r>
                        <a:rPr sz="1050" spc="-20" dirty="0">
                          <a:latin typeface="+mj-lt"/>
                          <a:cs typeface="DINPro-Regular"/>
                        </a:rPr>
                        <a:t>2253</a:t>
                      </a:r>
                      <a:endParaRPr sz="1050" dirty="0">
                        <a:latin typeface="+mj-lt"/>
                        <a:cs typeface="DINPro-Regular"/>
                      </a:endParaRPr>
                    </a:p>
                    <a:p>
                      <a:pPr algn="ctr">
                        <a:lnSpc>
                          <a:spcPct val="100000"/>
                        </a:lnSpc>
                        <a:spcBef>
                          <a:spcPts val="80"/>
                        </a:spcBef>
                      </a:pPr>
                      <a:r>
                        <a:rPr sz="1050" spc="-20" dirty="0">
                          <a:latin typeface="+mj-lt"/>
                          <a:cs typeface="DINPro-Regular"/>
                        </a:rPr>
                        <a:t>2324</a:t>
                      </a:r>
                      <a:endParaRPr sz="1050" dirty="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a:lnSpc>
                          <a:spcPct val="100000"/>
                        </a:lnSpc>
                        <a:spcBef>
                          <a:spcPts val="140"/>
                        </a:spcBef>
                      </a:pPr>
                      <a:r>
                        <a:rPr sz="1050" dirty="0">
                          <a:latin typeface="+mj-lt"/>
                          <a:cs typeface="DINPro-Regular"/>
                        </a:rPr>
                        <a:t>7186 </a:t>
                      </a:r>
                      <a:r>
                        <a:rPr sz="1050" spc="-20" dirty="0">
                          <a:latin typeface="+mj-lt"/>
                          <a:cs typeface="DINPro-Regular"/>
                        </a:rPr>
                        <a:t>2253</a:t>
                      </a:r>
                      <a:endParaRPr sz="1050" dirty="0">
                        <a:latin typeface="+mj-lt"/>
                        <a:cs typeface="DINPro-Regular"/>
                      </a:endParaRPr>
                    </a:p>
                    <a:p>
                      <a:pPr algn="ctr">
                        <a:lnSpc>
                          <a:spcPct val="100000"/>
                        </a:lnSpc>
                        <a:spcBef>
                          <a:spcPts val="80"/>
                        </a:spcBef>
                      </a:pPr>
                      <a:r>
                        <a:rPr sz="1050" spc="-20" dirty="0">
                          <a:latin typeface="+mj-lt"/>
                          <a:cs typeface="DINPro-Regular"/>
                        </a:rPr>
                        <a:t>2324</a:t>
                      </a:r>
                      <a:endParaRPr sz="1050" dirty="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a:lnSpc>
                          <a:spcPct val="100000"/>
                        </a:lnSpc>
                        <a:spcBef>
                          <a:spcPts val="140"/>
                        </a:spcBef>
                      </a:pPr>
                      <a:r>
                        <a:rPr sz="1050" dirty="0">
                          <a:latin typeface="+mj-lt"/>
                          <a:cs typeface="DINPro-Regular"/>
                        </a:rPr>
                        <a:t>7186 </a:t>
                      </a:r>
                      <a:r>
                        <a:rPr sz="1050" spc="-20" dirty="0">
                          <a:latin typeface="+mj-lt"/>
                          <a:cs typeface="DINPro-Regular"/>
                        </a:rPr>
                        <a:t>2253</a:t>
                      </a:r>
                      <a:endParaRPr sz="1050" dirty="0">
                        <a:latin typeface="+mj-lt"/>
                        <a:cs typeface="DINPro-Regular"/>
                      </a:endParaRPr>
                    </a:p>
                    <a:p>
                      <a:pPr algn="ctr">
                        <a:lnSpc>
                          <a:spcPct val="100000"/>
                        </a:lnSpc>
                        <a:spcBef>
                          <a:spcPts val="80"/>
                        </a:spcBef>
                      </a:pPr>
                      <a:r>
                        <a:rPr sz="1050" spc="-20" dirty="0">
                          <a:latin typeface="+mj-lt"/>
                          <a:cs typeface="DINPro-Regular"/>
                        </a:rPr>
                        <a:t>2324</a:t>
                      </a:r>
                      <a:endParaRPr sz="1050" dirty="0">
                        <a:latin typeface="+mj-lt"/>
                        <a:cs typeface="DINPro-Regular"/>
                      </a:endParaRPr>
                    </a:p>
                  </a:txBody>
                  <a:tcPr marL="0" marR="0" marT="17780" marB="0">
                    <a:lnL w="6350">
                      <a:solidFill>
                        <a:srgbClr val="929B9F"/>
                      </a:solidFill>
                      <a:prstDash val="solid"/>
                    </a:lnL>
                    <a:lnR w="12700" cap="flat" cmpd="sng" algn="ctr">
                      <a:solidFill>
                        <a:schemeClr val="tx1"/>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12474">
                <a:tc>
                  <a:txBody>
                    <a:bodyPr/>
                    <a:lstStyle/>
                    <a:p>
                      <a:pPr marL="18415">
                        <a:lnSpc>
                          <a:spcPct val="100000"/>
                        </a:lnSpc>
                        <a:spcBef>
                          <a:spcPts val="95"/>
                        </a:spcBef>
                      </a:pPr>
                      <a:r>
                        <a:rPr sz="1050" b="1" spc="-10" dirty="0">
                          <a:solidFill>
                            <a:srgbClr val="DF271C"/>
                          </a:solidFill>
                          <a:latin typeface="+mj-lt"/>
                          <a:cs typeface="DINPro-Regular"/>
                        </a:rPr>
                        <a:t>REFRIGERANT***</a:t>
                      </a:r>
                      <a:endParaRPr sz="1050" b="1" dirty="0">
                        <a:latin typeface="+mj-lt"/>
                        <a:cs typeface="DINPro-Regular"/>
                      </a:endParaRPr>
                    </a:p>
                  </a:txBody>
                  <a:tcPr marL="0" marR="0" marT="12065" marB="0">
                    <a:lnL w="12700" cap="flat" cmpd="sng" algn="ctr">
                      <a:solidFill>
                        <a:schemeClr val="tx1"/>
                      </a:solidFill>
                      <a:prstDash val="solid"/>
                      <a:round/>
                      <a:headEnd type="none" w="med" len="med"/>
                      <a:tailEnd type="none" w="med" len="med"/>
                    </a:lnL>
                    <a:lnR w="12700">
                      <a:solidFill>
                        <a:srgbClr val="000000"/>
                      </a:solidFill>
                      <a:prstDash val="solid"/>
                    </a:lnR>
                    <a:lnT w="6350">
                      <a:solidFill>
                        <a:srgbClr val="000000"/>
                      </a:solidFill>
                      <a:prstDash val="solid"/>
                    </a:lnT>
                    <a:lnB w="12700" cap="flat" cmpd="sng" algn="ctr">
                      <a:solidFill>
                        <a:schemeClr val="tx1"/>
                      </a:solidFill>
                      <a:prstDash val="solid"/>
                      <a:round/>
                      <a:headEnd type="none" w="med" len="med"/>
                      <a:tailEnd type="none" w="med" len="med"/>
                    </a:lnB>
                  </a:tcPr>
                </a:tc>
                <a:tc gridSpan="19">
                  <a:txBody>
                    <a:bodyPr/>
                    <a:lstStyle/>
                    <a:p>
                      <a:pPr marL="1129030">
                        <a:lnSpc>
                          <a:spcPct val="100000"/>
                        </a:lnSpc>
                        <a:spcBef>
                          <a:spcPts val="95"/>
                        </a:spcBef>
                      </a:pPr>
                      <a:r>
                        <a:rPr sz="1050" b="1" dirty="0">
                          <a:latin typeface="+mj-lt"/>
                          <a:cs typeface="DINPro-Bold"/>
                        </a:rPr>
                        <a:t>R32</a:t>
                      </a:r>
                      <a:r>
                        <a:rPr sz="1050" b="1" spc="-10" dirty="0">
                          <a:latin typeface="+mj-lt"/>
                          <a:cs typeface="DINPro-Bold"/>
                        </a:rPr>
                        <a:t> </a:t>
                      </a:r>
                      <a:r>
                        <a:rPr sz="1050" b="1" dirty="0">
                          <a:latin typeface="+mj-lt"/>
                          <a:cs typeface="DINPro-Bold"/>
                        </a:rPr>
                        <a:t>/</a:t>
                      </a:r>
                      <a:r>
                        <a:rPr sz="1050" b="1" spc="-10" dirty="0">
                          <a:latin typeface="+mj-lt"/>
                          <a:cs typeface="DINPro-Bold"/>
                        </a:rPr>
                        <a:t> </a:t>
                      </a:r>
                      <a:r>
                        <a:rPr sz="1050" b="1" dirty="0">
                          <a:latin typeface="+mj-lt"/>
                          <a:cs typeface="DINPro-Bold"/>
                        </a:rPr>
                        <a:t>A2L</a:t>
                      </a:r>
                      <a:r>
                        <a:rPr sz="1050" b="1" spc="-10" dirty="0">
                          <a:latin typeface="+mj-lt"/>
                          <a:cs typeface="DINPro-Bold"/>
                        </a:rPr>
                        <a:t> </a:t>
                      </a:r>
                      <a:r>
                        <a:rPr sz="1050" b="1" dirty="0">
                          <a:latin typeface="+mj-lt"/>
                          <a:cs typeface="DINPro-Bold"/>
                        </a:rPr>
                        <a:t>/</a:t>
                      </a:r>
                      <a:r>
                        <a:rPr sz="1050" b="1" spc="-10" dirty="0">
                          <a:latin typeface="+mj-lt"/>
                          <a:cs typeface="DINPro-Bold"/>
                        </a:rPr>
                        <a:t> </a:t>
                      </a:r>
                      <a:r>
                        <a:rPr sz="1050" b="1" dirty="0">
                          <a:latin typeface="+mj-lt"/>
                          <a:cs typeface="DINPro-Bold"/>
                        </a:rPr>
                        <a:t>GWP=675</a:t>
                      </a:r>
                      <a:r>
                        <a:rPr sz="1050" b="1" spc="-10" dirty="0">
                          <a:latin typeface="+mj-lt"/>
                          <a:cs typeface="DINPro-Bold"/>
                        </a:rPr>
                        <a:t> </a:t>
                      </a:r>
                      <a:r>
                        <a:rPr sz="1050" b="1" dirty="0">
                          <a:latin typeface="+mj-lt"/>
                          <a:cs typeface="DINPro-Bold"/>
                        </a:rPr>
                        <a:t>following</a:t>
                      </a:r>
                      <a:r>
                        <a:rPr sz="1050" b="1" spc="-5" dirty="0">
                          <a:latin typeface="+mj-lt"/>
                          <a:cs typeface="DINPro-Bold"/>
                        </a:rPr>
                        <a:t> </a:t>
                      </a:r>
                      <a:r>
                        <a:rPr sz="1050" b="1" spc="-25" dirty="0">
                          <a:latin typeface="+mj-lt"/>
                          <a:cs typeface="DINPro-Bold"/>
                        </a:rPr>
                        <a:t>AR4</a:t>
                      </a:r>
                      <a:endParaRPr sz="1050" dirty="0">
                        <a:latin typeface="+mj-lt"/>
                        <a:cs typeface="DINPro-Bold"/>
                      </a:endParaRPr>
                    </a:p>
                  </a:txBody>
                  <a:tcPr marL="0" marR="0" marT="12065" marB="0">
                    <a:lnL w="12700">
                      <a:solidFill>
                        <a:srgbClr val="000000"/>
                      </a:solidFill>
                      <a:prstDash val="solid"/>
                    </a:lnL>
                    <a:lnR w="12700" cap="flat" cmpd="sng" algn="ctr">
                      <a:solidFill>
                        <a:schemeClr val="tx1"/>
                      </a:solidFill>
                      <a:prstDash val="solid"/>
                      <a:round/>
                      <a:headEnd type="none" w="med" len="med"/>
                      <a:tailEnd type="none" w="med" len="med"/>
                    </a:lnR>
                    <a:lnT w="6350">
                      <a:solidFill>
                        <a:srgbClr val="000000"/>
                      </a:solidFill>
                      <a:prstDash val="solid"/>
                    </a:lnT>
                    <a:lnB w="12700" cap="flat" cmpd="sng" algn="ctr">
                      <a:solidFill>
                        <a:schemeClr val="tx1"/>
                      </a:solidFill>
                      <a:prstDash val="solid"/>
                      <a:round/>
                      <a:headEnd type="none" w="med" len="med"/>
                      <a:tailEnd type="none" w="med" len="me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pPr marL="1129030">
                        <a:lnSpc>
                          <a:spcPct val="100000"/>
                        </a:lnSpc>
                        <a:spcBef>
                          <a:spcPts val="95"/>
                        </a:spcBef>
                      </a:pPr>
                      <a:endParaRPr sz="800" dirty="0">
                        <a:latin typeface="DINPro-Bold"/>
                        <a:cs typeface="DINPro-Bold"/>
                      </a:endParaRPr>
                    </a:p>
                  </a:txBody>
                  <a:tcPr marL="0" marR="0" marT="12065"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tcPr>
                </a:tc>
                <a:tc hMerge="1">
                  <a:txBody>
                    <a:bodyPr/>
                    <a:lstStyle/>
                    <a:p>
                      <a:pPr marL="1129030">
                        <a:lnSpc>
                          <a:spcPct val="100000"/>
                        </a:lnSpc>
                        <a:spcBef>
                          <a:spcPts val="95"/>
                        </a:spcBef>
                      </a:pPr>
                      <a:endParaRPr sz="800" dirty="0">
                        <a:latin typeface="DINPro-Bold"/>
                        <a:cs typeface="DINPro-Bold"/>
                      </a:endParaRPr>
                    </a:p>
                  </a:txBody>
                  <a:tcPr marL="0" marR="0" marT="12065"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tcPr>
                </a:tc>
                <a:tc hMerge="1">
                  <a:txBody>
                    <a:bodyPr/>
                    <a:lstStyle/>
                    <a:p>
                      <a:pPr marL="1129030">
                        <a:lnSpc>
                          <a:spcPct val="100000"/>
                        </a:lnSpc>
                        <a:spcBef>
                          <a:spcPts val="95"/>
                        </a:spcBef>
                      </a:pPr>
                      <a:endParaRPr sz="800" dirty="0">
                        <a:latin typeface="DINPro-Bold"/>
                        <a:cs typeface="DINPro-Bold"/>
                      </a:endParaRPr>
                    </a:p>
                  </a:txBody>
                  <a:tcPr marL="0" marR="0" marT="12065"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tcPr>
                </a:tc>
                <a:tc hMerge="1">
                  <a:txBody>
                    <a:bodyPr/>
                    <a:lstStyle/>
                    <a:p>
                      <a:pPr marL="1129030">
                        <a:lnSpc>
                          <a:spcPct val="100000"/>
                        </a:lnSpc>
                        <a:spcBef>
                          <a:spcPts val="95"/>
                        </a:spcBef>
                      </a:pPr>
                      <a:endParaRPr sz="800" dirty="0">
                        <a:latin typeface="DINPro-Bold"/>
                        <a:cs typeface="DINPro-Bold"/>
                      </a:endParaRPr>
                    </a:p>
                  </a:txBody>
                  <a:tcPr marL="0" marR="0" marT="12065"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tcPr>
                </a:tc>
                <a:tc hMerge="1">
                  <a:txBody>
                    <a:bodyPr/>
                    <a:lstStyle/>
                    <a:p>
                      <a:pPr marL="1129030">
                        <a:lnSpc>
                          <a:spcPct val="100000"/>
                        </a:lnSpc>
                        <a:spcBef>
                          <a:spcPts val="95"/>
                        </a:spcBef>
                      </a:pPr>
                      <a:endParaRPr sz="800" dirty="0">
                        <a:latin typeface="DINPro-Bold"/>
                        <a:cs typeface="DINPro-Bold"/>
                      </a:endParaRPr>
                    </a:p>
                  </a:txBody>
                  <a:tcPr marL="0" marR="0" marT="12065"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tcPr>
                </a:tc>
                <a:tc hMerge="1">
                  <a:txBody>
                    <a:bodyPr/>
                    <a:lstStyle/>
                    <a:p>
                      <a:pPr marL="1129030">
                        <a:lnSpc>
                          <a:spcPct val="100000"/>
                        </a:lnSpc>
                        <a:spcBef>
                          <a:spcPts val="95"/>
                        </a:spcBef>
                      </a:pPr>
                      <a:endParaRPr sz="800" dirty="0">
                        <a:latin typeface="DINPro-Bold"/>
                        <a:cs typeface="DINPro-Bold"/>
                      </a:endParaRPr>
                    </a:p>
                  </a:txBody>
                  <a:tcPr marL="0" marR="0" marT="12065"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tcPr>
                </a:tc>
                <a:tc hMerge="1">
                  <a:txBody>
                    <a:bodyPr/>
                    <a:lstStyle/>
                    <a:p>
                      <a:pPr marL="1129030">
                        <a:lnSpc>
                          <a:spcPct val="100000"/>
                        </a:lnSpc>
                        <a:spcBef>
                          <a:spcPts val="95"/>
                        </a:spcBef>
                      </a:pPr>
                      <a:endParaRPr sz="800" dirty="0">
                        <a:latin typeface="DINPro-Bold"/>
                        <a:cs typeface="DINPro-Bold"/>
                      </a:endParaRPr>
                    </a:p>
                  </a:txBody>
                  <a:tcPr marL="0" marR="0" marT="12065"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tcPr>
                </a:tc>
                <a:tc hMerge="1">
                  <a:txBody>
                    <a:bodyPr/>
                    <a:lstStyle/>
                    <a:p>
                      <a:pPr marL="1129030">
                        <a:lnSpc>
                          <a:spcPct val="100000"/>
                        </a:lnSpc>
                        <a:spcBef>
                          <a:spcPts val="95"/>
                        </a:spcBef>
                      </a:pPr>
                      <a:endParaRPr sz="800" dirty="0">
                        <a:latin typeface="DINPro-Bold"/>
                        <a:cs typeface="DINPro-Bold"/>
                      </a:endParaRPr>
                    </a:p>
                  </a:txBody>
                  <a:tcPr marL="0" marR="0" marT="12065"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tcPr>
                </a:tc>
                <a:tc hMerge="1">
                  <a:txBody>
                    <a:bodyPr/>
                    <a:lstStyle/>
                    <a:p>
                      <a:pPr marL="1129030">
                        <a:lnSpc>
                          <a:spcPct val="100000"/>
                        </a:lnSpc>
                        <a:spcBef>
                          <a:spcPts val="95"/>
                        </a:spcBef>
                      </a:pPr>
                      <a:endParaRPr sz="800" dirty="0">
                        <a:latin typeface="DINPro-Bold"/>
                        <a:cs typeface="DINPro-Bold"/>
                      </a:endParaRPr>
                    </a:p>
                  </a:txBody>
                  <a:tcPr marL="0" marR="0" marT="12065" marB="0">
                    <a:lnL w="12700">
                      <a:solidFill>
                        <a:srgbClr val="000000"/>
                      </a:solidFill>
                      <a:prstDash val="solid"/>
                    </a:lnL>
                    <a:lnT w="6350" cap="flat" cmpd="sng" algn="ctr">
                      <a:solidFill>
                        <a:srgbClr val="000000"/>
                      </a:solidFill>
                      <a:prstDash val="solid"/>
                      <a:round/>
                      <a:headEnd type="none" w="med" len="med"/>
                      <a:tailEnd type="none" w="med" len="med"/>
                    </a:lnT>
                    <a:lnB w="6350">
                      <a:solidFill>
                        <a:srgbClr val="000000"/>
                      </a:solidFill>
                      <a:prstDash val="solid"/>
                    </a:lnB>
                  </a:tcPr>
                </a:tc>
                <a:extLst>
                  <a:ext uri="{0D108BD9-81ED-4DB2-BD59-A6C34878D82A}">
                    <a16:rowId xmlns:a16="http://schemas.microsoft.com/office/drawing/2014/main" val="10006"/>
                  </a:ext>
                </a:extLst>
              </a:tr>
            </a:tbl>
          </a:graphicData>
        </a:graphic>
      </p:graphicFrame>
      <p:sp>
        <p:nvSpPr>
          <p:cNvPr id="15" name="object 10">
            <a:extLst>
              <a:ext uri="{FF2B5EF4-FFF2-40B4-BE49-F238E27FC236}">
                <a16:creationId xmlns:a16="http://schemas.microsoft.com/office/drawing/2014/main" id="{C373D5CE-0F40-4D35-85CD-60073A669741}"/>
              </a:ext>
            </a:extLst>
          </p:cNvPr>
          <p:cNvSpPr txBox="1"/>
          <p:nvPr/>
        </p:nvSpPr>
        <p:spPr>
          <a:xfrm>
            <a:off x="616200" y="5022355"/>
            <a:ext cx="6179820" cy="382156"/>
          </a:xfrm>
          <a:prstGeom prst="rect">
            <a:avLst/>
          </a:prstGeom>
        </p:spPr>
        <p:txBody>
          <a:bodyPr vert="horz" wrap="square" lIns="0" tIns="12700" rIns="0" bIns="0" rtlCol="0">
            <a:spAutoFit/>
          </a:bodyPr>
          <a:lstStyle/>
          <a:p>
            <a:pPr marL="38100">
              <a:lnSpc>
                <a:spcPct val="100000"/>
              </a:lnSpc>
              <a:spcBef>
                <a:spcPts val="100"/>
              </a:spcBef>
            </a:pPr>
            <a:r>
              <a:rPr sz="800" b="0" dirty="0">
                <a:latin typeface="+mj-lt"/>
                <a:cs typeface="HelveticaNeueLT Pro 45 Lt"/>
              </a:rPr>
              <a:t>**</a:t>
            </a:r>
            <a:r>
              <a:rPr sz="800" b="0" spc="350" dirty="0">
                <a:latin typeface="+mj-lt"/>
                <a:cs typeface="HelveticaNeueLT Pro 45 Lt"/>
              </a:rPr>
              <a:t> </a:t>
            </a:r>
            <a:r>
              <a:rPr sz="800" b="0" dirty="0">
                <a:latin typeface="+mj-lt"/>
                <a:cs typeface="HelveticaNeueLT Pro 45 Lt"/>
              </a:rPr>
              <a:t>In dB </a:t>
            </a:r>
            <a:r>
              <a:rPr sz="800" b="0" spc="-10" dirty="0">
                <a:latin typeface="+mj-lt"/>
                <a:cs typeface="HelveticaNeueLT Pro 45 Lt"/>
              </a:rPr>
              <a:t>ref=10</a:t>
            </a:r>
            <a:r>
              <a:rPr sz="800" b="0" spc="-15" baseline="27777" dirty="0">
                <a:latin typeface="+mj-lt"/>
                <a:cs typeface="HelveticaNeueLT Pro 45 Lt"/>
              </a:rPr>
              <a:t>-</a:t>
            </a:r>
            <a:r>
              <a:rPr sz="800" b="0" baseline="27777" dirty="0">
                <a:latin typeface="+mj-lt"/>
                <a:cs typeface="HelveticaNeueLT Pro 45 Lt"/>
              </a:rPr>
              <a:t>12</a:t>
            </a:r>
            <a:r>
              <a:rPr sz="800" b="0" spc="75" baseline="27777" dirty="0">
                <a:latin typeface="+mj-lt"/>
                <a:cs typeface="HelveticaNeueLT Pro 45 Lt"/>
              </a:rPr>
              <a:t> </a:t>
            </a:r>
            <a:r>
              <a:rPr sz="800" b="0" spc="-10" dirty="0">
                <a:latin typeface="+mj-lt"/>
                <a:cs typeface="HelveticaNeueLT Pro 45 Lt"/>
              </a:rPr>
              <a:t>W,</a:t>
            </a:r>
            <a:r>
              <a:rPr sz="800" b="0" dirty="0">
                <a:latin typeface="+mj-lt"/>
                <a:cs typeface="HelveticaNeueLT Pro 45 Lt"/>
              </a:rPr>
              <a:t> 'A' weighted.</a:t>
            </a:r>
            <a:r>
              <a:rPr sz="800" b="0" spc="-5" dirty="0">
                <a:latin typeface="+mj-lt"/>
                <a:cs typeface="HelveticaNeueLT Pro 45 Lt"/>
              </a:rPr>
              <a:t> </a:t>
            </a:r>
            <a:r>
              <a:rPr sz="800" b="0" dirty="0">
                <a:latin typeface="+mj-lt"/>
                <a:cs typeface="HelveticaNeueLT Pro 45 Lt"/>
              </a:rPr>
              <a:t>Declared dual-number noise emission values in accordance with ISO 4871</a:t>
            </a:r>
            <a:r>
              <a:rPr sz="800" b="0" spc="-5" dirty="0">
                <a:latin typeface="+mj-lt"/>
                <a:cs typeface="HelveticaNeueLT Pro 45 Lt"/>
              </a:rPr>
              <a:t> </a:t>
            </a:r>
            <a:r>
              <a:rPr sz="800" b="0" dirty="0">
                <a:latin typeface="+mj-lt"/>
                <a:cs typeface="HelveticaNeueLT Pro 45 Lt"/>
              </a:rPr>
              <a:t>with an associated uncertainty of +/-3dB(A). Measured in accordance</a:t>
            </a:r>
            <a:r>
              <a:rPr sz="800" b="0" spc="-5" dirty="0">
                <a:latin typeface="+mj-lt"/>
                <a:cs typeface="HelveticaNeueLT Pro 45 Lt"/>
              </a:rPr>
              <a:t> </a:t>
            </a:r>
            <a:r>
              <a:rPr sz="800" b="0" dirty="0">
                <a:latin typeface="+mj-lt"/>
                <a:cs typeface="HelveticaNeueLT Pro 45 Lt"/>
              </a:rPr>
              <a:t>with ISO 9614-1 and certified by </a:t>
            </a:r>
            <a:r>
              <a:rPr sz="800" b="0" spc="-10" dirty="0">
                <a:latin typeface="+mj-lt"/>
                <a:cs typeface="HelveticaNeueLT Pro 45 Lt"/>
              </a:rPr>
              <a:t>Eurovent.</a:t>
            </a:r>
            <a:endParaRPr sz="800" dirty="0">
              <a:latin typeface="+mj-lt"/>
              <a:cs typeface="HelveticaNeueLT Pro 45 Lt"/>
            </a:endParaRPr>
          </a:p>
          <a:p>
            <a:pPr marL="38100">
              <a:lnSpc>
                <a:spcPct val="100000"/>
              </a:lnSpc>
            </a:pPr>
            <a:r>
              <a:rPr sz="800" b="0" dirty="0">
                <a:latin typeface="+mj-lt"/>
                <a:cs typeface="HelveticaNeueLT Pro 45 Lt"/>
              </a:rPr>
              <a:t>***</a:t>
            </a:r>
            <a:r>
              <a:rPr sz="800" b="0" spc="155" dirty="0">
                <a:latin typeface="+mj-lt"/>
                <a:cs typeface="HelveticaNeueLT Pro 45 Lt"/>
              </a:rPr>
              <a:t> </a:t>
            </a:r>
            <a:r>
              <a:rPr sz="800" b="0" dirty="0">
                <a:latin typeface="+mj-lt"/>
                <a:cs typeface="HelveticaNeueLT Pro 45 Lt"/>
              </a:rPr>
              <a:t>Values</a:t>
            </a:r>
            <a:r>
              <a:rPr sz="800" b="0" spc="-5" dirty="0">
                <a:latin typeface="+mj-lt"/>
                <a:cs typeface="HelveticaNeueLT Pro 45 Lt"/>
              </a:rPr>
              <a:t> </a:t>
            </a:r>
            <a:r>
              <a:rPr sz="800" b="0" dirty="0">
                <a:latin typeface="+mj-lt"/>
                <a:cs typeface="HelveticaNeueLT Pro 45 Lt"/>
              </a:rPr>
              <a:t>are</a:t>
            </a:r>
            <a:r>
              <a:rPr sz="800" b="0" spc="-5" dirty="0">
                <a:latin typeface="+mj-lt"/>
                <a:cs typeface="HelveticaNeueLT Pro 45 Lt"/>
              </a:rPr>
              <a:t> </a:t>
            </a:r>
            <a:r>
              <a:rPr sz="800" b="0" dirty="0">
                <a:latin typeface="+mj-lt"/>
                <a:cs typeface="HelveticaNeueLT Pro 45 Lt"/>
              </a:rPr>
              <a:t>guidelines only.</a:t>
            </a:r>
            <a:r>
              <a:rPr sz="800" b="0" spc="-5" dirty="0">
                <a:latin typeface="+mj-lt"/>
                <a:cs typeface="HelveticaNeueLT Pro 45 Lt"/>
              </a:rPr>
              <a:t> </a:t>
            </a:r>
            <a:r>
              <a:rPr sz="800" b="0" dirty="0">
                <a:latin typeface="+mj-lt"/>
                <a:cs typeface="HelveticaNeueLT Pro 45 Lt"/>
              </a:rPr>
              <a:t>Refer</a:t>
            </a:r>
            <a:r>
              <a:rPr sz="800" b="0" spc="-5" dirty="0">
                <a:latin typeface="+mj-lt"/>
                <a:cs typeface="HelveticaNeueLT Pro 45 Lt"/>
              </a:rPr>
              <a:t> </a:t>
            </a:r>
            <a:r>
              <a:rPr sz="800" b="0" dirty="0">
                <a:latin typeface="+mj-lt"/>
                <a:cs typeface="HelveticaNeueLT Pro 45 Lt"/>
              </a:rPr>
              <a:t>to the</a:t>
            </a:r>
            <a:r>
              <a:rPr sz="800" b="0" spc="-5" dirty="0">
                <a:latin typeface="+mj-lt"/>
                <a:cs typeface="HelveticaNeueLT Pro 45 Lt"/>
              </a:rPr>
              <a:t> </a:t>
            </a:r>
            <a:r>
              <a:rPr sz="800" b="0" dirty="0">
                <a:latin typeface="+mj-lt"/>
                <a:cs typeface="HelveticaNeueLT Pro 45 Lt"/>
              </a:rPr>
              <a:t>unit</a:t>
            </a:r>
            <a:r>
              <a:rPr sz="800" b="0" spc="-5" dirty="0">
                <a:latin typeface="+mj-lt"/>
                <a:cs typeface="HelveticaNeueLT Pro 45 Lt"/>
              </a:rPr>
              <a:t> </a:t>
            </a:r>
            <a:r>
              <a:rPr sz="800" b="0" dirty="0">
                <a:latin typeface="+mj-lt"/>
                <a:cs typeface="HelveticaNeueLT Pro 45 Lt"/>
              </a:rPr>
              <a:t>name </a:t>
            </a:r>
            <a:r>
              <a:rPr sz="800" b="0" spc="-10" dirty="0">
                <a:latin typeface="+mj-lt"/>
                <a:cs typeface="HelveticaNeueLT Pro 45 Lt"/>
              </a:rPr>
              <a:t>plate.</a:t>
            </a:r>
            <a:endParaRPr sz="800" dirty="0">
              <a:latin typeface="+mj-lt"/>
              <a:cs typeface="HelveticaNeueLT Pro 45 Lt"/>
            </a:endParaRPr>
          </a:p>
        </p:txBody>
      </p:sp>
      <p:sp>
        <p:nvSpPr>
          <p:cNvPr id="16" name="ZoneTexte 15">
            <a:extLst>
              <a:ext uri="{FF2B5EF4-FFF2-40B4-BE49-F238E27FC236}">
                <a16:creationId xmlns:a16="http://schemas.microsoft.com/office/drawing/2014/main" id="{A0CC322F-0309-4E6A-B286-4B36C5307CBA}"/>
              </a:ext>
            </a:extLst>
          </p:cNvPr>
          <p:cNvSpPr txBox="1"/>
          <p:nvPr/>
        </p:nvSpPr>
        <p:spPr>
          <a:xfrm>
            <a:off x="616200" y="4127841"/>
            <a:ext cx="2028958" cy="605397"/>
          </a:xfrm>
          <a:prstGeom prst="rect">
            <a:avLst/>
          </a:prstGeom>
          <a:solidFill>
            <a:srgbClr val="E3E3E3"/>
          </a:solidFill>
          <a:ln>
            <a:solidFill>
              <a:srgbClr val="BAC0D0"/>
            </a:solidFill>
          </a:ln>
        </p:spPr>
        <p:txBody>
          <a:bodyPr wrap="square" lIns="0" tIns="0" rIns="0" bIns="0" rtlCol="0">
            <a:noAutofit/>
          </a:bodyPr>
          <a:lstStyle/>
          <a:p>
            <a:pPr>
              <a:lnSpc>
                <a:spcPct val="95000"/>
              </a:lnSpc>
            </a:pPr>
            <a:endParaRPr lang="en-US" sz="1600" dirty="0"/>
          </a:p>
          <a:p>
            <a:pPr algn="ctr">
              <a:lnSpc>
                <a:spcPct val="95000"/>
              </a:lnSpc>
            </a:pPr>
            <a:r>
              <a:rPr lang="en-US" sz="1200" dirty="0"/>
              <a:t>Eurovent certified values</a:t>
            </a:r>
          </a:p>
        </p:txBody>
      </p:sp>
      <p:pic>
        <p:nvPicPr>
          <p:cNvPr id="18" name="Image 17">
            <a:extLst>
              <a:ext uri="{FF2B5EF4-FFF2-40B4-BE49-F238E27FC236}">
                <a16:creationId xmlns:a16="http://schemas.microsoft.com/office/drawing/2014/main" id="{7CB39110-68C3-4EDE-8EFA-7F78CBD9BE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3252" y="4127841"/>
            <a:ext cx="1766568" cy="605397"/>
          </a:xfrm>
          <a:prstGeom prst="rect">
            <a:avLst/>
          </a:prstGeom>
        </p:spPr>
      </p:pic>
      <p:pic>
        <p:nvPicPr>
          <p:cNvPr id="19" name="Image 18" descr="Une image contenant ordinateur&#10;&#10;Description générée automatiquement">
            <a:extLst>
              <a:ext uri="{FF2B5EF4-FFF2-40B4-BE49-F238E27FC236}">
                <a16:creationId xmlns:a16="http://schemas.microsoft.com/office/drawing/2014/main" id="{45F80453-2E98-4483-B381-8BC9B3D3E6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7914" y="4186897"/>
            <a:ext cx="453446" cy="453446"/>
          </a:xfrm>
          <a:prstGeom prst="rect">
            <a:avLst/>
          </a:prstGeom>
        </p:spPr>
      </p:pic>
      <p:pic>
        <p:nvPicPr>
          <p:cNvPr id="24" name="Picture 2">
            <a:extLst>
              <a:ext uri="{FF2B5EF4-FFF2-40B4-BE49-F238E27FC236}">
                <a16:creationId xmlns:a16="http://schemas.microsoft.com/office/drawing/2014/main" id="{11D174B7-3207-4CC0-A23F-806996FD0EC9}"/>
              </a:ext>
            </a:extLst>
          </p:cNvPr>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649420" y="4056481"/>
            <a:ext cx="893615" cy="821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Image 24">
            <a:extLst>
              <a:ext uri="{FF2B5EF4-FFF2-40B4-BE49-F238E27FC236}">
                <a16:creationId xmlns:a16="http://schemas.microsoft.com/office/drawing/2014/main" id="{DA41155D-E347-45E5-9A2F-9B088F968E5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96020" y="4225329"/>
            <a:ext cx="1300226" cy="483620"/>
          </a:xfrm>
          <a:prstGeom prst="rect">
            <a:avLst/>
          </a:prstGeom>
        </p:spPr>
      </p:pic>
    </p:spTree>
    <p:extLst>
      <p:ext uri="{BB962C8B-B14F-4D97-AF65-F5344CB8AC3E}">
        <p14:creationId xmlns:p14="http://schemas.microsoft.com/office/powerpoint/2010/main" val="3386416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54E28A-A20B-4F8D-BAE9-C2EF9831A31B}"/>
              </a:ext>
            </a:extLst>
          </p:cNvPr>
          <p:cNvSpPr>
            <a:spLocks noGrp="1"/>
          </p:cNvSpPr>
          <p:nvPr>
            <p:ph type="title"/>
          </p:nvPr>
        </p:nvSpPr>
        <p:spPr/>
        <p:txBody>
          <a:bodyPr/>
          <a:lstStyle/>
          <a:p>
            <a:pPr marL="0" indent="0">
              <a:buNone/>
            </a:pPr>
            <a:r>
              <a:rPr lang="en-US"/>
              <a:t>MAXIMUM EFFICIENCY</a:t>
            </a:r>
            <a:endParaRPr lang="fr-FR"/>
          </a:p>
        </p:txBody>
      </p:sp>
      <p:sp>
        <p:nvSpPr>
          <p:cNvPr id="11" name="Espace réservé de la date 3">
            <a:extLst>
              <a:ext uri="{FF2B5EF4-FFF2-40B4-BE49-F238E27FC236}">
                <a16:creationId xmlns:a16="http://schemas.microsoft.com/office/drawing/2014/main" id="{CA652A5B-7151-4D3E-B22B-1C588727B37E}"/>
              </a:ext>
            </a:extLst>
          </p:cNvPr>
          <p:cNvSpPr>
            <a:spLocks noGrp="1"/>
          </p:cNvSpPr>
          <p:nvPr>
            <p:ph type="dt" sz="half" idx="10"/>
          </p:nvPr>
        </p:nvSpPr>
        <p:spPr>
          <a:prstGeom prst="rect">
            <a:avLst/>
          </a:prstGeom>
        </p:spPr>
        <p:txBody>
          <a:bodyPr/>
          <a:lstStyle>
            <a:lvl1pPr>
              <a:defRPr>
                <a:solidFill>
                  <a:schemeClr val="bg1"/>
                </a:solidFill>
              </a:defRPr>
            </a:lvl1pPr>
          </a:lstStyle>
          <a:p>
            <a:fld id="{A20FF108-C51A-4CAE-81D2-8188422298D8}" type="datetime1">
              <a:rPr lang="fr-FR" smtClean="0"/>
              <a:pPr/>
              <a:t>10/07/2023</a:t>
            </a:fld>
            <a:endParaRPr lang="fr-FR"/>
          </a:p>
        </p:txBody>
      </p:sp>
      <p:sp>
        <p:nvSpPr>
          <p:cNvPr id="10" name="Espace réservé du numéro de diapositive 9">
            <a:extLst>
              <a:ext uri="{FF2B5EF4-FFF2-40B4-BE49-F238E27FC236}">
                <a16:creationId xmlns:a16="http://schemas.microsoft.com/office/drawing/2014/main" id="{DCAE041D-0263-4B92-ACA5-6C872D345B30}"/>
              </a:ext>
            </a:extLst>
          </p:cNvPr>
          <p:cNvSpPr>
            <a:spLocks noGrp="1"/>
          </p:cNvSpPr>
          <p:nvPr>
            <p:ph type="sldNum" sz="quarter" idx="12"/>
          </p:nvPr>
        </p:nvSpPr>
        <p:spPr>
          <a:prstGeom prst="ellipse">
            <a:avLst/>
          </a:prstGeom>
        </p:spPr>
        <p:txBody>
          <a:bodyPr/>
          <a:lstStyle/>
          <a:p>
            <a:fld id="{391C56C8-480A-4BEA-BD3F-551A9BCB35B7}" type="slidenum">
              <a:rPr lang="fr-FR" smtClean="0"/>
              <a:pPr/>
              <a:t>40</a:t>
            </a:fld>
            <a:endParaRPr lang="fr-FR"/>
          </a:p>
        </p:txBody>
      </p:sp>
      <p:sp>
        <p:nvSpPr>
          <p:cNvPr id="5" name="Espace réservé du texte 4"/>
          <p:cNvSpPr>
            <a:spLocks noGrp="1"/>
          </p:cNvSpPr>
          <p:nvPr>
            <p:ph type="body" idx="13"/>
          </p:nvPr>
        </p:nvSpPr>
        <p:spPr/>
        <p:txBody>
          <a:bodyPr/>
          <a:lstStyle/>
          <a:p>
            <a:pPr marL="0" indent="0">
              <a:buNone/>
            </a:pPr>
            <a:r>
              <a:rPr lang="fr-FR"/>
              <a:t>Heat pump versions</a:t>
            </a:r>
          </a:p>
        </p:txBody>
      </p:sp>
      <p:sp>
        <p:nvSpPr>
          <p:cNvPr id="18" name="Espace réservé de la date 4">
            <a:extLst>
              <a:ext uri="{FF2B5EF4-FFF2-40B4-BE49-F238E27FC236}">
                <a16:creationId xmlns:a16="http://schemas.microsoft.com/office/drawing/2014/main" id="{123E3F7C-201A-4AE8-9EF8-2F927ECA568B}"/>
              </a:ext>
            </a:extLst>
          </p:cNvPr>
          <p:cNvSpPr txBox="1">
            <a:spLocks/>
          </p:cNvSpPr>
          <p:nvPr/>
        </p:nvSpPr>
        <p:spPr bwMode="gray">
          <a:xfrm>
            <a:off x="166688" y="6456940"/>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5EC157-FA82-4246-94D9-527CAF0DA261}" type="datetime1">
              <a:rPr lang="fr-FR" smtClean="0"/>
              <a:pPr/>
              <a:t>10/07/2023</a:t>
            </a:fld>
            <a:endParaRPr lang="fr-FR"/>
          </a:p>
        </p:txBody>
      </p:sp>
      <p:sp>
        <p:nvSpPr>
          <p:cNvPr id="19" name="Espace réservé du pied de page 7">
            <a:extLst>
              <a:ext uri="{FF2B5EF4-FFF2-40B4-BE49-F238E27FC236}">
                <a16:creationId xmlns:a16="http://schemas.microsoft.com/office/drawing/2014/main" id="{0E76DEFD-C7BB-4368-A854-FA2CF3BBC38D}"/>
              </a:ext>
            </a:extLst>
          </p:cNvPr>
          <p:cNvSpPr>
            <a:spLocks noGrp="1"/>
          </p:cNvSpPr>
          <p:nvPr>
            <p:ph type="ftr" sz="quarter" idx="11"/>
          </p:nvPr>
        </p:nvSpPr>
        <p:spPr>
          <a:xfrm>
            <a:off x="993415" y="6456781"/>
            <a:ext cx="4114800" cy="365125"/>
          </a:xfrm>
          <a:prstGeom prst="rect">
            <a:avLst/>
          </a:prstGeom>
        </p:spPr>
        <p:txBody>
          <a:bodyPr/>
          <a:lstStyle/>
          <a:p>
            <a:r>
              <a:rPr lang="fr-FR"/>
              <a:t>- </a:t>
            </a:r>
            <a:r>
              <a:rPr lang="fr-FR" err="1"/>
              <a:t>Aquaciat</a:t>
            </a:r>
            <a:r>
              <a:rPr lang="fr-FR"/>
              <a:t> &amp; Aquaciat</a:t>
            </a:r>
            <a:r>
              <a:rPr lang="fr-FR" baseline="30000"/>
              <a:t>power</a:t>
            </a:r>
            <a:r>
              <a:rPr lang="fr-FR"/>
              <a:t>– customer presentation</a:t>
            </a:r>
          </a:p>
        </p:txBody>
      </p:sp>
      <p:graphicFrame>
        <p:nvGraphicFramePr>
          <p:cNvPr id="13" name="object 10">
            <a:extLst>
              <a:ext uri="{FF2B5EF4-FFF2-40B4-BE49-F238E27FC236}">
                <a16:creationId xmlns:a16="http://schemas.microsoft.com/office/drawing/2014/main" id="{63B4B2BD-329E-4AEE-A15A-535D48CA53B8}"/>
              </a:ext>
            </a:extLst>
          </p:cNvPr>
          <p:cNvGraphicFramePr>
            <a:graphicFrameLocks noGrp="1"/>
          </p:cNvGraphicFramePr>
          <p:nvPr>
            <p:extLst>
              <p:ext uri="{D42A27DB-BD31-4B8C-83A1-F6EECF244321}">
                <p14:modId xmlns:p14="http://schemas.microsoft.com/office/powerpoint/2010/main" val="1041248448"/>
              </p:ext>
            </p:extLst>
          </p:nvPr>
        </p:nvGraphicFramePr>
        <p:xfrm>
          <a:off x="622356" y="1393259"/>
          <a:ext cx="10921940" cy="2442142"/>
        </p:xfrm>
        <a:graphic>
          <a:graphicData uri="http://schemas.openxmlformats.org/drawingml/2006/table">
            <a:tbl>
              <a:tblPr firstRow="1" bandRow="1">
                <a:tableStyleId>{2D5ABB26-0587-4C30-8999-92F81FD0307C}</a:tableStyleId>
              </a:tblPr>
              <a:tblGrid>
                <a:gridCol w="3494878">
                  <a:extLst>
                    <a:ext uri="{9D8B030D-6E8A-4147-A177-3AD203B41FA5}">
                      <a16:colId xmlns:a16="http://schemas.microsoft.com/office/drawing/2014/main" val="20000"/>
                    </a:ext>
                  </a:extLst>
                </a:gridCol>
                <a:gridCol w="390898">
                  <a:extLst>
                    <a:ext uri="{9D8B030D-6E8A-4147-A177-3AD203B41FA5}">
                      <a16:colId xmlns:a16="http://schemas.microsoft.com/office/drawing/2014/main" val="20001"/>
                    </a:ext>
                  </a:extLst>
                </a:gridCol>
                <a:gridCol w="390898">
                  <a:extLst>
                    <a:ext uri="{9D8B030D-6E8A-4147-A177-3AD203B41FA5}">
                      <a16:colId xmlns:a16="http://schemas.microsoft.com/office/drawing/2014/main" val="20002"/>
                    </a:ext>
                  </a:extLst>
                </a:gridCol>
                <a:gridCol w="390898">
                  <a:extLst>
                    <a:ext uri="{9D8B030D-6E8A-4147-A177-3AD203B41FA5}">
                      <a16:colId xmlns:a16="http://schemas.microsoft.com/office/drawing/2014/main" val="20003"/>
                    </a:ext>
                  </a:extLst>
                </a:gridCol>
                <a:gridCol w="390898">
                  <a:extLst>
                    <a:ext uri="{9D8B030D-6E8A-4147-A177-3AD203B41FA5}">
                      <a16:colId xmlns:a16="http://schemas.microsoft.com/office/drawing/2014/main" val="20004"/>
                    </a:ext>
                  </a:extLst>
                </a:gridCol>
                <a:gridCol w="390898">
                  <a:extLst>
                    <a:ext uri="{9D8B030D-6E8A-4147-A177-3AD203B41FA5}">
                      <a16:colId xmlns:a16="http://schemas.microsoft.com/office/drawing/2014/main" val="20005"/>
                    </a:ext>
                  </a:extLst>
                </a:gridCol>
                <a:gridCol w="390898">
                  <a:extLst>
                    <a:ext uri="{9D8B030D-6E8A-4147-A177-3AD203B41FA5}">
                      <a16:colId xmlns:a16="http://schemas.microsoft.com/office/drawing/2014/main" val="20006"/>
                    </a:ext>
                  </a:extLst>
                </a:gridCol>
                <a:gridCol w="390898">
                  <a:extLst>
                    <a:ext uri="{9D8B030D-6E8A-4147-A177-3AD203B41FA5}">
                      <a16:colId xmlns:a16="http://schemas.microsoft.com/office/drawing/2014/main" val="20007"/>
                    </a:ext>
                  </a:extLst>
                </a:gridCol>
                <a:gridCol w="390898">
                  <a:extLst>
                    <a:ext uri="{9D8B030D-6E8A-4147-A177-3AD203B41FA5}">
                      <a16:colId xmlns:a16="http://schemas.microsoft.com/office/drawing/2014/main" val="20008"/>
                    </a:ext>
                  </a:extLst>
                </a:gridCol>
                <a:gridCol w="390898">
                  <a:extLst>
                    <a:ext uri="{9D8B030D-6E8A-4147-A177-3AD203B41FA5}">
                      <a16:colId xmlns:a16="http://schemas.microsoft.com/office/drawing/2014/main" val="20009"/>
                    </a:ext>
                  </a:extLst>
                </a:gridCol>
                <a:gridCol w="390898">
                  <a:extLst>
                    <a:ext uri="{9D8B030D-6E8A-4147-A177-3AD203B41FA5}">
                      <a16:colId xmlns:a16="http://schemas.microsoft.com/office/drawing/2014/main" val="20010"/>
                    </a:ext>
                  </a:extLst>
                </a:gridCol>
                <a:gridCol w="390898">
                  <a:extLst>
                    <a:ext uri="{9D8B030D-6E8A-4147-A177-3AD203B41FA5}">
                      <a16:colId xmlns:a16="http://schemas.microsoft.com/office/drawing/2014/main" val="3999745768"/>
                    </a:ext>
                  </a:extLst>
                </a:gridCol>
                <a:gridCol w="390898">
                  <a:extLst>
                    <a:ext uri="{9D8B030D-6E8A-4147-A177-3AD203B41FA5}">
                      <a16:colId xmlns:a16="http://schemas.microsoft.com/office/drawing/2014/main" val="1881221971"/>
                    </a:ext>
                  </a:extLst>
                </a:gridCol>
                <a:gridCol w="390898">
                  <a:extLst>
                    <a:ext uri="{9D8B030D-6E8A-4147-A177-3AD203B41FA5}">
                      <a16:colId xmlns:a16="http://schemas.microsoft.com/office/drawing/2014/main" val="2711799054"/>
                    </a:ext>
                  </a:extLst>
                </a:gridCol>
                <a:gridCol w="390898">
                  <a:extLst>
                    <a:ext uri="{9D8B030D-6E8A-4147-A177-3AD203B41FA5}">
                      <a16:colId xmlns:a16="http://schemas.microsoft.com/office/drawing/2014/main" val="3941165163"/>
                    </a:ext>
                  </a:extLst>
                </a:gridCol>
                <a:gridCol w="390898">
                  <a:extLst>
                    <a:ext uri="{9D8B030D-6E8A-4147-A177-3AD203B41FA5}">
                      <a16:colId xmlns:a16="http://schemas.microsoft.com/office/drawing/2014/main" val="3538075128"/>
                    </a:ext>
                  </a:extLst>
                </a:gridCol>
                <a:gridCol w="390898">
                  <a:extLst>
                    <a:ext uri="{9D8B030D-6E8A-4147-A177-3AD203B41FA5}">
                      <a16:colId xmlns:a16="http://schemas.microsoft.com/office/drawing/2014/main" val="3345042645"/>
                    </a:ext>
                  </a:extLst>
                </a:gridCol>
                <a:gridCol w="390898">
                  <a:extLst>
                    <a:ext uri="{9D8B030D-6E8A-4147-A177-3AD203B41FA5}">
                      <a16:colId xmlns:a16="http://schemas.microsoft.com/office/drawing/2014/main" val="1789899050"/>
                    </a:ext>
                  </a:extLst>
                </a:gridCol>
                <a:gridCol w="390898">
                  <a:extLst>
                    <a:ext uri="{9D8B030D-6E8A-4147-A177-3AD203B41FA5}">
                      <a16:colId xmlns:a16="http://schemas.microsoft.com/office/drawing/2014/main" val="113050863"/>
                    </a:ext>
                  </a:extLst>
                </a:gridCol>
                <a:gridCol w="390898">
                  <a:extLst>
                    <a:ext uri="{9D8B030D-6E8A-4147-A177-3AD203B41FA5}">
                      <a16:colId xmlns:a16="http://schemas.microsoft.com/office/drawing/2014/main" val="1938573484"/>
                    </a:ext>
                  </a:extLst>
                </a:gridCol>
              </a:tblGrid>
              <a:tr h="377491">
                <a:tc gridSpan="20">
                  <a:txBody>
                    <a:bodyPr/>
                    <a:lstStyle/>
                    <a:p>
                      <a:pPr algn="ctr">
                        <a:lnSpc>
                          <a:spcPts val="950"/>
                        </a:lnSpc>
                      </a:pPr>
                      <a:r>
                        <a:rPr sz="1050" b="1" dirty="0">
                          <a:solidFill>
                            <a:srgbClr val="FFFFFF"/>
                          </a:solidFill>
                          <a:latin typeface="+mj-lt"/>
                          <a:cs typeface="DINPro-Bold"/>
                        </a:rPr>
                        <a:t>AQUACIAT</a:t>
                      </a:r>
                      <a:r>
                        <a:rPr sz="1050" b="1" baseline="33333" dirty="0">
                          <a:solidFill>
                            <a:srgbClr val="FFFFFF"/>
                          </a:solidFill>
                          <a:latin typeface="+mj-lt"/>
                          <a:cs typeface="DINPro-Bold"/>
                        </a:rPr>
                        <a:t>POWER</a:t>
                      </a:r>
                      <a:r>
                        <a:rPr sz="1050" b="1" spc="97" baseline="33333" dirty="0">
                          <a:solidFill>
                            <a:srgbClr val="FFFFFF"/>
                          </a:solidFill>
                          <a:latin typeface="+mj-lt"/>
                          <a:cs typeface="DINPro-Bold"/>
                        </a:rPr>
                        <a:t> </a:t>
                      </a:r>
                      <a:r>
                        <a:rPr sz="1050" b="1" spc="-25" dirty="0">
                          <a:solidFill>
                            <a:srgbClr val="FFFFFF"/>
                          </a:solidFill>
                          <a:latin typeface="+mj-lt"/>
                          <a:cs typeface="DINPro-Bold"/>
                        </a:rPr>
                        <a:t>IL</a:t>
                      </a:r>
                      <a:r>
                        <a:rPr lang="fr-FR" sz="1050" b="1" spc="-25" dirty="0">
                          <a:solidFill>
                            <a:srgbClr val="FFFFFF"/>
                          </a:solidFill>
                          <a:latin typeface="+mj-lt"/>
                          <a:cs typeface="DINPro-Bold"/>
                        </a:rPr>
                        <a:t>D</a:t>
                      </a:r>
                      <a:endParaRPr sz="1050" b="1" spc="-25" dirty="0">
                        <a:solidFill>
                          <a:srgbClr val="FFFFFF"/>
                        </a:solidFill>
                        <a:latin typeface="+mj-lt"/>
                        <a:cs typeface="DINPro-Bold"/>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rgbClr val="FFFFFF"/>
                      </a:solidFill>
                      <a:prstDash val="solid"/>
                    </a:lnB>
                    <a:solidFill>
                      <a:srgbClr val="DF271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pPr algn="ctr">
                        <a:lnSpc>
                          <a:spcPts val="950"/>
                        </a:lnSpc>
                      </a:pPr>
                      <a:endParaRPr sz="900" dirty="0">
                        <a:latin typeface="DINPro-Bold"/>
                        <a:cs typeface="DINPro-Bold"/>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r>
                        <a:rPr lang="fr-FR" sz="900" dirty="0">
                          <a:latin typeface="DINPro-Bold"/>
                          <a:cs typeface="DINPro-Bold"/>
                        </a:rPr>
                        <a:t>   </a:t>
                      </a:r>
                      <a:endParaRPr sz="900" dirty="0">
                        <a:latin typeface="DINPro-Bold"/>
                        <a:cs typeface="DINPro-Bold"/>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900" dirty="0">
                        <a:latin typeface="DINPro-Bold"/>
                        <a:cs typeface="DINPro-Bold"/>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900" dirty="0">
                        <a:latin typeface="DINPro-Bold"/>
                        <a:cs typeface="DINPro-Bold"/>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900" dirty="0">
                        <a:latin typeface="DINPro-Bold"/>
                        <a:cs typeface="DINPro-Bold"/>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900" dirty="0">
                        <a:latin typeface="DINPro-Bold"/>
                        <a:cs typeface="DINPro-Bold"/>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900" dirty="0">
                        <a:latin typeface="DINPro-Bold"/>
                        <a:cs typeface="DINPro-Bold"/>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900" dirty="0">
                        <a:latin typeface="DINPro-Bold"/>
                        <a:cs typeface="DINPro-Bold"/>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900" dirty="0">
                        <a:latin typeface="DINPro-Bold"/>
                        <a:cs typeface="DINPro-Bold"/>
                      </a:endParaRPr>
                    </a:p>
                  </a:txBody>
                  <a:tcPr marL="0" marR="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extLst>
                  <a:ext uri="{0D108BD9-81ED-4DB2-BD59-A6C34878D82A}">
                    <a16:rowId xmlns:a16="http://schemas.microsoft.com/office/drawing/2014/main" val="10000"/>
                  </a:ext>
                </a:extLst>
              </a:tr>
              <a:tr h="217087">
                <a:tc>
                  <a:txBody>
                    <a:bodyPr/>
                    <a:lstStyle/>
                    <a:p>
                      <a:pPr>
                        <a:lnSpc>
                          <a:spcPct val="100000"/>
                        </a:lnSpc>
                      </a:pPr>
                      <a:endParaRPr sz="1050" dirty="0">
                        <a:latin typeface="+mj-lt"/>
                        <a:cs typeface="Times New Roman"/>
                      </a:endParaRPr>
                    </a:p>
                  </a:txBody>
                  <a:tcPr marL="0" marR="0" marT="0" marB="0">
                    <a:lnL w="12700" cap="flat" cmpd="sng" algn="ctr">
                      <a:solidFill>
                        <a:schemeClr val="tx1"/>
                      </a:solidFill>
                      <a:prstDash val="solid"/>
                      <a:round/>
                      <a:headEnd type="none" w="med" len="med"/>
                      <a:tailEnd type="none" w="med" len="med"/>
                    </a:lnL>
                    <a:lnR w="12700">
                      <a:solidFill>
                        <a:srgbClr val="000000"/>
                      </a:solidFill>
                      <a:prstDash val="solid"/>
                    </a:lnR>
                    <a:lnT w="12700">
                      <a:solidFill>
                        <a:srgbClr val="FFFFFF"/>
                      </a:solidFill>
                      <a:prstDash val="solid"/>
                    </a:lnT>
                    <a:lnB w="6350">
                      <a:solidFill>
                        <a:srgbClr val="000000"/>
                      </a:solidFill>
                      <a:prstDash val="solid"/>
                    </a:lnB>
                    <a:solidFill>
                      <a:srgbClr val="B3B2B2"/>
                    </a:solidFill>
                  </a:tcPr>
                </a:tc>
                <a:tc>
                  <a:txBody>
                    <a:bodyPr/>
                    <a:lstStyle/>
                    <a:p>
                      <a:pPr algn="ctr">
                        <a:lnSpc>
                          <a:spcPct val="100000"/>
                        </a:lnSpc>
                        <a:spcBef>
                          <a:spcPts val="145"/>
                        </a:spcBef>
                      </a:pPr>
                      <a:r>
                        <a:rPr sz="1050" b="1" spc="-20" dirty="0">
                          <a:solidFill>
                            <a:srgbClr val="FFFFFF"/>
                          </a:solidFill>
                          <a:latin typeface="+mj-lt"/>
                          <a:cs typeface="DINPro-Bold"/>
                        </a:rPr>
                        <a:t>0602R</a:t>
                      </a:r>
                      <a:endParaRPr sz="1050">
                        <a:latin typeface="+mj-lt"/>
                        <a:cs typeface="DINPro-Bold"/>
                      </a:endParaRPr>
                    </a:p>
                  </a:txBody>
                  <a:tcPr marL="0" marR="0" marT="18415" marB="0">
                    <a:lnL w="12700">
                      <a:solidFill>
                        <a:srgbClr val="000000"/>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algn="ctr">
                        <a:lnSpc>
                          <a:spcPct val="100000"/>
                        </a:lnSpc>
                        <a:spcBef>
                          <a:spcPts val="145"/>
                        </a:spcBef>
                      </a:pPr>
                      <a:r>
                        <a:rPr sz="1050" b="1" spc="-20" dirty="0">
                          <a:solidFill>
                            <a:srgbClr val="FFFFFF"/>
                          </a:solidFill>
                          <a:latin typeface="+mj-lt"/>
                          <a:cs typeface="DINPro-Bold"/>
                        </a:rPr>
                        <a:t>0700R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algn="ctr">
                        <a:lnSpc>
                          <a:spcPct val="100000"/>
                        </a:lnSpc>
                        <a:spcBef>
                          <a:spcPts val="145"/>
                        </a:spcBef>
                      </a:pPr>
                      <a:r>
                        <a:rPr sz="1050" b="1" spc="-20" dirty="0">
                          <a:solidFill>
                            <a:srgbClr val="FFFFFF"/>
                          </a:solidFill>
                          <a:latin typeface="+mj-lt"/>
                          <a:cs typeface="DINPro-Bold"/>
                        </a:rPr>
                        <a:t>0800R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algn="ctr">
                        <a:lnSpc>
                          <a:spcPct val="100000"/>
                        </a:lnSpc>
                        <a:spcBef>
                          <a:spcPts val="145"/>
                        </a:spcBef>
                      </a:pPr>
                      <a:r>
                        <a:rPr sz="1050" b="1" spc="-20" dirty="0">
                          <a:solidFill>
                            <a:srgbClr val="FFFFFF"/>
                          </a:solidFill>
                          <a:latin typeface="+mj-lt"/>
                          <a:cs typeface="DINPro-Bold"/>
                        </a:rPr>
                        <a:t>0900R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R="19685" algn="r">
                        <a:lnSpc>
                          <a:spcPct val="100000"/>
                        </a:lnSpc>
                        <a:spcBef>
                          <a:spcPts val="145"/>
                        </a:spcBef>
                      </a:pPr>
                      <a:r>
                        <a:rPr sz="1050" b="1" spc="-20" dirty="0">
                          <a:solidFill>
                            <a:srgbClr val="FFFFFF"/>
                          </a:solidFill>
                          <a:latin typeface="+mj-lt"/>
                          <a:cs typeface="DINPro-Bold"/>
                        </a:rPr>
                        <a:t>1000R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algn="ctr">
                        <a:lnSpc>
                          <a:spcPct val="100000"/>
                        </a:lnSpc>
                        <a:spcBef>
                          <a:spcPts val="145"/>
                        </a:spcBef>
                      </a:pPr>
                      <a:r>
                        <a:rPr sz="1050" b="1" spc="-20" dirty="0">
                          <a:solidFill>
                            <a:srgbClr val="FFFFFF"/>
                          </a:solidFill>
                          <a:latin typeface="+mj-lt"/>
                          <a:cs typeface="DINPro-Bold"/>
                        </a:rPr>
                        <a:t>1150R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algn="ctr">
                        <a:lnSpc>
                          <a:spcPct val="100000"/>
                        </a:lnSpc>
                        <a:spcBef>
                          <a:spcPts val="145"/>
                        </a:spcBef>
                      </a:pPr>
                      <a:r>
                        <a:rPr sz="1050" b="1" spc="-20" dirty="0">
                          <a:solidFill>
                            <a:srgbClr val="FFFFFF"/>
                          </a:solidFill>
                          <a:latin typeface="+mj-lt"/>
                          <a:cs typeface="DINPro-Bold"/>
                        </a:rPr>
                        <a:t>1250R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algn="ctr">
                        <a:lnSpc>
                          <a:spcPct val="100000"/>
                        </a:lnSpc>
                        <a:spcBef>
                          <a:spcPts val="145"/>
                        </a:spcBef>
                      </a:pPr>
                      <a:r>
                        <a:rPr sz="1050" b="1" spc="-20" dirty="0">
                          <a:solidFill>
                            <a:srgbClr val="FFFFFF"/>
                          </a:solidFill>
                          <a:latin typeface="+mj-lt"/>
                          <a:cs typeface="DINPro-Bold"/>
                        </a:rPr>
                        <a:t>1400R</a:t>
                      </a:r>
                      <a:endParaRPr sz="1050" dirty="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algn="ctr">
                        <a:lnSpc>
                          <a:spcPct val="100000"/>
                        </a:lnSpc>
                        <a:spcBef>
                          <a:spcPts val="145"/>
                        </a:spcBef>
                      </a:pPr>
                      <a:r>
                        <a:rPr sz="1050" b="1" spc="-20" dirty="0">
                          <a:solidFill>
                            <a:srgbClr val="FFFFFF"/>
                          </a:solidFill>
                          <a:latin typeface="+mj-lt"/>
                          <a:cs typeface="DINPro-Bold"/>
                        </a:rPr>
                        <a:t>1500R</a:t>
                      </a:r>
                      <a:endParaRPr sz="1050" dirty="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algn="ctr">
                        <a:lnSpc>
                          <a:spcPct val="100000"/>
                        </a:lnSpc>
                        <a:spcBef>
                          <a:spcPts val="145"/>
                        </a:spcBef>
                      </a:pPr>
                      <a:r>
                        <a:rPr sz="1050" b="1" spc="-20" dirty="0">
                          <a:solidFill>
                            <a:srgbClr val="FFFFFF"/>
                          </a:solidFill>
                          <a:latin typeface="+mj-lt"/>
                          <a:cs typeface="DINPro-Bold"/>
                        </a:rPr>
                        <a:t>1600R</a:t>
                      </a:r>
                      <a:endParaRPr sz="1050" dirty="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a:solidFill>
                        <a:srgbClr val="FFFFFF"/>
                      </a:solidFill>
                      <a:prstDash val="solid"/>
                    </a:lnT>
                    <a:lnB w="6350">
                      <a:solidFill>
                        <a:srgbClr val="000000"/>
                      </a:solidFill>
                      <a:prstDash val="solid"/>
                    </a:lnB>
                    <a:solidFill>
                      <a:srgbClr val="B3B2B2"/>
                    </a:solidFill>
                  </a:tcPr>
                </a:tc>
                <a:tc>
                  <a:txBody>
                    <a:bodyPr/>
                    <a:lstStyle/>
                    <a:p>
                      <a:pPr algn="ctr">
                        <a:lnSpc>
                          <a:spcPct val="100000"/>
                        </a:lnSpc>
                        <a:spcBef>
                          <a:spcPts val="145"/>
                        </a:spcBef>
                      </a:pPr>
                      <a:r>
                        <a:rPr lang="fr-FR" sz="1050" b="1" spc="-20" dirty="0">
                          <a:solidFill>
                            <a:srgbClr val="FFFFFF"/>
                          </a:solidFill>
                          <a:latin typeface="+mj-lt"/>
                          <a:cs typeface="DINPro-Bold"/>
                        </a:rPr>
                        <a:t>1750R</a:t>
                      </a:r>
                      <a:endParaRPr sz="1050" dirty="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algn="ctr">
                        <a:lnSpc>
                          <a:spcPct val="100000"/>
                        </a:lnSpc>
                        <a:spcBef>
                          <a:spcPts val="145"/>
                        </a:spcBef>
                      </a:pPr>
                      <a:r>
                        <a:rPr sz="1050" b="1" spc="-20" dirty="0">
                          <a:solidFill>
                            <a:srgbClr val="FFFFFF"/>
                          </a:solidFill>
                          <a:latin typeface="+mj-lt"/>
                          <a:cs typeface="DINPro-Bold"/>
                        </a:rPr>
                        <a:t>2000R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algn="ctr">
                        <a:lnSpc>
                          <a:spcPct val="100000"/>
                        </a:lnSpc>
                        <a:spcBef>
                          <a:spcPts val="145"/>
                        </a:spcBef>
                      </a:pPr>
                      <a:r>
                        <a:rPr sz="1050" b="1" spc="-20" dirty="0">
                          <a:solidFill>
                            <a:srgbClr val="FFFFFF"/>
                          </a:solidFill>
                          <a:latin typeface="+mj-lt"/>
                          <a:cs typeface="DINPro-Bold"/>
                        </a:rPr>
                        <a:t>2300R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algn="ctr">
                        <a:lnSpc>
                          <a:spcPct val="100000"/>
                        </a:lnSpc>
                        <a:spcBef>
                          <a:spcPts val="145"/>
                        </a:spcBef>
                      </a:pPr>
                      <a:r>
                        <a:rPr sz="1050" b="1" spc="-20" dirty="0">
                          <a:solidFill>
                            <a:srgbClr val="FFFFFF"/>
                          </a:solidFill>
                          <a:latin typeface="+mj-lt"/>
                          <a:cs typeface="DINPro-Bold"/>
                        </a:rPr>
                        <a:t>2500R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algn="ctr">
                        <a:lnSpc>
                          <a:spcPct val="100000"/>
                        </a:lnSpc>
                        <a:spcBef>
                          <a:spcPts val="145"/>
                        </a:spcBef>
                      </a:pPr>
                      <a:r>
                        <a:rPr sz="1050" b="1" spc="-20" dirty="0">
                          <a:solidFill>
                            <a:srgbClr val="FFFFFF"/>
                          </a:solidFill>
                          <a:latin typeface="+mj-lt"/>
                          <a:cs typeface="DINPro-Bold"/>
                        </a:rPr>
                        <a:t>2800R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algn="ctr">
                        <a:lnSpc>
                          <a:spcPct val="100000"/>
                        </a:lnSpc>
                        <a:spcBef>
                          <a:spcPts val="145"/>
                        </a:spcBef>
                      </a:pPr>
                      <a:r>
                        <a:rPr sz="1050" b="1" spc="-20" dirty="0">
                          <a:solidFill>
                            <a:srgbClr val="FFFFFF"/>
                          </a:solidFill>
                          <a:latin typeface="+mj-lt"/>
                          <a:cs typeface="DINPro-Bold"/>
                        </a:rPr>
                        <a:t>3000R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algn="ctr">
                        <a:lnSpc>
                          <a:spcPct val="100000"/>
                        </a:lnSpc>
                        <a:spcBef>
                          <a:spcPts val="145"/>
                        </a:spcBef>
                      </a:pPr>
                      <a:r>
                        <a:rPr sz="1050" b="1" spc="-20" dirty="0">
                          <a:solidFill>
                            <a:srgbClr val="FFFFFF"/>
                          </a:solidFill>
                          <a:latin typeface="+mj-lt"/>
                          <a:cs typeface="DINPro-Bold"/>
                        </a:rPr>
                        <a:t>3200R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algn="ctr">
                        <a:lnSpc>
                          <a:spcPct val="100000"/>
                        </a:lnSpc>
                        <a:spcBef>
                          <a:spcPts val="145"/>
                        </a:spcBef>
                      </a:pPr>
                      <a:r>
                        <a:rPr sz="1050" b="1" spc="-20" dirty="0">
                          <a:solidFill>
                            <a:srgbClr val="FFFFFF"/>
                          </a:solidFill>
                          <a:latin typeface="+mj-lt"/>
                          <a:cs typeface="DINPro-Bold"/>
                        </a:rPr>
                        <a:t>3500R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algn="ctr">
                        <a:lnSpc>
                          <a:spcPct val="100000"/>
                        </a:lnSpc>
                        <a:spcBef>
                          <a:spcPts val="145"/>
                        </a:spcBef>
                      </a:pPr>
                      <a:r>
                        <a:rPr sz="1050" b="1" spc="-20" dirty="0">
                          <a:solidFill>
                            <a:srgbClr val="FFFFFF"/>
                          </a:solidFill>
                          <a:latin typeface="+mj-lt"/>
                          <a:cs typeface="DINPro-Bold"/>
                        </a:rPr>
                        <a:t>4000R</a:t>
                      </a:r>
                      <a:endParaRPr sz="1050">
                        <a:latin typeface="+mj-lt"/>
                        <a:cs typeface="DINPro-Bold"/>
                      </a:endParaRPr>
                    </a:p>
                  </a:txBody>
                  <a:tcPr marL="0" marR="0" marT="18415" marB="0">
                    <a:lnL w="6350">
                      <a:solidFill>
                        <a:srgbClr val="FFFFFF"/>
                      </a:solidFill>
                      <a:prstDash val="soli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extLst>
                  <a:ext uri="{0D108BD9-81ED-4DB2-BD59-A6C34878D82A}">
                    <a16:rowId xmlns:a16="http://schemas.microsoft.com/office/drawing/2014/main" val="10001"/>
                  </a:ext>
                </a:extLst>
              </a:tr>
              <a:tr h="405181">
                <a:tc>
                  <a:txBody>
                    <a:bodyPr/>
                    <a:lstStyle/>
                    <a:p>
                      <a:pPr marL="17780" marR="0" lvl="0" indent="0" algn="l" defTabSz="914400" rtl="0" eaLnBrk="1" fontAlgn="auto" latinLnBrk="0" hangingPunct="1">
                        <a:lnSpc>
                          <a:spcPct val="100000"/>
                        </a:lnSpc>
                        <a:spcBef>
                          <a:spcPts val="95"/>
                        </a:spcBef>
                        <a:spcAft>
                          <a:spcPts val="0"/>
                        </a:spcAft>
                        <a:buClrTx/>
                        <a:buSzTx/>
                        <a:buFontTx/>
                        <a:buNone/>
                        <a:tabLst/>
                        <a:defRPr/>
                      </a:pPr>
                      <a:r>
                        <a:rPr lang="en-US" sz="1050" b="1" spc="-10">
                          <a:solidFill>
                            <a:srgbClr val="DF271C"/>
                          </a:solidFill>
                          <a:latin typeface="+mj-lt"/>
                          <a:cs typeface="DINPro-Bold"/>
                        </a:rPr>
                        <a:t>HEATING </a:t>
                      </a:r>
                      <a:r>
                        <a:rPr lang="en-US" sz="1050" b="1">
                          <a:solidFill>
                            <a:srgbClr val="DF271C"/>
                          </a:solidFill>
                          <a:latin typeface="+mj-lt"/>
                          <a:cs typeface="DINPro-Bold"/>
                        </a:rPr>
                        <a:t>UNIT</a:t>
                      </a:r>
                      <a:r>
                        <a:rPr lang="en-US" sz="1050" b="1" spc="-5">
                          <a:solidFill>
                            <a:srgbClr val="DF271C"/>
                          </a:solidFill>
                          <a:latin typeface="+mj-lt"/>
                          <a:cs typeface="DINPro-Bold"/>
                        </a:rPr>
                        <a:t> </a:t>
                      </a:r>
                      <a:r>
                        <a:rPr lang="en-US" sz="1050" b="1">
                          <a:solidFill>
                            <a:srgbClr val="DF271C"/>
                          </a:solidFill>
                          <a:latin typeface="+mj-lt"/>
                          <a:cs typeface="DINPro-Bold"/>
                        </a:rPr>
                        <a:t>+</a:t>
                      </a:r>
                      <a:r>
                        <a:rPr lang="en-US" sz="1050" b="1" spc="-5">
                          <a:solidFill>
                            <a:srgbClr val="DF271C"/>
                          </a:solidFill>
                          <a:latin typeface="+mj-lt"/>
                          <a:cs typeface="DINPro-Bold"/>
                        </a:rPr>
                        <a:t> </a:t>
                      </a:r>
                      <a:r>
                        <a:rPr lang="en-US" sz="1050" b="1">
                          <a:solidFill>
                            <a:srgbClr val="DF271C"/>
                          </a:solidFill>
                          <a:latin typeface="+mj-lt"/>
                          <a:cs typeface="DINPro-Bold"/>
                        </a:rPr>
                        <a:t>OPT HIGH NOMINAL</a:t>
                      </a:r>
                      <a:r>
                        <a:rPr lang="en-US" sz="1050" b="1" spc="-5">
                          <a:solidFill>
                            <a:srgbClr val="DF271C"/>
                          </a:solidFill>
                          <a:latin typeface="+mj-lt"/>
                          <a:cs typeface="DINPro-Bold"/>
                        </a:rPr>
                        <a:t> </a:t>
                      </a:r>
                      <a:r>
                        <a:rPr lang="en-US" sz="1050" b="1">
                          <a:solidFill>
                            <a:srgbClr val="DF271C"/>
                          </a:solidFill>
                          <a:latin typeface="+mj-lt"/>
                          <a:cs typeface="DINPro-Bold"/>
                        </a:rPr>
                        <a:t>&amp;</a:t>
                      </a:r>
                      <a:r>
                        <a:rPr lang="en-US" sz="1050" b="1" spc="-5">
                          <a:solidFill>
                            <a:srgbClr val="DF271C"/>
                          </a:solidFill>
                          <a:latin typeface="+mj-lt"/>
                          <a:cs typeface="DINPro-Bold"/>
                        </a:rPr>
                        <a:t> </a:t>
                      </a:r>
                      <a:r>
                        <a:rPr lang="en-US" sz="1050" b="1">
                          <a:solidFill>
                            <a:srgbClr val="DF271C"/>
                          </a:solidFill>
                          <a:latin typeface="+mj-lt"/>
                          <a:cs typeface="DINPro-Bold"/>
                        </a:rPr>
                        <a:t>SEASONAL </a:t>
                      </a:r>
                      <a:r>
                        <a:rPr lang="en-US" sz="1050" b="1" spc="-10">
                          <a:solidFill>
                            <a:srgbClr val="DF271C"/>
                          </a:solidFill>
                          <a:latin typeface="+mj-lt"/>
                          <a:cs typeface="DINPro-Bold"/>
                        </a:rPr>
                        <a:t>EFFICIENCY</a:t>
                      </a:r>
                      <a:endParaRPr lang="en-US" sz="1050">
                        <a:latin typeface="+mj-lt"/>
                        <a:cs typeface="DINPro-Bold"/>
                      </a:endParaRPr>
                    </a:p>
                    <a:p>
                      <a:pPr marL="17780">
                        <a:lnSpc>
                          <a:spcPct val="100000"/>
                        </a:lnSpc>
                        <a:spcBef>
                          <a:spcPts val="95"/>
                        </a:spcBef>
                      </a:pPr>
                      <a:endParaRPr lang="en-US" sz="1050" dirty="0">
                        <a:latin typeface="+mj-lt"/>
                        <a:cs typeface="DINPro-Bold"/>
                      </a:endParaRPr>
                    </a:p>
                  </a:txBody>
                  <a:tcPr marL="0" marR="0" marT="12065" marB="0">
                    <a:lnL w="12700" cap="flat" cmpd="sng" algn="ctr">
                      <a:solidFill>
                        <a:schemeClr val="tx1"/>
                      </a:solidFill>
                      <a:prstDash val="solid"/>
                      <a:round/>
                      <a:headEnd type="none" w="med" len="med"/>
                      <a:tailEnd type="none" w="med" len="med"/>
                    </a:lnL>
                    <a:lnR w="12700">
                      <a:solidFill>
                        <a:srgbClr val="000000"/>
                      </a:solidFill>
                      <a:prstDash val="solid"/>
                    </a:lnR>
                    <a:lnT w="6350">
                      <a:solidFill>
                        <a:srgbClr val="000000"/>
                      </a:solidFill>
                      <a:prstDash val="solid"/>
                    </a:lnT>
                  </a:tcPr>
                </a:tc>
                <a:tc gridSpan="19">
                  <a:txBody>
                    <a:bodyPr/>
                    <a:lstStyle/>
                    <a:p>
                      <a:pPr>
                        <a:lnSpc>
                          <a:spcPct val="100000"/>
                        </a:lnSpc>
                      </a:pPr>
                      <a:endParaRPr sz="1050" dirty="0">
                        <a:latin typeface="+mj-lt"/>
                        <a:cs typeface="Times New Roman"/>
                      </a:endParaRPr>
                    </a:p>
                  </a:txBody>
                  <a:tcPr marL="0" marR="0" marT="0" marB="0">
                    <a:lnL w="12700">
                      <a:solidFill>
                        <a:srgbClr val="000000"/>
                      </a:solidFill>
                      <a:prstDash val="solid"/>
                    </a:lnL>
                    <a:lnR w="12700" cap="flat" cmpd="sng" algn="ctr">
                      <a:solidFill>
                        <a:schemeClr val="tx1"/>
                      </a:solidFill>
                      <a:prstDash val="solid"/>
                      <a:round/>
                      <a:headEnd type="none" w="med" len="med"/>
                      <a:tailEnd type="none" w="med" len="med"/>
                    </a:lnR>
                    <a:lnT w="6350">
                      <a:solidFill>
                        <a:srgbClr val="000000"/>
                      </a:solidFill>
                      <a:prstDash val="soli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pPr>
                        <a:lnSpc>
                          <a:spcPct val="100000"/>
                        </a:lnSpc>
                      </a:pPr>
                      <a:endParaRPr sz="700" dirty="0">
                        <a:latin typeface="Times New Roman"/>
                        <a:cs typeface="Times New Roman"/>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0002"/>
                  </a:ext>
                </a:extLst>
              </a:tr>
              <a:tr h="202217">
                <a:tc>
                  <a:txBody>
                    <a:bodyPr/>
                    <a:lstStyle/>
                    <a:p>
                      <a:pPr marL="17780">
                        <a:lnSpc>
                          <a:spcPct val="100000"/>
                        </a:lnSpc>
                        <a:spcBef>
                          <a:spcPts val="95"/>
                        </a:spcBef>
                        <a:tabLst>
                          <a:tab pos="1602105" algn="l"/>
                          <a:tab pos="2466340" algn="l"/>
                        </a:tabLst>
                      </a:pPr>
                      <a:r>
                        <a:rPr lang="fr-FR" sz="1050">
                          <a:latin typeface="+mj-lt"/>
                          <a:cs typeface="DINPro-Regular"/>
                        </a:rPr>
                        <a:t>NOMINAL</a:t>
                      </a:r>
                      <a:r>
                        <a:rPr lang="fr-FR" sz="1050" spc="10">
                          <a:latin typeface="+mj-lt"/>
                          <a:cs typeface="DINPro-Regular"/>
                        </a:rPr>
                        <a:t> </a:t>
                      </a:r>
                      <a:r>
                        <a:rPr lang="fr-FR" sz="1050">
                          <a:latin typeface="+mj-lt"/>
                          <a:cs typeface="DINPro-Regular"/>
                        </a:rPr>
                        <a:t>CAPACITY</a:t>
                      </a:r>
                      <a:r>
                        <a:rPr lang="fr-FR" sz="1050" spc="10">
                          <a:latin typeface="+mj-lt"/>
                          <a:cs typeface="DINPro-Regular"/>
                        </a:rPr>
                        <a:t> </a:t>
                      </a:r>
                      <a:r>
                        <a:rPr lang="fr-FR" sz="1050" spc="-50">
                          <a:latin typeface="+mj-lt"/>
                          <a:cs typeface="DINPro-Regular"/>
                        </a:rPr>
                        <a:t>*</a:t>
                      </a:r>
                      <a:r>
                        <a:rPr lang="fr-FR" sz="1050">
                          <a:latin typeface="+mj-lt"/>
                          <a:cs typeface="DINPro-Regular"/>
                        </a:rPr>
                        <a:t>	</a:t>
                      </a:r>
                      <a:r>
                        <a:rPr lang="fr-FR" sz="1050" spc="-37" baseline="-41666">
                          <a:latin typeface="+mj-lt"/>
                          <a:cs typeface="DINPro-Regular"/>
                        </a:rPr>
                        <a:t>HA1</a:t>
                      </a:r>
                      <a:r>
                        <a:rPr lang="fr-FR" sz="1050" baseline="-41666">
                          <a:latin typeface="+mj-lt"/>
                          <a:cs typeface="DINPro-Regular"/>
                        </a:rPr>
                        <a:t>	</a:t>
                      </a:r>
                      <a:r>
                        <a:rPr lang="fr-FR" sz="1050" spc="-25">
                          <a:latin typeface="+mj-lt"/>
                          <a:cs typeface="DINPro-Regular"/>
                        </a:rPr>
                        <a:t>KW</a:t>
                      </a:r>
                      <a:endParaRPr lang="fr-FR" sz="1050" dirty="0">
                        <a:latin typeface="+mj-lt"/>
                        <a:cs typeface="DINPro-Regular"/>
                      </a:endParaRPr>
                    </a:p>
                  </a:txBody>
                  <a:tcPr marL="0" marR="0" marT="12065"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a:lnSpc>
                          <a:spcPct val="100000"/>
                        </a:lnSpc>
                        <a:spcBef>
                          <a:spcPts val="95"/>
                        </a:spcBef>
                      </a:pPr>
                      <a:r>
                        <a:rPr sz="1050" spc="-25" dirty="0">
                          <a:latin typeface="+mj-lt"/>
                          <a:cs typeface="DINPro-Regular"/>
                        </a:rPr>
                        <a:t>178</a:t>
                      </a:r>
                      <a:endParaRPr sz="1050">
                        <a:latin typeface="+mj-lt"/>
                        <a:cs typeface="DINPro-Regular"/>
                      </a:endParaRPr>
                    </a:p>
                  </a:txBody>
                  <a:tcPr marL="0" marR="0" marT="12065" marB="0">
                    <a:lnL w="12700" cap="flat" cmpd="sng" algn="ctr">
                      <a:solidFill>
                        <a:srgbClr val="000000"/>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197</a:t>
                      </a:r>
                      <a:endParaRPr sz="1050" dirty="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237</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256</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marR="83820" algn="r">
                        <a:lnSpc>
                          <a:spcPct val="100000"/>
                        </a:lnSpc>
                        <a:spcBef>
                          <a:spcPts val="95"/>
                        </a:spcBef>
                      </a:pPr>
                      <a:r>
                        <a:rPr sz="1050" spc="-25" dirty="0">
                          <a:latin typeface="+mj-lt"/>
                          <a:cs typeface="DINPro-Regular"/>
                        </a:rPr>
                        <a:t>275</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317</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336</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387</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406</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441</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467</a:t>
                      </a:r>
                      <a:endParaRPr sz="1050" dirty="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537</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635</a:t>
                      </a:r>
                      <a:endParaRPr sz="1050" dirty="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673</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774</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812</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883</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935</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0" dirty="0">
                          <a:latin typeface="+mj-lt"/>
                          <a:cs typeface="DINPro-Regular"/>
                        </a:rPr>
                        <a:t>1075</a:t>
                      </a:r>
                      <a:endParaRPr sz="1050" dirty="0">
                        <a:latin typeface="+mj-lt"/>
                        <a:cs typeface="DINPro-Regular"/>
                      </a:endParaRPr>
                    </a:p>
                  </a:txBody>
                  <a:tcPr marL="0" marR="0" marT="12065" marB="0">
                    <a:lnL w="6350" cap="flat" cmpd="sng" algn="ctr">
                      <a:solidFill>
                        <a:srgbClr val="929B9F"/>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E3E3E3"/>
                    </a:solidFill>
                  </a:tcPr>
                </a:tc>
                <a:extLst>
                  <a:ext uri="{0D108BD9-81ED-4DB2-BD59-A6C34878D82A}">
                    <a16:rowId xmlns:a16="http://schemas.microsoft.com/office/drawing/2014/main" val="10004"/>
                  </a:ext>
                </a:extLst>
              </a:tr>
              <a:tr h="208933">
                <a:tc>
                  <a:txBody>
                    <a:bodyPr/>
                    <a:lstStyle/>
                    <a:p>
                      <a:pPr marL="17780">
                        <a:lnSpc>
                          <a:spcPct val="100000"/>
                        </a:lnSpc>
                        <a:spcBef>
                          <a:spcPts val="140"/>
                        </a:spcBef>
                        <a:tabLst>
                          <a:tab pos="2465705" algn="l"/>
                        </a:tabLst>
                      </a:pPr>
                      <a:r>
                        <a:rPr lang="fr-FR" sz="1050" spc="-20">
                          <a:latin typeface="+mj-lt"/>
                          <a:cs typeface="DINPro-Regular"/>
                        </a:rPr>
                        <a:t>COP*</a:t>
                      </a:r>
                      <a:r>
                        <a:rPr lang="fr-FR" sz="1050">
                          <a:latin typeface="+mj-lt"/>
                          <a:cs typeface="DINPro-Regular"/>
                        </a:rPr>
                        <a:t>	</a:t>
                      </a:r>
                      <a:r>
                        <a:rPr lang="fr-FR" sz="1050" spc="-10">
                          <a:latin typeface="+mj-lt"/>
                          <a:cs typeface="DINPro-Regular"/>
                        </a:rPr>
                        <a:t>KW/KW</a:t>
                      </a:r>
                      <a:endParaRPr lang="fr-FR" sz="1050" dirty="0">
                        <a:latin typeface="+mj-lt"/>
                        <a:cs typeface="DINPro-Regular"/>
                      </a:endParaRPr>
                    </a:p>
                  </a:txBody>
                  <a:tcPr marL="0" marR="0" marT="17780" marB="0">
                    <a:lnL w="12700" cap="flat" cmpd="sng" algn="ctr">
                      <a:solidFill>
                        <a:schemeClr val="tx1"/>
                      </a:solidFill>
                      <a:prstDash val="solid"/>
                      <a:round/>
                      <a:headEnd type="none" w="med" len="med"/>
                      <a:tailEnd type="none" w="med" len="med"/>
                    </a:lnL>
                    <a:lnR w="12700">
                      <a:solidFill>
                        <a:srgbClr val="000000"/>
                      </a:solidFill>
                      <a:prstDash val="solid"/>
                    </a:lnR>
                  </a:tcPr>
                </a:tc>
                <a:tc>
                  <a:txBody>
                    <a:bodyPr/>
                    <a:lstStyle/>
                    <a:p>
                      <a:pPr algn="ctr">
                        <a:lnSpc>
                          <a:spcPct val="100000"/>
                        </a:lnSpc>
                        <a:spcBef>
                          <a:spcPts val="140"/>
                        </a:spcBef>
                      </a:pPr>
                      <a:r>
                        <a:rPr sz="1050" spc="-20" dirty="0">
                          <a:latin typeface="+mj-lt"/>
                          <a:cs typeface="DINPro-Regular"/>
                        </a:rPr>
                        <a:t>3,88</a:t>
                      </a:r>
                      <a:endParaRPr sz="1050">
                        <a:latin typeface="+mj-lt"/>
                        <a:cs typeface="DINPro-Regular"/>
                      </a:endParaRPr>
                    </a:p>
                  </a:txBody>
                  <a:tcPr marL="0" marR="0" marT="17780" marB="0">
                    <a:lnL w="12700">
                      <a:solidFill>
                        <a:srgbClr val="000000"/>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DINPro-Regular"/>
                        </a:rPr>
                        <a:t>3,80</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DINPro-Regular"/>
                        </a:rPr>
                        <a:t>3,84</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DINPro-Regular"/>
                        </a:rPr>
                        <a:t>3,84</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marR="70485" algn="r">
                        <a:lnSpc>
                          <a:spcPct val="100000"/>
                        </a:lnSpc>
                        <a:spcBef>
                          <a:spcPts val="140"/>
                        </a:spcBef>
                      </a:pPr>
                      <a:r>
                        <a:rPr sz="1050" spc="-20" dirty="0">
                          <a:latin typeface="+mj-lt"/>
                          <a:cs typeface="DINPro-Regular"/>
                        </a:rPr>
                        <a:t>3,82</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DINPro-Regular"/>
                        </a:rPr>
                        <a:t>3,82</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DINPro-Regular"/>
                        </a:rPr>
                        <a:t>3,81</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DINPro-Regular"/>
                        </a:rPr>
                        <a:t>3,82</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DINPro-Regular"/>
                        </a:rPr>
                        <a:t>3,81</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DINPro-Regular"/>
                        </a:rPr>
                        <a:t>3,80</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DINPro-Regular"/>
                        </a:rPr>
                        <a:t>3,73</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DINPro-Regular"/>
                        </a:rPr>
                        <a:t>3,80</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DINPro-Regular"/>
                        </a:rPr>
                        <a:t>3,82</a:t>
                      </a:r>
                      <a:endParaRPr sz="1050" dirty="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DINPro-Regular"/>
                        </a:rPr>
                        <a:t>3,81</a:t>
                      </a:r>
                      <a:endParaRPr sz="1050" dirty="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DINPro-Regular"/>
                        </a:rPr>
                        <a:t>3,82</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DINPro-Regular"/>
                        </a:rPr>
                        <a:t>3,81</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DINPro-Regular"/>
                        </a:rPr>
                        <a:t>3,80</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DINPro-Regular"/>
                        </a:rPr>
                        <a:t>3,73</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DINPro-Regular"/>
                        </a:rPr>
                        <a:t>3,80</a:t>
                      </a:r>
                      <a:endParaRPr sz="1050">
                        <a:latin typeface="+mj-lt"/>
                        <a:cs typeface="DINPro-Regular"/>
                      </a:endParaRPr>
                    </a:p>
                  </a:txBody>
                  <a:tcPr marL="0" marR="0" marT="17780" marB="0">
                    <a:lnL w="6350">
                      <a:solidFill>
                        <a:srgbClr val="929B9F"/>
                      </a:solidFill>
                      <a:prstDash val="solid"/>
                    </a:lnL>
                    <a:lnR w="12700" cap="flat" cmpd="sng" algn="ctr">
                      <a:solidFill>
                        <a:schemeClr val="tx1"/>
                      </a:solidFill>
                      <a:prstDash val="solid"/>
                      <a:round/>
                      <a:headEnd type="none" w="med" len="med"/>
                      <a:tailEnd type="none" w="med" len="med"/>
                    </a:lnR>
                    <a:solidFill>
                      <a:srgbClr val="E3E3E3"/>
                    </a:solidFill>
                  </a:tcPr>
                </a:tc>
                <a:extLst>
                  <a:ext uri="{0D108BD9-81ED-4DB2-BD59-A6C34878D82A}">
                    <a16:rowId xmlns:a16="http://schemas.microsoft.com/office/drawing/2014/main" val="10005"/>
                  </a:ext>
                </a:extLst>
              </a:tr>
              <a:tr h="208933">
                <a:tc>
                  <a:txBody>
                    <a:bodyPr/>
                    <a:lstStyle/>
                    <a:p>
                      <a:pPr marL="17780">
                        <a:lnSpc>
                          <a:spcPct val="100000"/>
                        </a:lnSpc>
                        <a:spcBef>
                          <a:spcPts val="140"/>
                        </a:spcBef>
                        <a:tabLst>
                          <a:tab pos="2465705" algn="l"/>
                        </a:tabLst>
                      </a:pPr>
                      <a:r>
                        <a:rPr lang="fr-FR" sz="1050" b="1" spc="-10">
                          <a:latin typeface="+mj-lt"/>
                          <a:cs typeface="DINPro-Bold"/>
                        </a:rPr>
                        <a:t>SCOP30/35°C</a:t>
                      </a:r>
                      <a:r>
                        <a:rPr lang="fr-FR" sz="1050" b="1">
                          <a:latin typeface="+mj-lt"/>
                          <a:cs typeface="DINPro-Bold"/>
                        </a:rPr>
                        <a:t>	</a:t>
                      </a:r>
                      <a:r>
                        <a:rPr lang="fr-FR" sz="1050" b="1" spc="-10">
                          <a:latin typeface="+mj-lt"/>
                          <a:cs typeface="DINPro-Bold"/>
                        </a:rPr>
                        <a:t>KWH/KWH</a:t>
                      </a:r>
                      <a:endParaRPr lang="fr-FR" sz="1050" dirty="0">
                        <a:latin typeface="+mj-lt"/>
                        <a:cs typeface="DINPro-Bold"/>
                      </a:endParaRPr>
                    </a:p>
                  </a:txBody>
                  <a:tcPr marL="0" marR="0" marT="17780" marB="0">
                    <a:lnL w="12700" cap="flat" cmpd="sng" algn="ctr">
                      <a:solidFill>
                        <a:schemeClr val="tx1"/>
                      </a:solidFill>
                      <a:prstDash val="solid"/>
                      <a:round/>
                      <a:headEnd type="none" w="med" len="med"/>
                      <a:tailEnd type="none" w="med" len="med"/>
                    </a:lnL>
                    <a:lnR w="12700">
                      <a:solidFill>
                        <a:srgbClr val="000000"/>
                      </a:solidFill>
                      <a:prstDash val="solid"/>
                    </a:lnR>
                  </a:tcPr>
                </a:tc>
                <a:tc>
                  <a:txBody>
                    <a:bodyPr/>
                    <a:lstStyle/>
                    <a:p>
                      <a:pPr algn="ctr">
                        <a:lnSpc>
                          <a:spcPct val="100000"/>
                        </a:lnSpc>
                        <a:spcBef>
                          <a:spcPts val="140"/>
                        </a:spcBef>
                      </a:pPr>
                      <a:r>
                        <a:rPr sz="1050" b="1" spc="-20" dirty="0">
                          <a:latin typeface="+mj-lt"/>
                          <a:cs typeface="DINPro-Bold"/>
                        </a:rPr>
                        <a:t>3,67</a:t>
                      </a:r>
                      <a:endParaRPr sz="1050">
                        <a:latin typeface="+mj-lt"/>
                        <a:cs typeface="DINPro-Bold"/>
                      </a:endParaRPr>
                    </a:p>
                  </a:txBody>
                  <a:tcPr marL="0" marR="0" marT="17780" marB="0">
                    <a:lnL w="12700">
                      <a:solidFill>
                        <a:srgbClr val="000000"/>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b="1" spc="-20" dirty="0">
                          <a:latin typeface="+mj-lt"/>
                          <a:cs typeface="DINPro-Bold"/>
                        </a:rPr>
                        <a:t>3,66</a:t>
                      </a:r>
                      <a:endParaRPr sz="1050">
                        <a:latin typeface="+mj-lt"/>
                        <a:cs typeface="DINPro-Bold"/>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b="1" spc="-20" dirty="0">
                          <a:latin typeface="+mj-lt"/>
                          <a:cs typeface="DINPro-Bold"/>
                        </a:rPr>
                        <a:t>3,74</a:t>
                      </a:r>
                      <a:endParaRPr sz="1050">
                        <a:latin typeface="+mj-lt"/>
                        <a:cs typeface="DINPro-Bold"/>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b="1" spc="-20" dirty="0">
                          <a:latin typeface="+mj-lt"/>
                          <a:cs typeface="DINPro-Bold"/>
                        </a:rPr>
                        <a:t>3,77</a:t>
                      </a:r>
                      <a:endParaRPr sz="1050">
                        <a:latin typeface="+mj-lt"/>
                        <a:cs typeface="DINPro-Bold"/>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marR="66675" algn="r">
                        <a:lnSpc>
                          <a:spcPct val="100000"/>
                        </a:lnSpc>
                        <a:spcBef>
                          <a:spcPts val="140"/>
                        </a:spcBef>
                      </a:pPr>
                      <a:r>
                        <a:rPr sz="1050" b="1" spc="-20" dirty="0">
                          <a:latin typeface="+mj-lt"/>
                          <a:cs typeface="DINPro-Bold"/>
                        </a:rPr>
                        <a:t>3,80</a:t>
                      </a:r>
                      <a:endParaRPr sz="1050">
                        <a:latin typeface="+mj-lt"/>
                        <a:cs typeface="DINPro-Bold"/>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b="1" spc="-20" dirty="0">
                          <a:latin typeface="+mj-lt"/>
                          <a:cs typeface="DINPro-Bold"/>
                        </a:rPr>
                        <a:t>3,87</a:t>
                      </a:r>
                      <a:endParaRPr sz="1050">
                        <a:latin typeface="+mj-lt"/>
                        <a:cs typeface="DINPro-Bold"/>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b="1" spc="-20" dirty="0">
                          <a:latin typeface="+mj-lt"/>
                          <a:cs typeface="DINPro-Bold"/>
                        </a:rPr>
                        <a:t>3,86</a:t>
                      </a:r>
                      <a:endParaRPr sz="1050" dirty="0">
                        <a:latin typeface="+mj-lt"/>
                        <a:cs typeface="DINPro-Bold"/>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b="1" spc="-20" dirty="0">
                          <a:latin typeface="+mj-lt"/>
                          <a:cs typeface="DINPro-Bold"/>
                        </a:rPr>
                        <a:t>3,90</a:t>
                      </a:r>
                      <a:endParaRPr sz="1050">
                        <a:latin typeface="+mj-lt"/>
                        <a:cs typeface="DINPro-Bold"/>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b="1" spc="-20" dirty="0">
                          <a:latin typeface="+mj-lt"/>
                          <a:cs typeface="DINPro-Bold"/>
                        </a:rPr>
                        <a:t>3,91</a:t>
                      </a:r>
                      <a:endParaRPr sz="1050">
                        <a:latin typeface="+mj-lt"/>
                        <a:cs typeface="DINPro-Bold"/>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b="1" spc="-20" dirty="0">
                          <a:latin typeface="+mj-lt"/>
                          <a:cs typeface="DINPro-Bold"/>
                        </a:rPr>
                        <a:t>3,92</a:t>
                      </a:r>
                      <a:endParaRPr sz="1050">
                        <a:latin typeface="+mj-lt"/>
                        <a:cs typeface="DINPro-Bold"/>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b="1" spc="-20" dirty="0">
                          <a:latin typeface="+mj-lt"/>
                          <a:cs typeface="DINPro-Bold"/>
                        </a:rPr>
                        <a:t>3,89</a:t>
                      </a:r>
                      <a:endParaRPr sz="1050">
                        <a:latin typeface="+mj-lt"/>
                        <a:cs typeface="DINPro-Bold"/>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b="1" spc="-20" dirty="0">
                          <a:latin typeface="+mj-lt"/>
                          <a:cs typeface="DINPro-Bold"/>
                        </a:rPr>
                        <a:t>3,96</a:t>
                      </a:r>
                      <a:endParaRPr sz="1050">
                        <a:latin typeface="+mj-lt"/>
                        <a:cs typeface="DINPro-Bold"/>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b="1" spc="-20" dirty="0">
                          <a:latin typeface="+mj-lt"/>
                          <a:cs typeface="DINPro-Bold"/>
                        </a:rPr>
                        <a:t>3,87</a:t>
                      </a:r>
                      <a:endParaRPr sz="1050">
                        <a:latin typeface="+mj-lt"/>
                        <a:cs typeface="DINPro-Bold"/>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b="1" spc="-20" dirty="0">
                          <a:latin typeface="+mj-lt"/>
                          <a:cs typeface="DINPro-Bold"/>
                        </a:rPr>
                        <a:t>3,86</a:t>
                      </a:r>
                      <a:endParaRPr sz="1050" dirty="0">
                        <a:latin typeface="+mj-lt"/>
                        <a:cs typeface="DINPro-Bold"/>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b="1" spc="-20" dirty="0">
                          <a:latin typeface="+mj-lt"/>
                          <a:cs typeface="DINPro-Bold"/>
                        </a:rPr>
                        <a:t>3,90</a:t>
                      </a:r>
                      <a:endParaRPr sz="1050">
                        <a:latin typeface="+mj-lt"/>
                        <a:cs typeface="DINPro-Bold"/>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b="1" spc="-20" dirty="0">
                          <a:latin typeface="+mj-lt"/>
                          <a:cs typeface="DINPro-Bold"/>
                        </a:rPr>
                        <a:t>3,91</a:t>
                      </a:r>
                      <a:endParaRPr sz="1050">
                        <a:latin typeface="+mj-lt"/>
                        <a:cs typeface="DINPro-Bold"/>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b="1" spc="-20" dirty="0">
                          <a:latin typeface="+mj-lt"/>
                          <a:cs typeface="DINPro-Bold"/>
                        </a:rPr>
                        <a:t>3,92</a:t>
                      </a:r>
                      <a:endParaRPr sz="1050">
                        <a:latin typeface="+mj-lt"/>
                        <a:cs typeface="DINPro-Bold"/>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b="1" spc="-20" dirty="0">
                          <a:latin typeface="+mj-lt"/>
                          <a:cs typeface="DINPro-Bold"/>
                        </a:rPr>
                        <a:t>3,89</a:t>
                      </a:r>
                      <a:endParaRPr sz="1050">
                        <a:latin typeface="+mj-lt"/>
                        <a:cs typeface="DINPro-Bold"/>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b="1" spc="-20" dirty="0">
                          <a:latin typeface="+mj-lt"/>
                          <a:cs typeface="DINPro-Bold"/>
                        </a:rPr>
                        <a:t>3,96</a:t>
                      </a:r>
                      <a:endParaRPr sz="1050">
                        <a:latin typeface="+mj-lt"/>
                        <a:cs typeface="DINPro-Bold"/>
                      </a:endParaRPr>
                    </a:p>
                  </a:txBody>
                  <a:tcPr marL="0" marR="0" marT="17780" marB="0">
                    <a:lnL w="6350">
                      <a:solidFill>
                        <a:srgbClr val="929B9F"/>
                      </a:solidFill>
                      <a:prstDash val="solid"/>
                    </a:lnL>
                    <a:lnR w="12700" cap="flat" cmpd="sng" algn="ctr">
                      <a:solidFill>
                        <a:schemeClr val="tx1"/>
                      </a:solidFill>
                      <a:prstDash val="solid"/>
                      <a:round/>
                      <a:headEnd type="none" w="med" len="med"/>
                      <a:tailEnd type="none" w="med" len="med"/>
                    </a:lnR>
                    <a:solidFill>
                      <a:srgbClr val="E3E3E3"/>
                    </a:solidFill>
                  </a:tcPr>
                </a:tc>
                <a:extLst>
                  <a:ext uri="{0D108BD9-81ED-4DB2-BD59-A6C34878D82A}">
                    <a16:rowId xmlns:a16="http://schemas.microsoft.com/office/drawing/2014/main" val="10006"/>
                  </a:ext>
                </a:extLst>
              </a:tr>
              <a:tr h="202217">
                <a:tc>
                  <a:txBody>
                    <a:bodyPr/>
                    <a:lstStyle/>
                    <a:p>
                      <a:pPr marL="17780" marR="0" lvl="0" indent="0" algn="l" defTabSz="914400" rtl="0" eaLnBrk="1" fontAlgn="auto" latinLnBrk="0" hangingPunct="1">
                        <a:lnSpc>
                          <a:spcPct val="100000"/>
                        </a:lnSpc>
                        <a:spcBef>
                          <a:spcPts val="95"/>
                        </a:spcBef>
                        <a:spcAft>
                          <a:spcPts val="0"/>
                        </a:spcAft>
                        <a:buClrTx/>
                        <a:buSzTx/>
                        <a:buFontTx/>
                        <a:buNone/>
                        <a:tabLst/>
                        <a:defRPr/>
                      </a:pPr>
                      <a:r>
                        <a:rPr lang="en-US" sz="1050" b="1" spc="-10">
                          <a:solidFill>
                            <a:srgbClr val="DF271C"/>
                          </a:solidFill>
                          <a:latin typeface="+mj-lt"/>
                          <a:cs typeface="DINPro-Bold"/>
                        </a:rPr>
                        <a:t>COOLING </a:t>
                      </a:r>
                      <a:r>
                        <a:rPr lang="en-US" sz="1050" b="1">
                          <a:solidFill>
                            <a:srgbClr val="DF271C"/>
                          </a:solidFill>
                          <a:latin typeface="+mj-lt"/>
                          <a:cs typeface="DINPro-Bold"/>
                        </a:rPr>
                        <a:t>UNIT</a:t>
                      </a:r>
                      <a:r>
                        <a:rPr lang="en-US" sz="1050" b="1" spc="-5">
                          <a:solidFill>
                            <a:srgbClr val="DF271C"/>
                          </a:solidFill>
                          <a:latin typeface="+mj-lt"/>
                          <a:cs typeface="DINPro-Bold"/>
                        </a:rPr>
                        <a:t> </a:t>
                      </a:r>
                      <a:r>
                        <a:rPr lang="en-US" sz="1050" b="1">
                          <a:solidFill>
                            <a:srgbClr val="DF271C"/>
                          </a:solidFill>
                          <a:latin typeface="+mj-lt"/>
                          <a:cs typeface="DINPro-Bold"/>
                        </a:rPr>
                        <a:t>+</a:t>
                      </a:r>
                      <a:r>
                        <a:rPr lang="en-US" sz="1050" b="1" spc="-5">
                          <a:solidFill>
                            <a:srgbClr val="DF271C"/>
                          </a:solidFill>
                          <a:latin typeface="+mj-lt"/>
                          <a:cs typeface="DINPro-Bold"/>
                        </a:rPr>
                        <a:t> </a:t>
                      </a:r>
                      <a:r>
                        <a:rPr lang="en-US" sz="1050" b="1">
                          <a:solidFill>
                            <a:srgbClr val="DF271C"/>
                          </a:solidFill>
                          <a:latin typeface="+mj-lt"/>
                          <a:cs typeface="DINPro-Bold"/>
                        </a:rPr>
                        <a:t>OPT HIGH NOMINAL</a:t>
                      </a:r>
                      <a:r>
                        <a:rPr lang="en-US" sz="1050" b="1" spc="-5">
                          <a:solidFill>
                            <a:srgbClr val="DF271C"/>
                          </a:solidFill>
                          <a:latin typeface="+mj-lt"/>
                          <a:cs typeface="DINPro-Bold"/>
                        </a:rPr>
                        <a:t> </a:t>
                      </a:r>
                      <a:r>
                        <a:rPr lang="en-US" sz="1050" b="1">
                          <a:solidFill>
                            <a:srgbClr val="DF271C"/>
                          </a:solidFill>
                          <a:latin typeface="+mj-lt"/>
                          <a:cs typeface="DINPro-Bold"/>
                        </a:rPr>
                        <a:t>&amp;</a:t>
                      </a:r>
                      <a:r>
                        <a:rPr lang="en-US" sz="1050" b="1" spc="-5">
                          <a:solidFill>
                            <a:srgbClr val="DF271C"/>
                          </a:solidFill>
                          <a:latin typeface="+mj-lt"/>
                          <a:cs typeface="DINPro-Bold"/>
                        </a:rPr>
                        <a:t> </a:t>
                      </a:r>
                      <a:r>
                        <a:rPr lang="en-US" sz="1050" b="1">
                          <a:solidFill>
                            <a:srgbClr val="DF271C"/>
                          </a:solidFill>
                          <a:latin typeface="+mj-lt"/>
                          <a:cs typeface="DINPro-Bold"/>
                        </a:rPr>
                        <a:t>SEASONAL </a:t>
                      </a:r>
                      <a:r>
                        <a:rPr lang="en-US" sz="1050" b="1" spc="-10">
                          <a:solidFill>
                            <a:srgbClr val="DF271C"/>
                          </a:solidFill>
                          <a:latin typeface="+mj-lt"/>
                          <a:cs typeface="DINPro-Bold"/>
                        </a:rPr>
                        <a:t>EFFICIENCY</a:t>
                      </a:r>
                      <a:endParaRPr lang="en-US" sz="1050" dirty="0">
                        <a:latin typeface="+mj-lt"/>
                        <a:cs typeface="DINPro-Bold"/>
                      </a:endParaRPr>
                    </a:p>
                  </a:txBody>
                  <a:tcPr marL="0" marR="0" marT="12065" marB="0">
                    <a:lnL w="12700" cap="flat" cmpd="sng" algn="ctr">
                      <a:solidFill>
                        <a:schemeClr val="tx1"/>
                      </a:solidFill>
                      <a:prstDash val="solid"/>
                      <a:round/>
                      <a:headEnd type="none" w="med" len="med"/>
                      <a:tailEnd type="none" w="med" len="med"/>
                    </a:lnL>
                    <a:lnR w="12700">
                      <a:solidFill>
                        <a:srgbClr val="000000"/>
                      </a:solidFill>
                      <a:prstDash val="solid"/>
                    </a:lnR>
                  </a:tcPr>
                </a:tc>
                <a:tc gridSpan="19">
                  <a:txBody>
                    <a:bodyPr/>
                    <a:lstStyle/>
                    <a:p>
                      <a:pPr>
                        <a:lnSpc>
                          <a:spcPct val="100000"/>
                        </a:lnSpc>
                      </a:pPr>
                      <a:endParaRPr sz="1050" dirty="0">
                        <a:latin typeface="+mj-lt"/>
                        <a:cs typeface="Times New Roman"/>
                      </a:endParaRPr>
                    </a:p>
                  </a:txBody>
                  <a:tcPr marL="0" marR="0" marT="0" marB="0">
                    <a:lnL w="12700">
                      <a:solidFill>
                        <a:srgbClr val="000000"/>
                      </a:solidFill>
                      <a:prstDash val="solid"/>
                    </a:lnL>
                    <a:lnR w="12700" cap="flat" cmpd="sng" algn="ctr">
                      <a:solidFill>
                        <a:schemeClr val="tx1"/>
                      </a:solidFill>
                      <a:prstDash val="solid"/>
                      <a:round/>
                      <a:headEnd type="none" w="med" len="med"/>
                      <a:tailEnd type="none" w="med" len="med"/>
                    </a:lnR>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pPr>
                        <a:lnSpc>
                          <a:spcPct val="100000"/>
                        </a:lnSpc>
                      </a:pPr>
                      <a:endParaRPr sz="700" dirty="0">
                        <a:latin typeface="Times New Roman"/>
                        <a:cs typeface="Times New Roman"/>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tcPr>
                </a:tc>
                <a:extLst>
                  <a:ext uri="{0D108BD9-81ED-4DB2-BD59-A6C34878D82A}">
                    <a16:rowId xmlns:a16="http://schemas.microsoft.com/office/drawing/2014/main" val="10007"/>
                  </a:ext>
                </a:extLst>
              </a:tr>
              <a:tr h="202217">
                <a:tc>
                  <a:txBody>
                    <a:bodyPr/>
                    <a:lstStyle/>
                    <a:p>
                      <a:pPr marL="17780">
                        <a:lnSpc>
                          <a:spcPct val="100000"/>
                        </a:lnSpc>
                        <a:spcBef>
                          <a:spcPts val="95"/>
                        </a:spcBef>
                        <a:tabLst>
                          <a:tab pos="1602105" algn="l"/>
                          <a:tab pos="2465705" algn="l"/>
                        </a:tabLst>
                      </a:pPr>
                      <a:r>
                        <a:rPr lang="fr-FR" sz="1050">
                          <a:latin typeface="+mj-lt"/>
                          <a:cs typeface="DINPro-Regular"/>
                        </a:rPr>
                        <a:t>NOMINAL</a:t>
                      </a:r>
                      <a:r>
                        <a:rPr lang="fr-FR" sz="1050" spc="10">
                          <a:latin typeface="+mj-lt"/>
                          <a:cs typeface="DINPro-Regular"/>
                        </a:rPr>
                        <a:t> </a:t>
                      </a:r>
                      <a:r>
                        <a:rPr lang="fr-FR" sz="1050">
                          <a:latin typeface="+mj-lt"/>
                          <a:cs typeface="DINPro-Regular"/>
                        </a:rPr>
                        <a:t>CAPACITY</a:t>
                      </a:r>
                      <a:r>
                        <a:rPr lang="fr-FR" sz="1050" spc="10">
                          <a:latin typeface="+mj-lt"/>
                          <a:cs typeface="DINPro-Regular"/>
                        </a:rPr>
                        <a:t> </a:t>
                      </a:r>
                      <a:r>
                        <a:rPr lang="fr-FR" sz="1050" spc="-50">
                          <a:latin typeface="+mj-lt"/>
                          <a:cs typeface="DINPro-Regular"/>
                        </a:rPr>
                        <a:t>*</a:t>
                      </a:r>
                      <a:r>
                        <a:rPr lang="fr-FR" sz="1050">
                          <a:latin typeface="+mj-lt"/>
                          <a:cs typeface="DINPro-Regular"/>
                        </a:rPr>
                        <a:t>	</a:t>
                      </a:r>
                      <a:r>
                        <a:rPr lang="fr-FR" sz="1050" spc="-37" baseline="-41666">
                          <a:latin typeface="+mj-lt"/>
                          <a:cs typeface="DINPro-Regular"/>
                        </a:rPr>
                        <a:t>CA1</a:t>
                      </a:r>
                      <a:r>
                        <a:rPr lang="fr-FR" sz="1050" baseline="-41666">
                          <a:latin typeface="+mj-lt"/>
                          <a:cs typeface="DINPro-Regular"/>
                        </a:rPr>
                        <a:t>	</a:t>
                      </a:r>
                      <a:r>
                        <a:rPr lang="fr-FR" sz="1050" spc="-25">
                          <a:latin typeface="+mj-lt"/>
                          <a:cs typeface="DINPro-Regular"/>
                        </a:rPr>
                        <a:t>KW</a:t>
                      </a:r>
                      <a:endParaRPr lang="fr-FR" sz="1050" dirty="0">
                        <a:latin typeface="+mj-lt"/>
                        <a:cs typeface="DINPro-Regular"/>
                      </a:endParaRPr>
                    </a:p>
                  </a:txBody>
                  <a:tcPr marL="0" marR="0" marT="12065"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gn="ctr">
                        <a:lnSpc>
                          <a:spcPct val="100000"/>
                        </a:lnSpc>
                        <a:spcBef>
                          <a:spcPts val="95"/>
                        </a:spcBef>
                      </a:pPr>
                      <a:r>
                        <a:rPr sz="1050" spc="-25" dirty="0">
                          <a:latin typeface="+mj-lt"/>
                          <a:cs typeface="DINPro-Regular"/>
                        </a:rPr>
                        <a:t>164</a:t>
                      </a:r>
                      <a:endParaRPr sz="1050">
                        <a:latin typeface="+mj-lt"/>
                        <a:cs typeface="DINPro-Regular"/>
                      </a:endParaRPr>
                    </a:p>
                  </a:txBody>
                  <a:tcPr marL="0" marR="0" marT="12065" marB="0">
                    <a:lnL w="12700" cap="flat" cmpd="sng" algn="ctr">
                      <a:solidFill>
                        <a:srgbClr val="000000"/>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181</a:t>
                      </a:r>
                      <a:endParaRPr sz="1050" dirty="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215</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236</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marR="83820" algn="r">
                        <a:lnSpc>
                          <a:spcPct val="100000"/>
                        </a:lnSpc>
                        <a:spcBef>
                          <a:spcPts val="95"/>
                        </a:spcBef>
                      </a:pPr>
                      <a:r>
                        <a:rPr sz="1050" spc="-25" dirty="0">
                          <a:latin typeface="+mj-lt"/>
                          <a:cs typeface="DINPro-Regular"/>
                        </a:rPr>
                        <a:t>254</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302</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324</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362</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381</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413</a:t>
                      </a:r>
                      <a:endParaRPr sz="1050" dirty="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439</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500</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604</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648</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723</a:t>
                      </a:r>
                      <a:endParaRPr sz="1050" dirty="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761</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825</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878</a:t>
                      </a:r>
                      <a:endParaRPr sz="1050">
                        <a:latin typeface="+mj-lt"/>
                        <a:cs typeface="DINPro-Regular"/>
                      </a:endParaRPr>
                    </a:p>
                  </a:txBody>
                  <a:tcPr marL="0" marR="0" marT="12065" marB="0">
                    <a:lnL w="6350" cap="flat" cmpd="sng" algn="ctr">
                      <a:solidFill>
                        <a:srgbClr val="929B9F"/>
                      </a:solidFill>
                      <a:prstDash val="solid"/>
                      <a:round/>
                      <a:headEnd type="none" w="med" len="med"/>
                      <a:tailEnd type="none" w="med" len="me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95"/>
                        </a:spcBef>
                      </a:pPr>
                      <a:r>
                        <a:rPr sz="1050" spc="-25" dirty="0">
                          <a:latin typeface="+mj-lt"/>
                          <a:cs typeface="DINPro-Regular"/>
                        </a:rPr>
                        <a:t>999</a:t>
                      </a:r>
                      <a:endParaRPr sz="1050" dirty="0">
                        <a:latin typeface="+mj-lt"/>
                        <a:cs typeface="DINPro-Regular"/>
                      </a:endParaRPr>
                    </a:p>
                  </a:txBody>
                  <a:tcPr marL="0" marR="0" marT="12065" marB="0">
                    <a:lnL w="6350" cap="flat" cmpd="sng" algn="ctr">
                      <a:solidFill>
                        <a:srgbClr val="929B9F"/>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E3E3E3"/>
                    </a:solidFill>
                  </a:tcPr>
                </a:tc>
                <a:extLst>
                  <a:ext uri="{0D108BD9-81ED-4DB2-BD59-A6C34878D82A}">
                    <a16:rowId xmlns:a16="http://schemas.microsoft.com/office/drawing/2014/main" val="10009"/>
                  </a:ext>
                </a:extLst>
              </a:tr>
              <a:tr h="208933">
                <a:tc>
                  <a:txBody>
                    <a:bodyPr/>
                    <a:lstStyle/>
                    <a:p>
                      <a:pPr marL="17780">
                        <a:lnSpc>
                          <a:spcPct val="100000"/>
                        </a:lnSpc>
                        <a:spcBef>
                          <a:spcPts val="140"/>
                        </a:spcBef>
                        <a:tabLst>
                          <a:tab pos="2465705" algn="l"/>
                        </a:tabLst>
                      </a:pPr>
                      <a:r>
                        <a:rPr lang="fr-FR" sz="1050" spc="-20">
                          <a:latin typeface="+mj-lt"/>
                          <a:cs typeface="DINPro-Regular"/>
                        </a:rPr>
                        <a:t>EER*</a:t>
                      </a:r>
                      <a:r>
                        <a:rPr lang="fr-FR" sz="1050">
                          <a:latin typeface="+mj-lt"/>
                          <a:cs typeface="DINPro-Regular"/>
                        </a:rPr>
                        <a:t>	</a:t>
                      </a:r>
                      <a:r>
                        <a:rPr lang="fr-FR" sz="1050" spc="-10">
                          <a:latin typeface="+mj-lt"/>
                          <a:cs typeface="DINPro-Regular"/>
                        </a:rPr>
                        <a:t>KW/KW</a:t>
                      </a:r>
                      <a:endParaRPr lang="fr-FR" sz="1050" dirty="0">
                        <a:latin typeface="+mj-lt"/>
                        <a:cs typeface="DINPro-Regular"/>
                      </a:endParaRPr>
                    </a:p>
                  </a:txBody>
                  <a:tcPr marL="0" marR="0" marT="17780" marB="0">
                    <a:lnL w="12700" cap="flat" cmpd="sng" algn="ctr">
                      <a:solidFill>
                        <a:schemeClr val="tx1"/>
                      </a:solidFill>
                      <a:prstDash val="solid"/>
                      <a:round/>
                      <a:headEnd type="none" w="med" len="med"/>
                      <a:tailEnd type="none" w="med" len="med"/>
                    </a:lnL>
                    <a:lnR w="12700">
                      <a:solidFill>
                        <a:srgbClr val="000000"/>
                      </a:solidFill>
                      <a:prstDash val="solid"/>
                    </a:lnR>
                  </a:tcPr>
                </a:tc>
                <a:tc>
                  <a:txBody>
                    <a:bodyPr/>
                    <a:lstStyle/>
                    <a:p>
                      <a:pPr algn="ctr">
                        <a:lnSpc>
                          <a:spcPct val="100000"/>
                        </a:lnSpc>
                        <a:spcBef>
                          <a:spcPts val="140"/>
                        </a:spcBef>
                      </a:pPr>
                      <a:r>
                        <a:rPr sz="1050" spc="-20" dirty="0">
                          <a:latin typeface="+mj-lt"/>
                          <a:cs typeface="DINPro-Regular"/>
                        </a:rPr>
                        <a:t>2,92</a:t>
                      </a:r>
                      <a:endParaRPr sz="1050" dirty="0">
                        <a:latin typeface="+mj-lt"/>
                        <a:cs typeface="DINPro-Regular"/>
                      </a:endParaRPr>
                    </a:p>
                  </a:txBody>
                  <a:tcPr marL="0" marR="0" marT="17780" marB="0">
                    <a:lnL w="12700">
                      <a:solidFill>
                        <a:srgbClr val="000000"/>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DINPro-Regular"/>
                        </a:rPr>
                        <a:t>2,78</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DINPro-Regular"/>
                        </a:rPr>
                        <a:t>2,91</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DINPro-Regular"/>
                        </a:rPr>
                        <a:t>2,85</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marR="70485" algn="r">
                        <a:lnSpc>
                          <a:spcPct val="100000"/>
                        </a:lnSpc>
                        <a:spcBef>
                          <a:spcPts val="140"/>
                        </a:spcBef>
                      </a:pPr>
                      <a:r>
                        <a:rPr sz="1050" spc="-20" dirty="0">
                          <a:latin typeface="+mj-lt"/>
                          <a:cs typeface="DINPro-Regular"/>
                        </a:rPr>
                        <a:t>2,76</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DINPro-Regular"/>
                        </a:rPr>
                        <a:t>2,85</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DINPro-Regular"/>
                        </a:rPr>
                        <a:t>2,80</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DINPro-Regular"/>
                        </a:rPr>
                        <a:t>2,82</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DINPro-Regular"/>
                        </a:rPr>
                        <a:t>2,76</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solidFill>
                      <a:srgbClr val="E3E3E3"/>
                    </a:solidFill>
                  </a:tcPr>
                </a:tc>
                <a:tc>
                  <a:txBody>
                    <a:bodyPr/>
                    <a:lstStyle/>
                    <a:p>
                      <a:pPr algn="ctr">
                        <a:lnSpc>
                          <a:spcPct val="100000"/>
                        </a:lnSpc>
                        <a:spcBef>
                          <a:spcPts val="140"/>
                        </a:spcBef>
                      </a:pPr>
                      <a:r>
                        <a:rPr sz="1050" spc="-20" dirty="0">
                          <a:latin typeface="+mj-lt"/>
                          <a:cs typeface="DINPro-Regular"/>
                        </a:rPr>
                        <a:t>2,81</a:t>
                      </a:r>
                      <a:endParaRPr sz="1050" dirty="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DINPro-Regular"/>
                        </a:rPr>
                        <a:t>2,74</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DINPro-Regular"/>
                        </a:rPr>
                        <a:t>2,73</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DINPro-Regular"/>
                        </a:rPr>
                        <a:t>2,85</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DINPro-Regular"/>
                        </a:rPr>
                        <a:t>2,80</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DINPro-Regular"/>
                        </a:rPr>
                        <a:t>2,82</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DINPro-Regular"/>
                        </a:rPr>
                        <a:t>2,76</a:t>
                      </a:r>
                      <a:endParaRPr sz="1050" dirty="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DINPro-Regular"/>
                        </a:rPr>
                        <a:t>2,81</a:t>
                      </a:r>
                      <a:endParaRPr sz="1050" dirty="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DINPro-Regular"/>
                        </a:rPr>
                        <a:t>2,74</a:t>
                      </a:r>
                      <a:endParaRPr sz="1050" dirty="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solidFill>
                      <a:srgbClr val="E3E3E3"/>
                    </a:solidFill>
                  </a:tcPr>
                </a:tc>
                <a:tc>
                  <a:txBody>
                    <a:bodyPr/>
                    <a:lstStyle/>
                    <a:p>
                      <a:pPr algn="ctr">
                        <a:lnSpc>
                          <a:spcPct val="100000"/>
                        </a:lnSpc>
                        <a:spcBef>
                          <a:spcPts val="140"/>
                        </a:spcBef>
                      </a:pPr>
                      <a:r>
                        <a:rPr sz="1050" spc="-20" dirty="0">
                          <a:latin typeface="+mj-lt"/>
                          <a:cs typeface="DINPro-Regular"/>
                        </a:rPr>
                        <a:t>2,73</a:t>
                      </a:r>
                      <a:endParaRPr sz="1050" dirty="0">
                        <a:latin typeface="+mj-lt"/>
                        <a:cs typeface="DINPro-Regular"/>
                      </a:endParaRPr>
                    </a:p>
                  </a:txBody>
                  <a:tcPr marL="0" marR="0" marT="17780" marB="0">
                    <a:lnL w="6350">
                      <a:solidFill>
                        <a:srgbClr val="929B9F"/>
                      </a:solidFill>
                      <a:prstDash val="solid"/>
                    </a:lnL>
                    <a:lnR w="12700" cap="flat" cmpd="sng" algn="ctr">
                      <a:solidFill>
                        <a:schemeClr val="tx1"/>
                      </a:solidFill>
                      <a:prstDash val="solid"/>
                      <a:round/>
                      <a:headEnd type="none" w="med" len="med"/>
                      <a:tailEnd type="none" w="med" len="med"/>
                    </a:lnR>
                    <a:solidFill>
                      <a:srgbClr val="E3E3E3"/>
                    </a:solidFill>
                  </a:tcPr>
                </a:tc>
                <a:extLst>
                  <a:ext uri="{0D108BD9-81ED-4DB2-BD59-A6C34878D82A}">
                    <a16:rowId xmlns:a16="http://schemas.microsoft.com/office/drawing/2014/main" val="10010"/>
                  </a:ext>
                </a:extLst>
              </a:tr>
              <a:tr h="208933">
                <a:tc>
                  <a:txBody>
                    <a:bodyPr/>
                    <a:lstStyle/>
                    <a:p>
                      <a:pPr marL="17780">
                        <a:lnSpc>
                          <a:spcPct val="100000"/>
                        </a:lnSpc>
                        <a:spcBef>
                          <a:spcPts val="140"/>
                        </a:spcBef>
                        <a:tabLst>
                          <a:tab pos="2465705" algn="l"/>
                        </a:tabLst>
                      </a:pPr>
                      <a:r>
                        <a:rPr lang="en-US" sz="1050" dirty="0">
                          <a:latin typeface="+mj-lt"/>
                          <a:cs typeface="DINPro-Regular"/>
                        </a:rPr>
                        <a:t>SEER 12/7°C</a:t>
                      </a:r>
                      <a:r>
                        <a:rPr lang="en-US" sz="1050" spc="5" dirty="0">
                          <a:latin typeface="+mj-lt"/>
                          <a:cs typeface="DINPro-Regular"/>
                        </a:rPr>
                        <a:t> </a:t>
                      </a:r>
                      <a:r>
                        <a:rPr lang="en-US" sz="1050" dirty="0">
                          <a:latin typeface="+mj-lt"/>
                          <a:cs typeface="DINPro-Regular"/>
                        </a:rPr>
                        <a:t>COMFORT</a:t>
                      </a:r>
                      <a:r>
                        <a:rPr lang="en-US" sz="1050" spc="5" dirty="0">
                          <a:latin typeface="+mj-lt"/>
                          <a:cs typeface="DINPro-Regular"/>
                        </a:rPr>
                        <a:t> </a:t>
                      </a:r>
                      <a:r>
                        <a:rPr lang="en-US" sz="1050" dirty="0">
                          <a:latin typeface="+mj-lt"/>
                          <a:cs typeface="DINPro-Regular"/>
                        </a:rPr>
                        <a:t>LOW</a:t>
                      </a:r>
                      <a:r>
                        <a:rPr lang="en-US" sz="1050" spc="10" dirty="0">
                          <a:latin typeface="+mj-lt"/>
                          <a:cs typeface="DINPro-Regular"/>
                        </a:rPr>
                        <a:t> </a:t>
                      </a:r>
                      <a:r>
                        <a:rPr lang="en-US" sz="1050" spc="-10" dirty="0">
                          <a:latin typeface="+mj-lt"/>
                          <a:cs typeface="DINPro-Regular"/>
                        </a:rPr>
                        <a:t>TEMP.</a:t>
                      </a:r>
                      <a:r>
                        <a:rPr lang="en-US" sz="1050" dirty="0">
                          <a:latin typeface="+mj-lt"/>
                          <a:cs typeface="DINPro-Regular"/>
                        </a:rPr>
                        <a:t>	</a:t>
                      </a:r>
                      <a:r>
                        <a:rPr lang="en-US" sz="1050" spc="-10" dirty="0">
                          <a:latin typeface="+mj-lt"/>
                          <a:cs typeface="DINPro-Regular"/>
                        </a:rPr>
                        <a:t>KWH/KWH</a:t>
                      </a:r>
                      <a:endParaRPr lang="en-US" sz="1050" dirty="0">
                        <a:latin typeface="+mj-lt"/>
                        <a:cs typeface="DINPro-Regular"/>
                      </a:endParaRPr>
                    </a:p>
                  </a:txBody>
                  <a:tcPr marL="0" marR="0" marT="17780" marB="0">
                    <a:lnL w="12700" cap="flat" cmpd="sng" algn="ctr">
                      <a:solidFill>
                        <a:schemeClr val="tx1"/>
                      </a:solidFill>
                      <a:prstDash val="solid"/>
                      <a:round/>
                      <a:headEnd type="none" w="med" len="med"/>
                      <a:tailEnd type="none" w="med" len="med"/>
                    </a:lnL>
                    <a:lnR w="12700">
                      <a:solidFill>
                        <a:srgbClr val="000000"/>
                      </a:solidFill>
                      <a:prstDash val="solid"/>
                    </a:lnR>
                    <a:lnB w="12700" cap="flat" cmpd="sng" algn="ctr">
                      <a:solidFill>
                        <a:schemeClr val="tx1"/>
                      </a:solidFill>
                      <a:prstDash val="solid"/>
                      <a:round/>
                      <a:headEnd type="none" w="med" len="med"/>
                      <a:tailEnd type="none" w="med" len="med"/>
                    </a:lnB>
                  </a:tcPr>
                </a:tc>
                <a:tc>
                  <a:txBody>
                    <a:bodyPr/>
                    <a:lstStyle/>
                    <a:p>
                      <a:pPr algn="ctr">
                        <a:lnSpc>
                          <a:spcPct val="100000"/>
                        </a:lnSpc>
                        <a:spcBef>
                          <a:spcPts val="140"/>
                        </a:spcBef>
                      </a:pPr>
                      <a:r>
                        <a:rPr sz="1050" spc="-20" dirty="0">
                          <a:latin typeface="+mj-lt"/>
                          <a:cs typeface="DINPro-Regular"/>
                        </a:rPr>
                        <a:t>4,44</a:t>
                      </a:r>
                      <a:endParaRPr sz="1050" dirty="0">
                        <a:latin typeface="+mj-lt"/>
                        <a:cs typeface="DINPro-Regular"/>
                      </a:endParaRPr>
                    </a:p>
                  </a:txBody>
                  <a:tcPr marL="0" marR="0" marT="17780" marB="0">
                    <a:lnL w="12700">
                      <a:solidFill>
                        <a:srgbClr val="000000"/>
                      </a:solidFill>
                      <a:prstDash val="solid"/>
                    </a:lnL>
                    <a:lnR w="6350">
                      <a:solidFill>
                        <a:srgbClr val="929B9F"/>
                      </a:solidFill>
                      <a:prstDash val="solid"/>
                    </a:lnR>
                    <a:lnB w="12700" cap="flat" cmpd="sng" algn="ctr">
                      <a:solidFill>
                        <a:schemeClr val="tx1"/>
                      </a:solidFill>
                      <a:prstDash val="solid"/>
                      <a:round/>
                      <a:headEnd type="none" w="med" len="med"/>
                      <a:tailEnd type="none" w="med" len="med"/>
                    </a:lnB>
                    <a:solidFill>
                      <a:srgbClr val="E3E3E3"/>
                    </a:solidFill>
                  </a:tcPr>
                </a:tc>
                <a:tc>
                  <a:txBody>
                    <a:bodyPr/>
                    <a:lstStyle/>
                    <a:p>
                      <a:pPr algn="ctr">
                        <a:lnSpc>
                          <a:spcPct val="100000"/>
                        </a:lnSpc>
                        <a:spcBef>
                          <a:spcPts val="140"/>
                        </a:spcBef>
                      </a:pPr>
                      <a:r>
                        <a:rPr sz="1050" spc="-20" dirty="0">
                          <a:latin typeface="+mj-lt"/>
                          <a:cs typeface="DINPro-Regular"/>
                        </a:rPr>
                        <a:t>4,26</a:t>
                      </a:r>
                      <a:endParaRPr sz="1050" dirty="0">
                        <a:latin typeface="+mj-lt"/>
                        <a:cs typeface="DINPro-Regular"/>
                      </a:endParaRPr>
                    </a:p>
                  </a:txBody>
                  <a:tcPr marL="0" marR="0" marT="17780" marB="0">
                    <a:lnL w="6350">
                      <a:solidFill>
                        <a:srgbClr val="929B9F"/>
                      </a:solidFill>
                      <a:prstDash val="solid"/>
                    </a:lnL>
                    <a:lnR w="6350">
                      <a:solidFill>
                        <a:srgbClr val="929B9F"/>
                      </a:solidFill>
                      <a:prstDash val="solid"/>
                    </a:lnR>
                    <a:lnB w="12700" cap="flat" cmpd="sng" algn="ctr">
                      <a:solidFill>
                        <a:schemeClr val="tx1"/>
                      </a:solidFill>
                      <a:prstDash val="solid"/>
                      <a:round/>
                      <a:headEnd type="none" w="med" len="med"/>
                      <a:tailEnd type="none" w="med" len="med"/>
                    </a:lnB>
                    <a:solidFill>
                      <a:srgbClr val="E3E3E3"/>
                    </a:solidFill>
                  </a:tcPr>
                </a:tc>
                <a:tc>
                  <a:txBody>
                    <a:bodyPr/>
                    <a:lstStyle/>
                    <a:p>
                      <a:pPr algn="ctr">
                        <a:lnSpc>
                          <a:spcPct val="100000"/>
                        </a:lnSpc>
                        <a:spcBef>
                          <a:spcPts val="140"/>
                        </a:spcBef>
                      </a:pPr>
                      <a:r>
                        <a:rPr sz="1050" spc="-20" dirty="0">
                          <a:latin typeface="+mj-lt"/>
                          <a:cs typeface="DINPro-Regular"/>
                        </a:rPr>
                        <a:t>4,53</a:t>
                      </a:r>
                      <a:endParaRPr sz="1050" dirty="0">
                        <a:latin typeface="+mj-lt"/>
                        <a:cs typeface="DINPro-Regular"/>
                      </a:endParaRPr>
                    </a:p>
                  </a:txBody>
                  <a:tcPr marL="0" marR="0" marT="17780" marB="0">
                    <a:lnL w="6350">
                      <a:solidFill>
                        <a:srgbClr val="929B9F"/>
                      </a:solidFill>
                      <a:prstDash val="solid"/>
                    </a:lnL>
                    <a:lnR w="6350">
                      <a:solidFill>
                        <a:srgbClr val="929B9F"/>
                      </a:solidFill>
                      <a:prstDash val="solid"/>
                    </a:lnR>
                    <a:lnB w="12700" cap="flat" cmpd="sng" algn="ctr">
                      <a:solidFill>
                        <a:schemeClr val="tx1"/>
                      </a:solidFill>
                      <a:prstDash val="solid"/>
                      <a:round/>
                      <a:headEnd type="none" w="med" len="med"/>
                      <a:tailEnd type="none" w="med" len="med"/>
                    </a:lnB>
                    <a:solidFill>
                      <a:srgbClr val="E3E3E3"/>
                    </a:solidFill>
                  </a:tcPr>
                </a:tc>
                <a:tc>
                  <a:txBody>
                    <a:bodyPr/>
                    <a:lstStyle/>
                    <a:p>
                      <a:pPr algn="ctr">
                        <a:lnSpc>
                          <a:spcPct val="100000"/>
                        </a:lnSpc>
                        <a:spcBef>
                          <a:spcPts val="140"/>
                        </a:spcBef>
                      </a:pPr>
                      <a:r>
                        <a:rPr sz="1050" spc="-20" dirty="0">
                          <a:latin typeface="+mj-lt"/>
                          <a:cs typeface="DINPro-Regular"/>
                        </a:rPr>
                        <a:t>4,44</a:t>
                      </a:r>
                      <a:endParaRPr sz="1050" dirty="0">
                        <a:latin typeface="+mj-lt"/>
                        <a:cs typeface="DINPro-Regular"/>
                      </a:endParaRPr>
                    </a:p>
                  </a:txBody>
                  <a:tcPr marL="0" marR="0" marT="17780" marB="0">
                    <a:lnL w="6350">
                      <a:solidFill>
                        <a:srgbClr val="929B9F"/>
                      </a:solidFill>
                      <a:prstDash val="solid"/>
                    </a:lnL>
                    <a:lnR w="6350">
                      <a:solidFill>
                        <a:srgbClr val="929B9F"/>
                      </a:solidFill>
                      <a:prstDash val="solid"/>
                    </a:lnR>
                    <a:lnB w="12700" cap="flat" cmpd="sng" algn="ctr">
                      <a:solidFill>
                        <a:schemeClr val="tx1"/>
                      </a:solidFill>
                      <a:prstDash val="solid"/>
                      <a:round/>
                      <a:headEnd type="none" w="med" len="med"/>
                      <a:tailEnd type="none" w="med" len="med"/>
                    </a:lnB>
                    <a:solidFill>
                      <a:srgbClr val="E3E3E3"/>
                    </a:solidFill>
                  </a:tcPr>
                </a:tc>
                <a:tc>
                  <a:txBody>
                    <a:bodyPr/>
                    <a:lstStyle/>
                    <a:p>
                      <a:pPr marR="70485" algn="r">
                        <a:lnSpc>
                          <a:spcPct val="100000"/>
                        </a:lnSpc>
                        <a:spcBef>
                          <a:spcPts val="140"/>
                        </a:spcBef>
                      </a:pPr>
                      <a:r>
                        <a:rPr sz="1050" spc="-20" dirty="0">
                          <a:latin typeface="+mj-lt"/>
                          <a:cs typeface="DINPro-Regular"/>
                        </a:rPr>
                        <a:t>4,34</a:t>
                      </a:r>
                      <a:endParaRPr sz="1050" dirty="0">
                        <a:latin typeface="+mj-lt"/>
                        <a:cs typeface="DINPro-Regular"/>
                      </a:endParaRPr>
                    </a:p>
                  </a:txBody>
                  <a:tcPr marL="0" marR="0" marT="17780" marB="0">
                    <a:lnL w="6350">
                      <a:solidFill>
                        <a:srgbClr val="929B9F"/>
                      </a:solidFill>
                      <a:prstDash val="solid"/>
                    </a:lnL>
                    <a:lnR w="6350">
                      <a:solidFill>
                        <a:srgbClr val="929B9F"/>
                      </a:solidFill>
                      <a:prstDash val="solid"/>
                    </a:lnR>
                    <a:lnB w="12700" cap="flat" cmpd="sng" algn="ctr">
                      <a:solidFill>
                        <a:schemeClr val="tx1"/>
                      </a:solidFill>
                      <a:prstDash val="solid"/>
                      <a:round/>
                      <a:headEnd type="none" w="med" len="med"/>
                      <a:tailEnd type="none" w="med" len="med"/>
                    </a:lnB>
                    <a:solidFill>
                      <a:srgbClr val="E3E3E3"/>
                    </a:solidFill>
                  </a:tcPr>
                </a:tc>
                <a:tc>
                  <a:txBody>
                    <a:bodyPr/>
                    <a:lstStyle/>
                    <a:p>
                      <a:pPr algn="ctr">
                        <a:lnSpc>
                          <a:spcPct val="100000"/>
                        </a:lnSpc>
                        <a:spcBef>
                          <a:spcPts val="140"/>
                        </a:spcBef>
                      </a:pPr>
                      <a:r>
                        <a:rPr sz="1050" spc="-20" dirty="0">
                          <a:latin typeface="+mj-lt"/>
                          <a:cs typeface="DINPro-Regular"/>
                        </a:rPr>
                        <a:t>4,77</a:t>
                      </a:r>
                      <a:endParaRPr sz="1050" dirty="0">
                        <a:latin typeface="+mj-lt"/>
                        <a:cs typeface="DINPro-Regular"/>
                      </a:endParaRPr>
                    </a:p>
                  </a:txBody>
                  <a:tcPr marL="0" marR="0" marT="17780" marB="0">
                    <a:lnL w="6350">
                      <a:solidFill>
                        <a:srgbClr val="929B9F"/>
                      </a:solidFill>
                      <a:prstDash val="solid"/>
                    </a:lnL>
                    <a:lnR w="6350">
                      <a:solidFill>
                        <a:srgbClr val="929B9F"/>
                      </a:solidFill>
                      <a:prstDash val="solid"/>
                    </a:lnR>
                    <a:lnB w="12700" cap="flat" cmpd="sng" algn="ctr">
                      <a:solidFill>
                        <a:schemeClr val="tx1"/>
                      </a:solidFill>
                      <a:prstDash val="solid"/>
                      <a:round/>
                      <a:headEnd type="none" w="med" len="med"/>
                      <a:tailEnd type="none" w="med" len="med"/>
                    </a:lnB>
                    <a:solidFill>
                      <a:srgbClr val="E3E3E3"/>
                    </a:solidFill>
                  </a:tcPr>
                </a:tc>
                <a:tc>
                  <a:txBody>
                    <a:bodyPr/>
                    <a:lstStyle/>
                    <a:p>
                      <a:pPr algn="ctr">
                        <a:lnSpc>
                          <a:spcPct val="100000"/>
                        </a:lnSpc>
                        <a:spcBef>
                          <a:spcPts val="140"/>
                        </a:spcBef>
                      </a:pPr>
                      <a:r>
                        <a:rPr sz="1050" spc="-20" dirty="0">
                          <a:latin typeface="+mj-lt"/>
                          <a:cs typeface="DINPro-Regular"/>
                        </a:rPr>
                        <a:t>4,81</a:t>
                      </a:r>
                      <a:endParaRPr sz="1050" dirty="0">
                        <a:latin typeface="+mj-lt"/>
                        <a:cs typeface="DINPro-Regular"/>
                      </a:endParaRPr>
                    </a:p>
                  </a:txBody>
                  <a:tcPr marL="0" marR="0" marT="17780" marB="0">
                    <a:lnL w="6350">
                      <a:solidFill>
                        <a:srgbClr val="929B9F"/>
                      </a:solidFill>
                      <a:prstDash val="solid"/>
                    </a:lnL>
                    <a:lnR w="6350">
                      <a:solidFill>
                        <a:srgbClr val="929B9F"/>
                      </a:solidFill>
                      <a:prstDash val="solid"/>
                    </a:lnR>
                    <a:lnB w="12700" cap="flat" cmpd="sng" algn="ctr">
                      <a:solidFill>
                        <a:schemeClr val="tx1"/>
                      </a:solidFill>
                      <a:prstDash val="solid"/>
                      <a:round/>
                      <a:headEnd type="none" w="med" len="med"/>
                      <a:tailEnd type="none" w="med" len="med"/>
                    </a:lnB>
                    <a:solidFill>
                      <a:srgbClr val="E3E3E3"/>
                    </a:solidFill>
                  </a:tcPr>
                </a:tc>
                <a:tc>
                  <a:txBody>
                    <a:bodyPr/>
                    <a:lstStyle/>
                    <a:p>
                      <a:pPr algn="ctr">
                        <a:lnSpc>
                          <a:spcPct val="100000"/>
                        </a:lnSpc>
                        <a:spcBef>
                          <a:spcPts val="140"/>
                        </a:spcBef>
                      </a:pPr>
                      <a:r>
                        <a:rPr sz="1050" spc="-20" dirty="0">
                          <a:latin typeface="+mj-lt"/>
                          <a:cs typeface="DINPro-Regular"/>
                        </a:rPr>
                        <a:t>4,88</a:t>
                      </a:r>
                      <a:endParaRPr sz="1050" dirty="0">
                        <a:latin typeface="+mj-lt"/>
                        <a:cs typeface="DINPro-Regular"/>
                      </a:endParaRPr>
                    </a:p>
                  </a:txBody>
                  <a:tcPr marL="0" marR="0" marT="17780" marB="0">
                    <a:lnL w="6350">
                      <a:solidFill>
                        <a:srgbClr val="929B9F"/>
                      </a:solidFill>
                      <a:prstDash val="solid"/>
                    </a:lnL>
                    <a:lnR w="6350">
                      <a:solidFill>
                        <a:srgbClr val="929B9F"/>
                      </a:solidFill>
                      <a:prstDash val="solid"/>
                    </a:lnR>
                    <a:lnB w="12700" cap="flat" cmpd="sng" algn="ctr">
                      <a:solidFill>
                        <a:schemeClr val="tx1"/>
                      </a:solidFill>
                      <a:prstDash val="solid"/>
                      <a:round/>
                      <a:headEnd type="none" w="med" len="med"/>
                      <a:tailEnd type="none" w="med" len="med"/>
                    </a:lnB>
                    <a:solidFill>
                      <a:srgbClr val="E3E3E3"/>
                    </a:solidFill>
                  </a:tcPr>
                </a:tc>
                <a:tc>
                  <a:txBody>
                    <a:bodyPr/>
                    <a:lstStyle/>
                    <a:p>
                      <a:pPr algn="ctr">
                        <a:lnSpc>
                          <a:spcPct val="100000"/>
                        </a:lnSpc>
                        <a:spcBef>
                          <a:spcPts val="140"/>
                        </a:spcBef>
                      </a:pPr>
                      <a:r>
                        <a:rPr sz="1050" spc="-20" dirty="0">
                          <a:latin typeface="+mj-lt"/>
                          <a:cs typeface="DINPro-Regular"/>
                        </a:rPr>
                        <a:t>4,87</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lnB w="12700" cap="flat" cmpd="sng" algn="ctr">
                      <a:solidFill>
                        <a:schemeClr val="tx1"/>
                      </a:solidFill>
                      <a:prstDash val="solid"/>
                      <a:round/>
                      <a:headEnd type="none" w="med" len="med"/>
                      <a:tailEnd type="none" w="med" len="med"/>
                    </a:lnB>
                    <a:solidFill>
                      <a:srgbClr val="E3E3E3"/>
                    </a:solidFill>
                  </a:tcPr>
                </a:tc>
                <a:tc>
                  <a:txBody>
                    <a:bodyPr/>
                    <a:lstStyle/>
                    <a:p>
                      <a:pPr algn="ctr">
                        <a:lnSpc>
                          <a:spcPct val="100000"/>
                        </a:lnSpc>
                        <a:spcBef>
                          <a:spcPts val="140"/>
                        </a:spcBef>
                      </a:pPr>
                      <a:r>
                        <a:rPr sz="1050" spc="-20" dirty="0">
                          <a:latin typeface="+mj-lt"/>
                          <a:cs typeface="DINPro-Regular"/>
                        </a:rPr>
                        <a:t>4,81</a:t>
                      </a:r>
                      <a:endParaRPr sz="1050" dirty="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3E3E3"/>
                    </a:solidFill>
                  </a:tcPr>
                </a:tc>
                <a:tc>
                  <a:txBody>
                    <a:bodyPr/>
                    <a:lstStyle/>
                    <a:p>
                      <a:pPr algn="ctr">
                        <a:lnSpc>
                          <a:spcPct val="100000"/>
                        </a:lnSpc>
                        <a:spcBef>
                          <a:spcPts val="140"/>
                        </a:spcBef>
                      </a:pPr>
                      <a:r>
                        <a:rPr sz="1050" spc="-20" dirty="0">
                          <a:latin typeface="+mj-lt"/>
                          <a:cs typeface="DINPro-Regular"/>
                        </a:rPr>
                        <a:t>4,75</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3E3E3"/>
                    </a:solidFill>
                  </a:tcPr>
                </a:tc>
                <a:tc>
                  <a:txBody>
                    <a:bodyPr/>
                    <a:lstStyle/>
                    <a:p>
                      <a:pPr algn="ctr">
                        <a:lnSpc>
                          <a:spcPct val="100000"/>
                        </a:lnSpc>
                        <a:spcBef>
                          <a:spcPts val="140"/>
                        </a:spcBef>
                      </a:pPr>
                      <a:r>
                        <a:rPr sz="1050" spc="-20" dirty="0">
                          <a:latin typeface="+mj-lt"/>
                          <a:cs typeface="DINPro-Regular"/>
                        </a:rPr>
                        <a:t>4,81</a:t>
                      </a:r>
                      <a:endParaRPr sz="1050" dirty="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3E3E3"/>
                    </a:solidFill>
                  </a:tcPr>
                </a:tc>
                <a:tc>
                  <a:txBody>
                    <a:bodyPr/>
                    <a:lstStyle/>
                    <a:p>
                      <a:pPr algn="ctr">
                        <a:lnSpc>
                          <a:spcPct val="100000"/>
                        </a:lnSpc>
                        <a:spcBef>
                          <a:spcPts val="140"/>
                        </a:spcBef>
                      </a:pPr>
                      <a:r>
                        <a:rPr sz="1050" spc="-20" dirty="0">
                          <a:latin typeface="+mj-lt"/>
                          <a:cs typeface="DINPro-Regular"/>
                        </a:rPr>
                        <a:t>4,77</a:t>
                      </a:r>
                      <a:endParaRPr sz="1050" dirty="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3E3E3"/>
                    </a:solidFill>
                  </a:tcPr>
                </a:tc>
                <a:tc>
                  <a:txBody>
                    <a:bodyPr/>
                    <a:lstStyle/>
                    <a:p>
                      <a:pPr algn="ctr">
                        <a:lnSpc>
                          <a:spcPct val="100000"/>
                        </a:lnSpc>
                        <a:spcBef>
                          <a:spcPts val="140"/>
                        </a:spcBef>
                      </a:pPr>
                      <a:r>
                        <a:rPr sz="1050" spc="-20" dirty="0">
                          <a:latin typeface="+mj-lt"/>
                          <a:cs typeface="DINPro-Regular"/>
                        </a:rPr>
                        <a:t>4,81</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3E3E3"/>
                    </a:solidFill>
                  </a:tcPr>
                </a:tc>
                <a:tc>
                  <a:txBody>
                    <a:bodyPr/>
                    <a:lstStyle/>
                    <a:p>
                      <a:pPr algn="ctr">
                        <a:lnSpc>
                          <a:spcPct val="100000"/>
                        </a:lnSpc>
                        <a:spcBef>
                          <a:spcPts val="140"/>
                        </a:spcBef>
                      </a:pPr>
                      <a:r>
                        <a:rPr sz="1050" spc="-20" dirty="0">
                          <a:latin typeface="+mj-lt"/>
                          <a:cs typeface="DINPro-Regular"/>
                        </a:rPr>
                        <a:t>4,88</a:t>
                      </a:r>
                      <a:endParaRPr sz="1050" dirty="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3E3E3"/>
                    </a:solidFill>
                  </a:tcPr>
                </a:tc>
                <a:tc>
                  <a:txBody>
                    <a:bodyPr/>
                    <a:lstStyle/>
                    <a:p>
                      <a:pPr algn="ctr">
                        <a:lnSpc>
                          <a:spcPct val="100000"/>
                        </a:lnSpc>
                        <a:spcBef>
                          <a:spcPts val="140"/>
                        </a:spcBef>
                      </a:pPr>
                      <a:r>
                        <a:rPr sz="1050" spc="-20" dirty="0">
                          <a:latin typeface="+mj-lt"/>
                          <a:cs typeface="DINPro-Regular"/>
                        </a:rPr>
                        <a:t>4,87</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3E3E3"/>
                    </a:solidFill>
                  </a:tcPr>
                </a:tc>
                <a:tc>
                  <a:txBody>
                    <a:bodyPr/>
                    <a:lstStyle/>
                    <a:p>
                      <a:pPr algn="ctr">
                        <a:lnSpc>
                          <a:spcPct val="100000"/>
                        </a:lnSpc>
                        <a:spcBef>
                          <a:spcPts val="140"/>
                        </a:spcBef>
                      </a:pPr>
                      <a:r>
                        <a:rPr sz="1050" spc="-20" dirty="0">
                          <a:latin typeface="+mj-lt"/>
                          <a:cs typeface="DINPro-Regular"/>
                        </a:rPr>
                        <a:t>4,81</a:t>
                      </a:r>
                      <a:endParaRPr sz="105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3E3E3"/>
                    </a:solidFill>
                  </a:tcPr>
                </a:tc>
                <a:tc>
                  <a:txBody>
                    <a:bodyPr/>
                    <a:lstStyle/>
                    <a:p>
                      <a:pPr algn="ctr">
                        <a:lnSpc>
                          <a:spcPct val="100000"/>
                        </a:lnSpc>
                        <a:spcBef>
                          <a:spcPts val="140"/>
                        </a:spcBef>
                      </a:pPr>
                      <a:r>
                        <a:rPr sz="1050" spc="-20" dirty="0">
                          <a:latin typeface="+mj-lt"/>
                          <a:cs typeface="DINPro-Regular"/>
                        </a:rPr>
                        <a:t>4,75</a:t>
                      </a:r>
                      <a:endParaRPr sz="1050" dirty="0">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3E3E3"/>
                    </a:solidFill>
                  </a:tcPr>
                </a:tc>
                <a:tc>
                  <a:txBody>
                    <a:bodyPr/>
                    <a:lstStyle/>
                    <a:p>
                      <a:pPr algn="ctr">
                        <a:lnSpc>
                          <a:spcPct val="100000"/>
                        </a:lnSpc>
                        <a:spcBef>
                          <a:spcPts val="140"/>
                        </a:spcBef>
                      </a:pPr>
                      <a:r>
                        <a:rPr sz="1050" spc="-20" dirty="0">
                          <a:latin typeface="+mj-lt"/>
                          <a:cs typeface="DINPro-Regular"/>
                        </a:rPr>
                        <a:t>4,81</a:t>
                      </a:r>
                      <a:endParaRPr sz="1050" dirty="0">
                        <a:latin typeface="+mj-lt"/>
                        <a:cs typeface="DINPro-Regular"/>
                      </a:endParaRPr>
                    </a:p>
                  </a:txBody>
                  <a:tcPr marL="0" marR="0" marT="17780" marB="0">
                    <a:lnL w="6350">
                      <a:solidFill>
                        <a:srgbClr val="929B9F"/>
                      </a:solidFill>
                      <a:prstDash val="soli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3E3E3"/>
                    </a:solidFill>
                  </a:tcPr>
                </a:tc>
                <a:extLst>
                  <a:ext uri="{0D108BD9-81ED-4DB2-BD59-A6C34878D82A}">
                    <a16:rowId xmlns:a16="http://schemas.microsoft.com/office/drawing/2014/main" val="10011"/>
                  </a:ext>
                </a:extLst>
              </a:tr>
            </a:tbl>
          </a:graphicData>
        </a:graphic>
      </p:graphicFrame>
      <p:sp>
        <p:nvSpPr>
          <p:cNvPr id="20" name="object 14">
            <a:extLst>
              <a:ext uri="{FF2B5EF4-FFF2-40B4-BE49-F238E27FC236}">
                <a16:creationId xmlns:a16="http://schemas.microsoft.com/office/drawing/2014/main" id="{4BF89C78-370A-436E-B3C3-7B6A2282F561}"/>
              </a:ext>
            </a:extLst>
          </p:cNvPr>
          <p:cNvSpPr txBox="1"/>
          <p:nvPr/>
        </p:nvSpPr>
        <p:spPr>
          <a:xfrm>
            <a:off x="622356" y="4962019"/>
            <a:ext cx="10921944" cy="764312"/>
          </a:xfrm>
          <a:prstGeom prst="rect">
            <a:avLst/>
          </a:prstGeom>
        </p:spPr>
        <p:txBody>
          <a:bodyPr vert="horz" wrap="square" lIns="0" tIns="12700" rIns="0" bIns="0" rtlCol="0">
            <a:spAutoFit/>
          </a:bodyPr>
          <a:lstStyle/>
          <a:p>
            <a:pPr marL="12700">
              <a:lnSpc>
                <a:spcPct val="100000"/>
              </a:lnSpc>
              <a:spcBef>
                <a:spcPts val="100"/>
              </a:spcBef>
            </a:pPr>
            <a:r>
              <a:rPr lang="fr-FR" sz="800" b="0" dirty="0">
                <a:latin typeface="+mj-lt"/>
                <a:cs typeface="HelveticaNeueLT Pro 45 Lt"/>
              </a:rPr>
              <a:t>*</a:t>
            </a:r>
            <a:r>
              <a:rPr sz="800" b="0" dirty="0">
                <a:latin typeface="+mj-lt"/>
                <a:cs typeface="HelveticaNeueLT Pro 45 Lt"/>
              </a:rPr>
              <a:t>In</a:t>
            </a:r>
            <a:r>
              <a:rPr sz="800" b="0" spc="-5" dirty="0">
                <a:latin typeface="+mj-lt"/>
                <a:cs typeface="HelveticaNeueLT Pro 45 Lt"/>
              </a:rPr>
              <a:t> </a:t>
            </a:r>
            <a:r>
              <a:rPr sz="800" b="0" dirty="0">
                <a:latin typeface="+mj-lt"/>
                <a:cs typeface="HelveticaNeueLT Pro 45 Lt"/>
              </a:rPr>
              <a:t>accordance</a:t>
            </a:r>
            <a:r>
              <a:rPr sz="800" b="0" spc="-5" dirty="0">
                <a:latin typeface="+mj-lt"/>
                <a:cs typeface="HelveticaNeueLT Pro 45 Lt"/>
              </a:rPr>
              <a:t> </a:t>
            </a:r>
            <a:r>
              <a:rPr sz="800" b="0" dirty="0">
                <a:latin typeface="+mj-lt"/>
                <a:cs typeface="HelveticaNeueLT Pro 45 Lt"/>
              </a:rPr>
              <a:t>with</a:t>
            </a:r>
            <a:r>
              <a:rPr sz="800" b="0" spc="-5" dirty="0">
                <a:latin typeface="+mj-lt"/>
                <a:cs typeface="HelveticaNeueLT Pro 45 Lt"/>
              </a:rPr>
              <a:t> </a:t>
            </a:r>
            <a:r>
              <a:rPr sz="800" b="0" dirty="0">
                <a:latin typeface="+mj-lt"/>
                <a:cs typeface="HelveticaNeueLT Pro 45 Lt"/>
              </a:rPr>
              <a:t>standard</a:t>
            </a:r>
            <a:r>
              <a:rPr sz="800" b="0" spc="-5" dirty="0">
                <a:latin typeface="+mj-lt"/>
                <a:cs typeface="HelveticaNeueLT Pro 45 Lt"/>
              </a:rPr>
              <a:t> </a:t>
            </a:r>
            <a:r>
              <a:rPr sz="800" b="0" dirty="0">
                <a:latin typeface="+mj-lt"/>
                <a:cs typeface="HelveticaNeueLT Pro 45 Lt"/>
              </a:rPr>
              <a:t>EN14511-</a:t>
            </a:r>
            <a:r>
              <a:rPr sz="800" b="0" spc="-10" dirty="0">
                <a:latin typeface="+mj-lt"/>
                <a:cs typeface="HelveticaNeueLT Pro 45 Lt"/>
              </a:rPr>
              <a:t>3:2018.</a:t>
            </a:r>
            <a:endParaRPr sz="800" dirty="0">
              <a:latin typeface="+mj-lt"/>
              <a:cs typeface="HelveticaNeueLT Pro 45 Lt"/>
            </a:endParaRPr>
          </a:p>
          <a:p>
            <a:pPr marL="12700" marR="5080">
              <a:lnSpc>
                <a:spcPct val="100000"/>
              </a:lnSpc>
            </a:pPr>
            <a:r>
              <a:rPr lang="fr-FR" sz="800" b="0" dirty="0">
                <a:latin typeface="+mj-lt"/>
                <a:cs typeface="HelveticaNeueLT Pro 45 Lt"/>
              </a:rPr>
              <a:t>HA1 </a:t>
            </a:r>
            <a:r>
              <a:rPr sz="800" b="0" dirty="0">
                <a:latin typeface="+mj-lt"/>
                <a:cs typeface="HelveticaNeueLT Pro 45 Lt"/>
              </a:rPr>
              <a:t>Heating</a:t>
            </a:r>
            <a:r>
              <a:rPr sz="800" b="0" spc="-5" dirty="0">
                <a:latin typeface="+mj-lt"/>
                <a:cs typeface="HelveticaNeueLT Pro 45 Lt"/>
              </a:rPr>
              <a:t> </a:t>
            </a:r>
            <a:r>
              <a:rPr sz="800" b="0" dirty="0">
                <a:latin typeface="+mj-lt"/>
                <a:cs typeface="HelveticaNeueLT Pro 45 Lt"/>
              </a:rPr>
              <a:t>mode conditions:</a:t>
            </a:r>
            <a:r>
              <a:rPr sz="800" b="0" spc="-5" dirty="0">
                <a:latin typeface="+mj-lt"/>
                <a:cs typeface="HelveticaNeueLT Pro 45 Lt"/>
              </a:rPr>
              <a:t> </a:t>
            </a:r>
            <a:r>
              <a:rPr sz="800" b="0" dirty="0">
                <a:latin typeface="+mj-lt"/>
                <a:cs typeface="HelveticaNeueLT Pro 45 Lt"/>
              </a:rPr>
              <a:t>Water heat exchanger</a:t>
            </a:r>
            <a:r>
              <a:rPr sz="800" b="0" spc="-5" dirty="0">
                <a:latin typeface="+mj-lt"/>
                <a:cs typeface="HelveticaNeueLT Pro 45 Lt"/>
              </a:rPr>
              <a:t> </a:t>
            </a:r>
            <a:r>
              <a:rPr sz="800" b="0" dirty="0">
                <a:latin typeface="+mj-lt"/>
                <a:cs typeface="HelveticaNeueLT Pro 45 Lt"/>
              </a:rPr>
              <a:t>water entering/leaving temperature</a:t>
            </a:r>
            <a:r>
              <a:rPr sz="800" b="0" spc="-5" dirty="0">
                <a:latin typeface="+mj-lt"/>
                <a:cs typeface="HelveticaNeueLT Pro 45 Lt"/>
              </a:rPr>
              <a:t> </a:t>
            </a:r>
            <a:r>
              <a:rPr sz="800" b="0" dirty="0">
                <a:latin typeface="+mj-lt"/>
                <a:cs typeface="HelveticaNeueLT Pro 45 Lt"/>
              </a:rPr>
              <a:t>30°C/35°C, outside air</a:t>
            </a:r>
            <a:r>
              <a:rPr sz="800" b="0" spc="-5" dirty="0">
                <a:latin typeface="+mj-lt"/>
                <a:cs typeface="HelveticaNeueLT Pro 45 Lt"/>
              </a:rPr>
              <a:t> </a:t>
            </a:r>
            <a:r>
              <a:rPr sz="800" b="0" dirty="0">
                <a:latin typeface="+mj-lt"/>
                <a:cs typeface="HelveticaNeueLT Pro 45 Lt"/>
              </a:rPr>
              <a:t>temperature tdb/twb</a:t>
            </a:r>
            <a:r>
              <a:rPr sz="800" b="0" spc="-5" dirty="0">
                <a:latin typeface="+mj-lt"/>
                <a:cs typeface="HelveticaNeueLT Pro 45 Lt"/>
              </a:rPr>
              <a:t> </a:t>
            </a:r>
            <a:r>
              <a:rPr sz="800" b="0" dirty="0">
                <a:latin typeface="+mj-lt"/>
                <a:cs typeface="HelveticaNeueLT Pro 45 Lt"/>
              </a:rPr>
              <a:t>= 7°C db/6°C</a:t>
            </a:r>
            <a:r>
              <a:rPr sz="800" b="0" spc="-5" dirty="0">
                <a:latin typeface="+mj-lt"/>
                <a:cs typeface="HelveticaNeueLT Pro 45 Lt"/>
              </a:rPr>
              <a:t> </a:t>
            </a:r>
            <a:r>
              <a:rPr sz="800" b="0" dirty="0">
                <a:latin typeface="+mj-lt"/>
                <a:cs typeface="HelveticaNeueLT Pro 45 Lt"/>
              </a:rPr>
              <a:t>wb, evaporator fooling</a:t>
            </a:r>
            <a:r>
              <a:rPr sz="800" b="0" spc="-5" dirty="0">
                <a:latin typeface="+mj-lt"/>
                <a:cs typeface="HelveticaNeueLT Pro 45 Lt"/>
              </a:rPr>
              <a:t> </a:t>
            </a:r>
            <a:r>
              <a:rPr sz="800" b="0" dirty="0">
                <a:latin typeface="+mj-lt"/>
                <a:cs typeface="HelveticaNeueLT Pro 45 Lt"/>
              </a:rPr>
              <a:t>factor 0 </a:t>
            </a:r>
            <a:r>
              <a:rPr sz="800" b="0" spc="-10" dirty="0">
                <a:latin typeface="+mj-lt"/>
                <a:cs typeface="HelveticaNeueLT Pro 45 Lt"/>
              </a:rPr>
              <a:t>m².K/W</a:t>
            </a:r>
            <a:r>
              <a:rPr sz="800" b="0" spc="500" dirty="0">
                <a:latin typeface="+mj-lt"/>
                <a:cs typeface="HelveticaNeueLT Pro 45 Lt"/>
              </a:rPr>
              <a:t> </a:t>
            </a:r>
            <a:endParaRPr lang="fr-FR" sz="800" b="0" spc="500" dirty="0">
              <a:latin typeface="+mj-lt"/>
              <a:cs typeface="HelveticaNeueLT Pro 45 Lt"/>
            </a:endParaRPr>
          </a:p>
          <a:p>
            <a:pPr marL="12700" marR="5080">
              <a:lnSpc>
                <a:spcPct val="100000"/>
              </a:lnSpc>
            </a:pPr>
            <a:r>
              <a:rPr lang="fr-FR" sz="800" dirty="0">
                <a:latin typeface="+mj-lt"/>
              </a:rPr>
              <a:t>CA1</a:t>
            </a:r>
            <a:r>
              <a:rPr sz="800" b="0" dirty="0">
                <a:latin typeface="+mj-lt"/>
                <a:cs typeface="HelveticaNeueLT Pro 45 Lt"/>
              </a:rPr>
              <a:t>Cooling</a:t>
            </a:r>
            <a:r>
              <a:rPr sz="800" b="0" spc="-15" dirty="0">
                <a:latin typeface="+mj-lt"/>
                <a:cs typeface="HelveticaNeueLT Pro 45 Lt"/>
              </a:rPr>
              <a:t> </a:t>
            </a:r>
            <a:r>
              <a:rPr sz="800" b="0" dirty="0">
                <a:latin typeface="+mj-lt"/>
                <a:cs typeface="HelveticaNeueLT Pro 45 Lt"/>
              </a:rPr>
              <a:t>mode conditions: Evaporator water</a:t>
            </a:r>
            <a:r>
              <a:rPr sz="800" b="0" spc="-5" dirty="0">
                <a:latin typeface="+mj-lt"/>
                <a:cs typeface="HelveticaNeueLT Pro 45 Lt"/>
              </a:rPr>
              <a:t> </a:t>
            </a:r>
            <a:r>
              <a:rPr sz="800" b="0" dirty="0">
                <a:latin typeface="+mj-lt"/>
                <a:cs typeface="HelveticaNeueLT Pro 45 Lt"/>
              </a:rPr>
              <a:t>entering/leaving temperature 12°C/7°C, outside</a:t>
            </a:r>
            <a:r>
              <a:rPr sz="800" b="0" spc="-5" dirty="0">
                <a:latin typeface="+mj-lt"/>
                <a:cs typeface="HelveticaNeueLT Pro 45 Lt"/>
              </a:rPr>
              <a:t> </a:t>
            </a:r>
            <a:r>
              <a:rPr sz="800" b="0" dirty="0">
                <a:latin typeface="+mj-lt"/>
                <a:cs typeface="HelveticaNeueLT Pro 45 Lt"/>
              </a:rPr>
              <a:t>air temperature 35°C, evaporator</a:t>
            </a:r>
            <a:r>
              <a:rPr sz="800" b="0" spc="-5" dirty="0">
                <a:latin typeface="+mj-lt"/>
                <a:cs typeface="HelveticaNeueLT Pro 45 Lt"/>
              </a:rPr>
              <a:t> </a:t>
            </a:r>
            <a:r>
              <a:rPr sz="800" b="0" dirty="0">
                <a:latin typeface="+mj-lt"/>
                <a:cs typeface="HelveticaNeueLT Pro 45 Lt"/>
              </a:rPr>
              <a:t>fooling factor 0 </a:t>
            </a:r>
            <a:r>
              <a:rPr sz="800" b="0" spc="-10" dirty="0">
                <a:latin typeface="+mj-lt"/>
                <a:cs typeface="HelveticaNeueLT Pro 45 Lt"/>
              </a:rPr>
              <a:t>m².K/W</a:t>
            </a:r>
            <a:endParaRPr lang="fr-FR" sz="800" b="0" spc="-10" dirty="0">
              <a:latin typeface="+mj-lt"/>
              <a:cs typeface="HelveticaNeueLT Pro 45 Lt"/>
            </a:endParaRPr>
          </a:p>
          <a:p>
            <a:pPr marL="12700">
              <a:lnSpc>
                <a:spcPct val="100000"/>
              </a:lnSpc>
              <a:spcBef>
                <a:spcPts val="100"/>
              </a:spcBef>
            </a:pPr>
            <a:r>
              <a:rPr lang="en-US" sz="800" b="1" dirty="0">
                <a:latin typeface="+mj-lt"/>
                <a:cs typeface="HelveticaNeueLT Pro 75 Bd"/>
              </a:rPr>
              <a:t>SCOP</a:t>
            </a:r>
            <a:r>
              <a:rPr lang="en-US" sz="800" b="1" spc="-5" dirty="0">
                <a:latin typeface="+mj-lt"/>
                <a:cs typeface="HelveticaNeueLT Pro 75 Bd"/>
              </a:rPr>
              <a:t> </a:t>
            </a:r>
            <a:r>
              <a:rPr lang="en-US" sz="800" b="1" dirty="0">
                <a:latin typeface="+mj-lt"/>
                <a:cs typeface="HelveticaNeueLT Pro 75 Bd"/>
              </a:rPr>
              <a:t>30/35°C</a:t>
            </a:r>
            <a:r>
              <a:rPr lang="en-US" sz="800" b="1" spc="114" dirty="0">
                <a:latin typeface="+mj-lt"/>
                <a:cs typeface="HelveticaNeueLT Pro 75 Bd"/>
              </a:rPr>
              <a:t> </a:t>
            </a:r>
            <a:r>
              <a:rPr lang="en-US" sz="800" b="1" dirty="0">
                <a:latin typeface="+mj-lt"/>
                <a:cs typeface="HelveticaNeueLT Pro 75 Bd"/>
              </a:rPr>
              <a:t>Bold values compliant to Ecodesign</a:t>
            </a:r>
            <a:r>
              <a:rPr lang="en-US" sz="800" b="1" spc="-5" dirty="0">
                <a:latin typeface="+mj-lt"/>
                <a:cs typeface="HelveticaNeueLT Pro 75 Bd"/>
              </a:rPr>
              <a:t> </a:t>
            </a:r>
            <a:r>
              <a:rPr lang="en-US" sz="800" b="1" dirty="0">
                <a:latin typeface="+mj-lt"/>
                <a:cs typeface="HelveticaNeueLT Pro 75 Bd"/>
              </a:rPr>
              <a:t>regulation: (EU) No 813/2013 for Heat Pump </a:t>
            </a:r>
            <a:r>
              <a:rPr lang="en-US" sz="800" b="1" spc="-10" dirty="0">
                <a:latin typeface="+mj-lt"/>
                <a:cs typeface="HelveticaNeueLT Pro 75 Bd"/>
              </a:rPr>
              <a:t>application</a:t>
            </a:r>
            <a:endParaRPr lang="en-US" sz="800" dirty="0">
              <a:latin typeface="+mj-lt"/>
              <a:cs typeface="HelveticaNeueLT Pro 75 Bd"/>
            </a:endParaRPr>
          </a:p>
          <a:p>
            <a:pPr marL="12700">
              <a:lnSpc>
                <a:spcPct val="100000"/>
              </a:lnSpc>
            </a:pPr>
            <a:r>
              <a:rPr lang="en-US" sz="800" b="0" dirty="0">
                <a:latin typeface="+mj-lt"/>
                <a:cs typeface="HelveticaNeueLT Pro 45 Lt"/>
              </a:rPr>
              <a:t>SEER</a:t>
            </a:r>
            <a:r>
              <a:rPr lang="en-US" sz="800" b="0" spc="-5" dirty="0">
                <a:latin typeface="+mj-lt"/>
                <a:cs typeface="HelveticaNeueLT Pro 45 Lt"/>
              </a:rPr>
              <a:t> </a:t>
            </a:r>
            <a:r>
              <a:rPr lang="en-US" sz="800" b="0" dirty="0">
                <a:latin typeface="+mj-lt"/>
                <a:cs typeface="HelveticaNeueLT Pro 45 Lt"/>
              </a:rPr>
              <a:t>12/7°C</a:t>
            </a:r>
            <a:r>
              <a:rPr lang="en-US" sz="800" b="0" spc="235" dirty="0">
                <a:latin typeface="+mj-lt"/>
                <a:cs typeface="HelveticaNeueLT Pro 45 Lt"/>
              </a:rPr>
              <a:t>  </a:t>
            </a:r>
            <a:r>
              <a:rPr lang="en-US" sz="800" b="0" dirty="0">
                <a:latin typeface="+mj-lt"/>
                <a:cs typeface="HelveticaNeueLT Pro 45 Lt"/>
              </a:rPr>
              <a:t>Applicable</a:t>
            </a:r>
            <a:r>
              <a:rPr lang="en-US" sz="800" b="0" spc="-5" dirty="0">
                <a:latin typeface="+mj-lt"/>
                <a:cs typeface="HelveticaNeueLT Pro 45 Lt"/>
              </a:rPr>
              <a:t> </a:t>
            </a:r>
            <a:r>
              <a:rPr lang="en-US" sz="800" b="0" dirty="0">
                <a:latin typeface="+mj-lt"/>
                <a:cs typeface="HelveticaNeueLT Pro 45 Lt"/>
              </a:rPr>
              <a:t>Ecodesign regulation: (EU) No </a:t>
            </a:r>
            <a:r>
              <a:rPr lang="en-US" sz="800" b="0" spc="-10" dirty="0">
                <a:latin typeface="+mj-lt"/>
                <a:cs typeface="HelveticaNeueLT Pro 45 Lt"/>
              </a:rPr>
              <a:t>2016/2281</a:t>
            </a:r>
            <a:endParaRPr lang="en-US" sz="800" dirty="0">
              <a:latin typeface="+mj-lt"/>
              <a:cs typeface="HelveticaNeueLT Pro 45 Lt"/>
            </a:endParaRPr>
          </a:p>
          <a:p>
            <a:pPr marL="12700" marR="5080">
              <a:lnSpc>
                <a:spcPct val="100000"/>
              </a:lnSpc>
            </a:pPr>
            <a:endParaRPr sz="800" dirty="0">
              <a:latin typeface="+mj-lt"/>
              <a:cs typeface="HelveticaNeueLT Pro 45 Lt"/>
            </a:endParaRPr>
          </a:p>
        </p:txBody>
      </p:sp>
      <p:sp>
        <p:nvSpPr>
          <p:cNvPr id="22" name="ZoneTexte 21">
            <a:extLst>
              <a:ext uri="{FF2B5EF4-FFF2-40B4-BE49-F238E27FC236}">
                <a16:creationId xmlns:a16="http://schemas.microsoft.com/office/drawing/2014/main" id="{7AD193E7-CFAA-456E-B6E8-DB353FD52849}"/>
              </a:ext>
            </a:extLst>
          </p:cNvPr>
          <p:cNvSpPr txBox="1"/>
          <p:nvPr/>
        </p:nvSpPr>
        <p:spPr>
          <a:xfrm>
            <a:off x="622356" y="4132918"/>
            <a:ext cx="2028958" cy="605397"/>
          </a:xfrm>
          <a:prstGeom prst="rect">
            <a:avLst/>
          </a:prstGeom>
          <a:solidFill>
            <a:srgbClr val="E3E3E3"/>
          </a:solidFill>
          <a:ln>
            <a:solidFill>
              <a:srgbClr val="BAC0D0"/>
            </a:solidFill>
          </a:ln>
        </p:spPr>
        <p:txBody>
          <a:bodyPr wrap="square" lIns="0" tIns="0" rIns="0" bIns="0" rtlCol="0">
            <a:noAutofit/>
          </a:bodyPr>
          <a:lstStyle/>
          <a:p>
            <a:pPr>
              <a:lnSpc>
                <a:spcPct val="95000"/>
              </a:lnSpc>
            </a:pPr>
            <a:endParaRPr lang="en-US" sz="1600" dirty="0"/>
          </a:p>
          <a:p>
            <a:pPr algn="ctr">
              <a:lnSpc>
                <a:spcPct val="95000"/>
              </a:lnSpc>
            </a:pPr>
            <a:r>
              <a:rPr lang="en-US" sz="1200" dirty="0"/>
              <a:t>Eurovent certified values</a:t>
            </a:r>
          </a:p>
        </p:txBody>
      </p:sp>
      <p:pic>
        <p:nvPicPr>
          <p:cNvPr id="23" name="Image 22">
            <a:extLst>
              <a:ext uri="{FF2B5EF4-FFF2-40B4-BE49-F238E27FC236}">
                <a16:creationId xmlns:a16="http://schemas.microsoft.com/office/drawing/2014/main" id="{6C7A134D-0E6B-4426-8C58-DA6EF0DFC5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9408" y="4132918"/>
            <a:ext cx="1766568" cy="605397"/>
          </a:xfrm>
          <a:prstGeom prst="rect">
            <a:avLst/>
          </a:prstGeom>
        </p:spPr>
      </p:pic>
      <p:pic>
        <p:nvPicPr>
          <p:cNvPr id="24" name="Image 23" descr="Une image contenant objet, horloge&#10;&#10;Description générée automatiquement">
            <a:extLst>
              <a:ext uri="{FF2B5EF4-FFF2-40B4-BE49-F238E27FC236}">
                <a16:creationId xmlns:a16="http://schemas.microsoft.com/office/drawing/2014/main" id="{51D804E1-7909-49F5-BC4C-6922A0CB80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1482" y="4166305"/>
            <a:ext cx="538622" cy="538622"/>
          </a:xfrm>
          <a:prstGeom prst="rect">
            <a:avLst/>
          </a:prstGeom>
        </p:spPr>
      </p:pic>
      <p:pic>
        <p:nvPicPr>
          <p:cNvPr id="25" name="Picture 2">
            <a:extLst>
              <a:ext uri="{FF2B5EF4-FFF2-40B4-BE49-F238E27FC236}">
                <a16:creationId xmlns:a16="http://schemas.microsoft.com/office/drawing/2014/main" id="{CC3BA013-26C9-481F-B050-305D7516FCE8}"/>
              </a:ext>
            </a:extLst>
          </p:cNvPr>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649192" y="4059105"/>
            <a:ext cx="893615" cy="821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Image 25">
            <a:extLst>
              <a:ext uri="{FF2B5EF4-FFF2-40B4-BE49-F238E27FC236}">
                <a16:creationId xmlns:a16="http://schemas.microsoft.com/office/drawing/2014/main" id="{957FA725-B8E7-45CB-83C6-F1D97113FB7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01895" y="4193806"/>
            <a:ext cx="1300226" cy="483620"/>
          </a:xfrm>
          <a:prstGeom prst="rect">
            <a:avLst/>
          </a:prstGeom>
        </p:spPr>
      </p:pic>
    </p:spTree>
    <p:extLst>
      <p:ext uri="{BB962C8B-B14F-4D97-AF65-F5344CB8AC3E}">
        <p14:creationId xmlns:p14="http://schemas.microsoft.com/office/powerpoint/2010/main" val="15212580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 27" descr="Une image contenant objet, horloge&#10;&#10;Description générée automatiquement">
            <a:extLst>
              <a:ext uri="{FF2B5EF4-FFF2-40B4-BE49-F238E27FC236}">
                <a16:creationId xmlns:a16="http://schemas.microsoft.com/office/drawing/2014/main" id="{2467DF15-D7F6-4534-A9C7-83CAD520C8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1482" y="4166305"/>
            <a:ext cx="538622" cy="538622"/>
          </a:xfrm>
          <a:prstGeom prst="rect">
            <a:avLst/>
          </a:prstGeom>
        </p:spPr>
      </p:pic>
      <p:sp>
        <p:nvSpPr>
          <p:cNvPr id="2" name="Titre 1">
            <a:extLst>
              <a:ext uri="{FF2B5EF4-FFF2-40B4-BE49-F238E27FC236}">
                <a16:creationId xmlns:a16="http://schemas.microsoft.com/office/drawing/2014/main" id="{7054E28A-A20B-4F8D-BAE9-C2EF9831A31B}"/>
              </a:ext>
            </a:extLst>
          </p:cNvPr>
          <p:cNvSpPr>
            <a:spLocks noGrp="1"/>
          </p:cNvSpPr>
          <p:nvPr>
            <p:ph type="title"/>
          </p:nvPr>
        </p:nvSpPr>
        <p:spPr/>
        <p:txBody>
          <a:bodyPr/>
          <a:lstStyle/>
          <a:p>
            <a:pPr marL="0" indent="0">
              <a:buNone/>
            </a:pPr>
            <a:r>
              <a:rPr lang="en-US"/>
              <a:t>MAXIMUM EFFICIENCY</a:t>
            </a:r>
            <a:endParaRPr lang="fr-FR"/>
          </a:p>
        </p:txBody>
      </p:sp>
      <p:sp>
        <p:nvSpPr>
          <p:cNvPr id="11" name="Espace réservé de la date 3">
            <a:extLst>
              <a:ext uri="{FF2B5EF4-FFF2-40B4-BE49-F238E27FC236}">
                <a16:creationId xmlns:a16="http://schemas.microsoft.com/office/drawing/2014/main" id="{CA652A5B-7151-4D3E-B22B-1C588727B37E}"/>
              </a:ext>
            </a:extLst>
          </p:cNvPr>
          <p:cNvSpPr>
            <a:spLocks noGrp="1"/>
          </p:cNvSpPr>
          <p:nvPr>
            <p:ph type="dt" sz="half" idx="10"/>
          </p:nvPr>
        </p:nvSpPr>
        <p:spPr>
          <a:prstGeom prst="rect">
            <a:avLst/>
          </a:prstGeom>
        </p:spPr>
        <p:txBody>
          <a:bodyPr/>
          <a:lstStyle>
            <a:lvl1pPr>
              <a:defRPr>
                <a:solidFill>
                  <a:schemeClr val="bg1"/>
                </a:solidFill>
              </a:defRPr>
            </a:lvl1pPr>
          </a:lstStyle>
          <a:p>
            <a:fld id="{A20FF108-C51A-4CAE-81D2-8188422298D8}" type="datetime1">
              <a:rPr lang="fr-FR" smtClean="0"/>
              <a:pPr/>
              <a:t>10/07/2023</a:t>
            </a:fld>
            <a:endParaRPr lang="fr-FR"/>
          </a:p>
        </p:txBody>
      </p:sp>
      <p:sp>
        <p:nvSpPr>
          <p:cNvPr id="10" name="Espace réservé du numéro de diapositive 9">
            <a:extLst>
              <a:ext uri="{FF2B5EF4-FFF2-40B4-BE49-F238E27FC236}">
                <a16:creationId xmlns:a16="http://schemas.microsoft.com/office/drawing/2014/main" id="{DCAE041D-0263-4B92-ACA5-6C872D345B30}"/>
              </a:ext>
            </a:extLst>
          </p:cNvPr>
          <p:cNvSpPr>
            <a:spLocks noGrp="1"/>
          </p:cNvSpPr>
          <p:nvPr>
            <p:ph type="sldNum" sz="quarter" idx="12"/>
          </p:nvPr>
        </p:nvSpPr>
        <p:spPr>
          <a:prstGeom prst="ellipse">
            <a:avLst/>
          </a:prstGeom>
        </p:spPr>
        <p:txBody>
          <a:bodyPr/>
          <a:lstStyle/>
          <a:p>
            <a:fld id="{391C56C8-480A-4BEA-BD3F-551A9BCB35B7}" type="slidenum">
              <a:rPr lang="fr-FR" smtClean="0"/>
              <a:pPr/>
              <a:t>41</a:t>
            </a:fld>
            <a:endParaRPr lang="fr-FR"/>
          </a:p>
        </p:txBody>
      </p:sp>
      <p:sp>
        <p:nvSpPr>
          <p:cNvPr id="5" name="Espace réservé du texte 4"/>
          <p:cNvSpPr>
            <a:spLocks noGrp="1"/>
          </p:cNvSpPr>
          <p:nvPr>
            <p:ph type="body" idx="13"/>
          </p:nvPr>
        </p:nvSpPr>
        <p:spPr/>
        <p:txBody>
          <a:bodyPr/>
          <a:lstStyle/>
          <a:p>
            <a:pPr marL="0" indent="0">
              <a:buNone/>
            </a:pPr>
            <a:r>
              <a:rPr lang="fr-FR"/>
              <a:t>Heat pump versions</a:t>
            </a:r>
          </a:p>
        </p:txBody>
      </p:sp>
      <p:sp>
        <p:nvSpPr>
          <p:cNvPr id="18" name="Espace réservé de la date 4">
            <a:extLst>
              <a:ext uri="{FF2B5EF4-FFF2-40B4-BE49-F238E27FC236}">
                <a16:creationId xmlns:a16="http://schemas.microsoft.com/office/drawing/2014/main" id="{123E3F7C-201A-4AE8-9EF8-2F927ECA568B}"/>
              </a:ext>
            </a:extLst>
          </p:cNvPr>
          <p:cNvSpPr txBox="1">
            <a:spLocks/>
          </p:cNvSpPr>
          <p:nvPr/>
        </p:nvSpPr>
        <p:spPr bwMode="gray">
          <a:xfrm>
            <a:off x="166688" y="6456940"/>
            <a:ext cx="961760" cy="365125"/>
          </a:xfrm>
          <a:prstGeom prst="rect">
            <a:avLst/>
          </a:prstGeom>
        </p:spPr>
        <p:txBody>
          <a:bodyPr vert="horz" wrap="none" lIns="91440" tIns="45720" rIns="91440" bIns="45720" rtlCol="0" anchor="ctr"/>
          <a:lstStyle>
            <a:defPPr>
              <a:defRPr lang="fr-FR"/>
            </a:defPPr>
            <a:lvl1pPr marL="0" algn="r" defTabSz="914400" rtl="0" eaLnBrk="1" latinLnBrk="0" hangingPunct="1">
              <a:defRPr sz="12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5EC157-FA82-4246-94D9-527CAF0DA261}" type="datetime1">
              <a:rPr lang="fr-FR" smtClean="0"/>
              <a:pPr/>
              <a:t>10/07/2023</a:t>
            </a:fld>
            <a:endParaRPr lang="fr-FR"/>
          </a:p>
        </p:txBody>
      </p:sp>
      <p:sp>
        <p:nvSpPr>
          <p:cNvPr id="19" name="Espace réservé du pied de page 7">
            <a:extLst>
              <a:ext uri="{FF2B5EF4-FFF2-40B4-BE49-F238E27FC236}">
                <a16:creationId xmlns:a16="http://schemas.microsoft.com/office/drawing/2014/main" id="{0E76DEFD-C7BB-4368-A854-FA2CF3BBC38D}"/>
              </a:ext>
            </a:extLst>
          </p:cNvPr>
          <p:cNvSpPr>
            <a:spLocks noGrp="1"/>
          </p:cNvSpPr>
          <p:nvPr>
            <p:ph type="ftr" sz="quarter" idx="11"/>
          </p:nvPr>
        </p:nvSpPr>
        <p:spPr>
          <a:xfrm>
            <a:off x="993415" y="6456781"/>
            <a:ext cx="4114800" cy="365125"/>
          </a:xfrm>
          <a:prstGeom prst="rect">
            <a:avLst/>
          </a:prstGeom>
        </p:spPr>
        <p:txBody>
          <a:bodyPr/>
          <a:lstStyle/>
          <a:p>
            <a:r>
              <a:rPr lang="fr-FR"/>
              <a:t>- </a:t>
            </a:r>
            <a:r>
              <a:rPr lang="fr-FR" err="1"/>
              <a:t>Aquaciat</a:t>
            </a:r>
            <a:r>
              <a:rPr lang="fr-FR"/>
              <a:t> &amp; Aquaciat</a:t>
            </a:r>
            <a:r>
              <a:rPr lang="fr-FR" baseline="30000"/>
              <a:t>power</a:t>
            </a:r>
            <a:r>
              <a:rPr lang="fr-FR"/>
              <a:t>– customer presentation</a:t>
            </a:r>
          </a:p>
        </p:txBody>
      </p:sp>
      <p:graphicFrame>
        <p:nvGraphicFramePr>
          <p:cNvPr id="14" name="object 10">
            <a:extLst>
              <a:ext uri="{FF2B5EF4-FFF2-40B4-BE49-F238E27FC236}">
                <a16:creationId xmlns:a16="http://schemas.microsoft.com/office/drawing/2014/main" id="{E8305B20-71E7-4493-BA0B-F0E7C3625F20}"/>
              </a:ext>
            </a:extLst>
          </p:cNvPr>
          <p:cNvGraphicFramePr>
            <a:graphicFrameLocks noGrp="1"/>
          </p:cNvGraphicFramePr>
          <p:nvPr>
            <p:extLst>
              <p:ext uri="{D42A27DB-BD31-4B8C-83A1-F6EECF244321}">
                <p14:modId xmlns:p14="http://schemas.microsoft.com/office/powerpoint/2010/main" val="1816472133"/>
              </p:ext>
            </p:extLst>
          </p:nvPr>
        </p:nvGraphicFramePr>
        <p:xfrm>
          <a:off x="647569" y="1355979"/>
          <a:ext cx="10863867" cy="2599061"/>
        </p:xfrm>
        <a:graphic>
          <a:graphicData uri="http://schemas.openxmlformats.org/drawingml/2006/table">
            <a:tbl>
              <a:tblPr firstRow="1" bandRow="1">
                <a:tableStyleId>{2D5ABB26-0587-4C30-8999-92F81FD0307C}</a:tableStyleId>
              </a:tblPr>
              <a:tblGrid>
                <a:gridCol w="2822803">
                  <a:extLst>
                    <a:ext uri="{9D8B030D-6E8A-4147-A177-3AD203B41FA5}">
                      <a16:colId xmlns:a16="http://schemas.microsoft.com/office/drawing/2014/main" val="20000"/>
                    </a:ext>
                  </a:extLst>
                </a:gridCol>
                <a:gridCol w="423212">
                  <a:extLst>
                    <a:ext uri="{9D8B030D-6E8A-4147-A177-3AD203B41FA5}">
                      <a16:colId xmlns:a16="http://schemas.microsoft.com/office/drawing/2014/main" val="20001"/>
                    </a:ext>
                  </a:extLst>
                </a:gridCol>
                <a:gridCol w="423214">
                  <a:extLst>
                    <a:ext uri="{9D8B030D-6E8A-4147-A177-3AD203B41FA5}">
                      <a16:colId xmlns:a16="http://schemas.microsoft.com/office/drawing/2014/main" val="20002"/>
                    </a:ext>
                  </a:extLst>
                </a:gridCol>
                <a:gridCol w="423214">
                  <a:extLst>
                    <a:ext uri="{9D8B030D-6E8A-4147-A177-3AD203B41FA5}">
                      <a16:colId xmlns:a16="http://schemas.microsoft.com/office/drawing/2014/main" val="20003"/>
                    </a:ext>
                  </a:extLst>
                </a:gridCol>
                <a:gridCol w="423214">
                  <a:extLst>
                    <a:ext uri="{9D8B030D-6E8A-4147-A177-3AD203B41FA5}">
                      <a16:colId xmlns:a16="http://schemas.microsoft.com/office/drawing/2014/main" val="20004"/>
                    </a:ext>
                  </a:extLst>
                </a:gridCol>
                <a:gridCol w="423214">
                  <a:extLst>
                    <a:ext uri="{9D8B030D-6E8A-4147-A177-3AD203B41FA5}">
                      <a16:colId xmlns:a16="http://schemas.microsoft.com/office/drawing/2014/main" val="20005"/>
                    </a:ext>
                  </a:extLst>
                </a:gridCol>
                <a:gridCol w="423214">
                  <a:extLst>
                    <a:ext uri="{9D8B030D-6E8A-4147-A177-3AD203B41FA5}">
                      <a16:colId xmlns:a16="http://schemas.microsoft.com/office/drawing/2014/main" val="20006"/>
                    </a:ext>
                  </a:extLst>
                </a:gridCol>
                <a:gridCol w="423214">
                  <a:extLst>
                    <a:ext uri="{9D8B030D-6E8A-4147-A177-3AD203B41FA5}">
                      <a16:colId xmlns:a16="http://schemas.microsoft.com/office/drawing/2014/main" val="20007"/>
                    </a:ext>
                  </a:extLst>
                </a:gridCol>
                <a:gridCol w="423214">
                  <a:extLst>
                    <a:ext uri="{9D8B030D-6E8A-4147-A177-3AD203B41FA5}">
                      <a16:colId xmlns:a16="http://schemas.microsoft.com/office/drawing/2014/main" val="20008"/>
                    </a:ext>
                  </a:extLst>
                </a:gridCol>
                <a:gridCol w="423214">
                  <a:extLst>
                    <a:ext uri="{9D8B030D-6E8A-4147-A177-3AD203B41FA5}">
                      <a16:colId xmlns:a16="http://schemas.microsoft.com/office/drawing/2014/main" val="20009"/>
                    </a:ext>
                  </a:extLst>
                </a:gridCol>
                <a:gridCol w="423214">
                  <a:extLst>
                    <a:ext uri="{9D8B030D-6E8A-4147-A177-3AD203B41FA5}">
                      <a16:colId xmlns:a16="http://schemas.microsoft.com/office/drawing/2014/main" val="20010"/>
                    </a:ext>
                  </a:extLst>
                </a:gridCol>
                <a:gridCol w="423214">
                  <a:extLst>
                    <a:ext uri="{9D8B030D-6E8A-4147-A177-3AD203B41FA5}">
                      <a16:colId xmlns:a16="http://schemas.microsoft.com/office/drawing/2014/main" val="245825368"/>
                    </a:ext>
                  </a:extLst>
                </a:gridCol>
                <a:gridCol w="423214">
                  <a:extLst>
                    <a:ext uri="{9D8B030D-6E8A-4147-A177-3AD203B41FA5}">
                      <a16:colId xmlns:a16="http://schemas.microsoft.com/office/drawing/2014/main" val="4200951744"/>
                    </a:ext>
                  </a:extLst>
                </a:gridCol>
                <a:gridCol w="423214">
                  <a:extLst>
                    <a:ext uri="{9D8B030D-6E8A-4147-A177-3AD203B41FA5}">
                      <a16:colId xmlns:a16="http://schemas.microsoft.com/office/drawing/2014/main" val="245569169"/>
                    </a:ext>
                  </a:extLst>
                </a:gridCol>
                <a:gridCol w="423214">
                  <a:extLst>
                    <a:ext uri="{9D8B030D-6E8A-4147-A177-3AD203B41FA5}">
                      <a16:colId xmlns:a16="http://schemas.microsoft.com/office/drawing/2014/main" val="2732128199"/>
                    </a:ext>
                  </a:extLst>
                </a:gridCol>
                <a:gridCol w="423214">
                  <a:extLst>
                    <a:ext uri="{9D8B030D-6E8A-4147-A177-3AD203B41FA5}">
                      <a16:colId xmlns:a16="http://schemas.microsoft.com/office/drawing/2014/main" val="3343083150"/>
                    </a:ext>
                  </a:extLst>
                </a:gridCol>
                <a:gridCol w="423214">
                  <a:extLst>
                    <a:ext uri="{9D8B030D-6E8A-4147-A177-3AD203B41FA5}">
                      <a16:colId xmlns:a16="http://schemas.microsoft.com/office/drawing/2014/main" val="2849953906"/>
                    </a:ext>
                  </a:extLst>
                </a:gridCol>
                <a:gridCol w="423214">
                  <a:extLst>
                    <a:ext uri="{9D8B030D-6E8A-4147-A177-3AD203B41FA5}">
                      <a16:colId xmlns:a16="http://schemas.microsoft.com/office/drawing/2014/main" val="1608214399"/>
                    </a:ext>
                  </a:extLst>
                </a:gridCol>
                <a:gridCol w="423214">
                  <a:extLst>
                    <a:ext uri="{9D8B030D-6E8A-4147-A177-3AD203B41FA5}">
                      <a16:colId xmlns:a16="http://schemas.microsoft.com/office/drawing/2014/main" val="2332715441"/>
                    </a:ext>
                  </a:extLst>
                </a:gridCol>
                <a:gridCol w="423214">
                  <a:extLst>
                    <a:ext uri="{9D8B030D-6E8A-4147-A177-3AD203B41FA5}">
                      <a16:colId xmlns:a16="http://schemas.microsoft.com/office/drawing/2014/main" val="527332134"/>
                    </a:ext>
                  </a:extLst>
                </a:gridCol>
              </a:tblGrid>
              <a:tr h="193421">
                <a:tc gridSpan="20">
                  <a:txBody>
                    <a:bodyPr/>
                    <a:lstStyle/>
                    <a:p>
                      <a:pPr algn="ctr">
                        <a:lnSpc>
                          <a:spcPts val="950"/>
                        </a:lnSpc>
                      </a:pPr>
                      <a:endParaRPr lang="fr-FR" sz="1100" b="1" dirty="0">
                        <a:solidFill>
                          <a:srgbClr val="FFFFFF"/>
                        </a:solidFill>
                        <a:latin typeface="+mj-lt"/>
                        <a:cs typeface="DINPro-Bold"/>
                      </a:endParaRPr>
                    </a:p>
                    <a:p>
                      <a:pPr algn="ctr">
                        <a:lnSpc>
                          <a:spcPts val="950"/>
                        </a:lnSpc>
                      </a:pPr>
                      <a:r>
                        <a:rPr sz="1100" b="1" dirty="0">
                          <a:solidFill>
                            <a:srgbClr val="FFFFFF"/>
                          </a:solidFill>
                          <a:latin typeface="+mj-lt"/>
                          <a:cs typeface="DINPro-Bold"/>
                        </a:rPr>
                        <a:t>AQUACIAT</a:t>
                      </a:r>
                      <a:r>
                        <a:rPr sz="1100" b="1" baseline="33333" dirty="0">
                          <a:solidFill>
                            <a:srgbClr val="FFFFFF"/>
                          </a:solidFill>
                          <a:latin typeface="+mj-lt"/>
                          <a:cs typeface="DINPro-Bold"/>
                        </a:rPr>
                        <a:t>POWER</a:t>
                      </a:r>
                      <a:r>
                        <a:rPr sz="1100" b="1" spc="97" baseline="33333" dirty="0">
                          <a:solidFill>
                            <a:srgbClr val="FFFFFF"/>
                          </a:solidFill>
                          <a:latin typeface="+mj-lt"/>
                          <a:cs typeface="DINPro-Bold"/>
                        </a:rPr>
                        <a:t> </a:t>
                      </a:r>
                      <a:r>
                        <a:rPr sz="1100" b="1" spc="-25" dirty="0">
                          <a:solidFill>
                            <a:srgbClr val="FFFFFF"/>
                          </a:solidFill>
                          <a:latin typeface="+mj-lt"/>
                          <a:cs typeface="DINPro-Bold"/>
                        </a:rPr>
                        <a:t>ILD</a:t>
                      </a:r>
                      <a:endParaRPr lang="fr-FR" sz="1100" b="1" spc="-25" dirty="0">
                        <a:solidFill>
                          <a:srgbClr val="FFFFFF"/>
                        </a:solidFill>
                        <a:latin typeface="+mj-lt"/>
                        <a:cs typeface="DINPro-Bold"/>
                      </a:endParaRPr>
                    </a:p>
                    <a:p>
                      <a:pPr algn="ctr">
                        <a:lnSpc>
                          <a:spcPts val="950"/>
                        </a:lnSpc>
                      </a:pPr>
                      <a:endParaRPr sz="1100" dirty="0">
                        <a:latin typeface="+mj-lt"/>
                        <a:cs typeface="DINPro-Bold"/>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rgbClr val="FFFFFF"/>
                      </a:solidFill>
                      <a:prstDash val="solid"/>
                    </a:lnB>
                    <a:solidFill>
                      <a:srgbClr val="DF271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pPr algn="ctr">
                        <a:lnSpc>
                          <a:spcPts val="950"/>
                        </a:lnSpc>
                      </a:pPr>
                      <a:endParaRPr sz="1050">
                        <a:latin typeface="+mj-lt"/>
                        <a:cs typeface="DINPro-Bold"/>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1050">
                        <a:latin typeface="+mj-lt"/>
                        <a:cs typeface="DINPro-Bold"/>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1050" dirty="0">
                        <a:latin typeface="+mj-lt"/>
                        <a:cs typeface="DINPro-Bold"/>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1050">
                        <a:latin typeface="+mj-lt"/>
                        <a:cs typeface="DINPro-Bold"/>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1050" dirty="0">
                        <a:latin typeface="+mj-lt"/>
                        <a:cs typeface="DINPro-Bold"/>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1050" dirty="0">
                        <a:latin typeface="+mj-lt"/>
                        <a:cs typeface="DINPro-Bold"/>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1050" dirty="0">
                        <a:latin typeface="+mj-lt"/>
                        <a:cs typeface="DINPro-Bold"/>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1050" dirty="0">
                        <a:latin typeface="+mj-lt"/>
                        <a:cs typeface="DINPro-Bold"/>
                      </a:endParaRPr>
                    </a:p>
                  </a:txBody>
                  <a:tcPr marL="0" marR="0" marT="0" marB="0">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tc hMerge="1">
                  <a:txBody>
                    <a:bodyPr/>
                    <a:lstStyle/>
                    <a:p>
                      <a:pPr algn="ctr">
                        <a:lnSpc>
                          <a:spcPts val="950"/>
                        </a:lnSpc>
                      </a:pPr>
                      <a:endParaRPr sz="1050" dirty="0">
                        <a:latin typeface="+mj-lt"/>
                        <a:cs typeface="DINPro-Bold"/>
                      </a:endParaRPr>
                    </a:p>
                  </a:txBody>
                  <a:tcPr marL="0" marR="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271C"/>
                    </a:solidFill>
                  </a:tcPr>
                </a:tc>
                <a:extLst>
                  <a:ext uri="{0D108BD9-81ED-4DB2-BD59-A6C34878D82A}">
                    <a16:rowId xmlns:a16="http://schemas.microsoft.com/office/drawing/2014/main" val="10000"/>
                  </a:ext>
                </a:extLst>
              </a:tr>
              <a:tr h="197112">
                <a:tc>
                  <a:txBody>
                    <a:bodyPr/>
                    <a:lstStyle/>
                    <a:p>
                      <a:pPr>
                        <a:lnSpc>
                          <a:spcPct val="100000"/>
                        </a:lnSpc>
                      </a:pPr>
                      <a:endParaRPr sz="1050" dirty="0">
                        <a:latin typeface="+mj-lt"/>
                        <a:cs typeface="Times New Roman"/>
                      </a:endParaRPr>
                    </a:p>
                  </a:txBody>
                  <a:tcPr marL="0" marR="0" marT="0" marB="0">
                    <a:lnL w="12700" cap="flat" cmpd="sng" algn="ctr">
                      <a:solidFill>
                        <a:schemeClr val="tx1"/>
                      </a:solidFill>
                      <a:prstDash val="solid"/>
                      <a:round/>
                      <a:headEnd type="none" w="med" len="med"/>
                      <a:tailEnd type="none" w="med" len="med"/>
                    </a:lnL>
                    <a:lnR w="12700">
                      <a:solidFill>
                        <a:srgbClr val="000000"/>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0602R</a:t>
                      </a:r>
                      <a:endParaRPr sz="1050">
                        <a:latin typeface="+mj-lt"/>
                        <a:cs typeface="DINPro-Bold"/>
                      </a:endParaRPr>
                    </a:p>
                  </a:txBody>
                  <a:tcPr marL="0" marR="0" marT="18415" marB="0">
                    <a:lnL w="12700">
                      <a:solidFill>
                        <a:srgbClr val="000000"/>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0700R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0800R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0900R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1000R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1150R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1250R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1400R</a:t>
                      </a:r>
                      <a:endParaRPr sz="1050" dirty="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1500R</a:t>
                      </a:r>
                      <a:endParaRPr sz="1050">
                        <a:latin typeface="+mj-lt"/>
                        <a:cs typeface="DINPro-Bold"/>
                      </a:endParaRPr>
                    </a:p>
                  </a:txBody>
                  <a:tcPr marL="0" marR="0" marT="18415" marB="0">
                    <a:lnL w="6350">
                      <a:solidFill>
                        <a:srgbClr val="FFFFFF"/>
                      </a:solidFill>
                      <a:prstDash val="solid"/>
                    </a:lnL>
                    <a:lnR w="6350">
                      <a:solidFill>
                        <a:srgbClr val="FFFFFF"/>
                      </a:solidFill>
                      <a:prstDash val="solid"/>
                    </a:lnR>
                    <a:lnT w="12700">
                      <a:solidFill>
                        <a:srgbClr val="FFFFFF"/>
                      </a:solidFill>
                      <a:prstDash val="solid"/>
                    </a:lnT>
                    <a:lnB w="6350">
                      <a:solidFill>
                        <a:srgbClr val="000000"/>
                      </a:solidFill>
                      <a:prstDash val="solid"/>
                    </a:lnB>
                    <a:solidFill>
                      <a:srgbClr val="B3B2B2"/>
                    </a:solidFill>
                  </a:tcPr>
                </a:tc>
                <a:tc>
                  <a:txBody>
                    <a:bodyPr/>
                    <a:lstStyle/>
                    <a:p>
                      <a:pPr marL="50800">
                        <a:lnSpc>
                          <a:spcPct val="100000"/>
                        </a:lnSpc>
                        <a:spcBef>
                          <a:spcPts val="145"/>
                        </a:spcBef>
                      </a:pPr>
                      <a:r>
                        <a:rPr sz="1050" b="1" spc="-20" dirty="0">
                          <a:solidFill>
                            <a:srgbClr val="FFFFFF"/>
                          </a:solidFill>
                          <a:latin typeface="+mj-lt"/>
                          <a:cs typeface="DINPro-Bold"/>
                        </a:rPr>
                        <a:t>1600R</a:t>
                      </a:r>
                      <a:endParaRPr sz="1050" dirty="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a:solidFill>
                        <a:srgbClr val="FFFFFF"/>
                      </a:solidFill>
                      <a:prstDash val="solid"/>
                    </a:lnT>
                    <a:lnB w="6350">
                      <a:solidFill>
                        <a:srgbClr val="000000"/>
                      </a:solidFill>
                      <a:prstDash val="solid"/>
                    </a:lnB>
                    <a:solidFill>
                      <a:srgbClr val="B3B2B2"/>
                    </a:solidFill>
                  </a:tcPr>
                </a:tc>
                <a:tc>
                  <a:txBody>
                    <a:bodyPr/>
                    <a:lstStyle/>
                    <a:p>
                      <a:pPr marL="72390">
                        <a:lnSpc>
                          <a:spcPct val="100000"/>
                        </a:lnSpc>
                        <a:spcBef>
                          <a:spcPts val="145"/>
                        </a:spcBef>
                      </a:pPr>
                      <a:r>
                        <a:rPr sz="1050" b="1" spc="-20" dirty="0">
                          <a:solidFill>
                            <a:srgbClr val="FFFFFF"/>
                          </a:solidFill>
                          <a:latin typeface="+mj-lt"/>
                          <a:cs typeface="DINPro-Bold"/>
                        </a:rPr>
                        <a:t>1750R</a:t>
                      </a:r>
                      <a:endParaRPr sz="1050" dirty="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marL="72390">
                        <a:lnSpc>
                          <a:spcPct val="100000"/>
                        </a:lnSpc>
                        <a:spcBef>
                          <a:spcPts val="145"/>
                        </a:spcBef>
                      </a:pPr>
                      <a:r>
                        <a:rPr sz="1050" b="1" spc="-20" dirty="0">
                          <a:solidFill>
                            <a:srgbClr val="FFFFFF"/>
                          </a:solidFill>
                          <a:latin typeface="+mj-lt"/>
                          <a:cs typeface="DINPro-Bold"/>
                        </a:rPr>
                        <a:t>2000R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marL="72390">
                        <a:lnSpc>
                          <a:spcPct val="100000"/>
                        </a:lnSpc>
                        <a:spcBef>
                          <a:spcPts val="145"/>
                        </a:spcBef>
                      </a:pPr>
                      <a:r>
                        <a:rPr sz="1050" b="1" spc="-20" dirty="0">
                          <a:solidFill>
                            <a:srgbClr val="FFFFFF"/>
                          </a:solidFill>
                          <a:latin typeface="+mj-lt"/>
                          <a:cs typeface="DINPro-Bold"/>
                        </a:rPr>
                        <a:t>2300R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marL="72390">
                        <a:lnSpc>
                          <a:spcPct val="100000"/>
                        </a:lnSpc>
                        <a:spcBef>
                          <a:spcPts val="145"/>
                        </a:spcBef>
                      </a:pPr>
                      <a:r>
                        <a:rPr sz="1050" b="1" spc="-20" dirty="0">
                          <a:solidFill>
                            <a:srgbClr val="FFFFFF"/>
                          </a:solidFill>
                          <a:latin typeface="+mj-lt"/>
                          <a:cs typeface="DINPro-Bold"/>
                        </a:rPr>
                        <a:t>2500R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marL="72390">
                        <a:lnSpc>
                          <a:spcPct val="100000"/>
                        </a:lnSpc>
                        <a:spcBef>
                          <a:spcPts val="145"/>
                        </a:spcBef>
                      </a:pPr>
                      <a:r>
                        <a:rPr sz="1050" b="1" spc="-20" dirty="0">
                          <a:solidFill>
                            <a:srgbClr val="FFFFFF"/>
                          </a:solidFill>
                          <a:latin typeface="+mj-lt"/>
                          <a:cs typeface="DINPro-Bold"/>
                        </a:rPr>
                        <a:t>2800R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marL="72390">
                        <a:lnSpc>
                          <a:spcPct val="100000"/>
                        </a:lnSpc>
                        <a:spcBef>
                          <a:spcPts val="145"/>
                        </a:spcBef>
                      </a:pPr>
                      <a:r>
                        <a:rPr sz="1050" b="1" spc="-20" dirty="0">
                          <a:solidFill>
                            <a:srgbClr val="FFFFFF"/>
                          </a:solidFill>
                          <a:latin typeface="+mj-lt"/>
                          <a:cs typeface="DINPro-Bold"/>
                        </a:rPr>
                        <a:t>3000R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marL="72390">
                        <a:lnSpc>
                          <a:spcPct val="100000"/>
                        </a:lnSpc>
                        <a:spcBef>
                          <a:spcPts val="145"/>
                        </a:spcBef>
                      </a:pPr>
                      <a:r>
                        <a:rPr sz="1050" b="1" spc="-20" dirty="0">
                          <a:solidFill>
                            <a:srgbClr val="FFFFFF"/>
                          </a:solidFill>
                          <a:latin typeface="+mj-lt"/>
                          <a:cs typeface="DINPro-Bold"/>
                        </a:rPr>
                        <a:t>3200R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marL="72390">
                        <a:lnSpc>
                          <a:spcPct val="100000"/>
                        </a:lnSpc>
                        <a:spcBef>
                          <a:spcPts val="145"/>
                        </a:spcBef>
                      </a:pPr>
                      <a:r>
                        <a:rPr sz="1050" b="1" spc="-20" dirty="0">
                          <a:solidFill>
                            <a:srgbClr val="FFFFFF"/>
                          </a:solidFill>
                          <a:latin typeface="+mj-lt"/>
                          <a:cs typeface="DINPro-Bold"/>
                        </a:rPr>
                        <a:t>3500R</a:t>
                      </a:r>
                      <a:endParaRPr sz="1050">
                        <a:latin typeface="+mj-lt"/>
                        <a:cs typeface="DINPro-Bold"/>
                      </a:endParaRPr>
                    </a:p>
                  </a:txBody>
                  <a:tcPr marL="0" marR="0" marT="18415" marB="0">
                    <a:lnL w="6350">
                      <a:solidFill>
                        <a:srgbClr val="FFFFFF"/>
                      </a:solidFill>
                      <a:prstDash val="soli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tc>
                  <a:txBody>
                    <a:bodyPr/>
                    <a:lstStyle/>
                    <a:p>
                      <a:pPr marL="72390">
                        <a:lnSpc>
                          <a:spcPct val="100000"/>
                        </a:lnSpc>
                        <a:spcBef>
                          <a:spcPts val="145"/>
                        </a:spcBef>
                      </a:pPr>
                      <a:r>
                        <a:rPr sz="1050" b="1" spc="-20" dirty="0">
                          <a:solidFill>
                            <a:srgbClr val="FFFFFF"/>
                          </a:solidFill>
                          <a:latin typeface="+mj-lt"/>
                          <a:cs typeface="DINPro-Bold"/>
                        </a:rPr>
                        <a:t>4000R</a:t>
                      </a:r>
                      <a:endParaRPr sz="1050">
                        <a:latin typeface="+mj-lt"/>
                        <a:cs typeface="DINPro-Bold"/>
                      </a:endParaRPr>
                    </a:p>
                  </a:txBody>
                  <a:tcPr marL="0" marR="0" marT="18415" marB="0">
                    <a:lnL w="6350">
                      <a:solidFill>
                        <a:srgbClr val="FFFFFF"/>
                      </a:solidFill>
                      <a:prstDash val="soli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B2B2"/>
                    </a:solidFill>
                  </a:tcPr>
                </a:tc>
                <a:extLst>
                  <a:ext uri="{0D108BD9-81ED-4DB2-BD59-A6C34878D82A}">
                    <a16:rowId xmlns:a16="http://schemas.microsoft.com/office/drawing/2014/main" val="10001"/>
                  </a:ext>
                </a:extLst>
              </a:tr>
              <a:tr h="181609">
                <a:tc rowSpan="2">
                  <a:txBody>
                    <a:bodyPr/>
                    <a:lstStyle/>
                    <a:p>
                      <a:pPr marL="18415">
                        <a:lnSpc>
                          <a:spcPct val="100000"/>
                        </a:lnSpc>
                        <a:spcBef>
                          <a:spcPts val="95"/>
                        </a:spcBef>
                      </a:pPr>
                      <a:r>
                        <a:rPr sz="1050" b="1" dirty="0">
                          <a:solidFill>
                            <a:srgbClr val="DF271C"/>
                          </a:solidFill>
                          <a:latin typeface="+mj-lt"/>
                          <a:cs typeface="DINPro-Bold"/>
                        </a:rPr>
                        <a:t>SOUND</a:t>
                      </a:r>
                      <a:r>
                        <a:rPr sz="1050" b="1" spc="-5" dirty="0">
                          <a:solidFill>
                            <a:srgbClr val="DF271C"/>
                          </a:solidFill>
                          <a:latin typeface="+mj-lt"/>
                          <a:cs typeface="DINPro-Bold"/>
                        </a:rPr>
                        <a:t> </a:t>
                      </a:r>
                      <a:r>
                        <a:rPr sz="1050" b="1" dirty="0">
                          <a:solidFill>
                            <a:srgbClr val="DF271C"/>
                          </a:solidFill>
                          <a:latin typeface="+mj-lt"/>
                          <a:cs typeface="DINPro-Bold"/>
                        </a:rPr>
                        <a:t>POWER LEVELS</a:t>
                      </a:r>
                      <a:r>
                        <a:rPr sz="1050" b="1" spc="-5" dirty="0">
                          <a:solidFill>
                            <a:srgbClr val="DF271C"/>
                          </a:solidFill>
                          <a:latin typeface="+mj-lt"/>
                          <a:cs typeface="DINPro-Bold"/>
                        </a:rPr>
                        <a:t> </a:t>
                      </a:r>
                      <a:r>
                        <a:rPr sz="1050" b="1" spc="-25" dirty="0">
                          <a:solidFill>
                            <a:srgbClr val="DF271C"/>
                          </a:solidFill>
                          <a:latin typeface="+mj-lt"/>
                          <a:cs typeface="DINPro-Bold"/>
                        </a:rPr>
                        <a:t>**</a:t>
                      </a:r>
                      <a:endParaRPr sz="1050" dirty="0">
                        <a:latin typeface="+mj-lt"/>
                        <a:cs typeface="DINPro-Bold"/>
                      </a:endParaRPr>
                    </a:p>
                    <a:p>
                      <a:pPr marL="18415">
                        <a:lnSpc>
                          <a:spcPct val="100000"/>
                        </a:lnSpc>
                        <a:spcBef>
                          <a:spcPts val="275"/>
                        </a:spcBef>
                      </a:pPr>
                      <a:r>
                        <a:rPr sz="1050" b="1" spc="-10" dirty="0">
                          <a:latin typeface="+mj-lt"/>
                          <a:cs typeface="DINPro-Bold"/>
                        </a:rPr>
                        <a:t>STANDARD</a:t>
                      </a:r>
                      <a:r>
                        <a:rPr sz="1050" b="1" spc="30" dirty="0">
                          <a:latin typeface="+mj-lt"/>
                          <a:cs typeface="DINPro-Bold"/>
                        </a:rPr>
                        <a:t> </a:t>
                      </a:r>
                      <a:r>
                        <a:rPr sz="1050" b="1" spc="-20" dirty="0">
                          <a:latin typeface="+mj-lt"/>
                          <a:cs typeface="DINPro-Bold"/>
                        </a:rPr>
                        <a:t>UNIT</a:t>
                      </a:r>
                      <a:endParaRPr sz="1050" dirty="0">
                        <a:latin typeface="+mj-lt"/>
                        <a:cs typeface="DINPro-Bold"/>
                      </a:endParaRPr>
                    </a:p>
                    <a:p>
                      <a:pPr marL="18415" marR="608330">
                        <a:lnSpc>
                          <a:spcPct val="114599"/>
                        </a:lnSpc>
                        <a:spcBef>
                          <a:spcPts val="135"/>
                        </a:spcBef>
                      </a:pPr>
                      <a:r>
                        <a:rPr sz="1050" b="1" dirty="0">
                          <a:latin typeface="+mj-lt"/>
                          <a:cs typeface="DINPro-Bold"/>
                        </a:rPr>
                        <a:t>UNIT</a:t>
                      </a:r>
                      <a:r>
                        <a:rPr sz="1050" b="1" spc="-20" dirty="0">
                          <a:latin typeface="+mj-lt"/>
                          <a:cs typeface="DINPro-Bold"/>
                        </a:rPr>
                        <a:t> </a:t>
                      </a:r>
                      <a:r>
                        <a:rPr sz="1050" b="1" dirty="0">
                          <a:latin typeface="+mj-lt"/>
                          <a:cs typeface="DINPro-Bold"/>
                        </a:rPr>
                        <a:t>+</a:t>
                      </a:r>
                      <a:r>
                        <a:rPr sz="1050" b="1" spc="-10" dirty="0">
                          <a:latin typeface="+mj-lt"/>
                          <a:cs typeface="DINPro-Bold"/>
                        </a:rPr>
                        <a:t> </a:t>
                      </a:r>
                      <a:r>
                        <a:rPr sz="1050" b="1" dirty="0">
                          <a:latin typeface="+mj-lt"/>
                          <a:cs typeface="DINPro-Bold"/>
                        </a:rPr>
                        <a:t>OPTION HIGH</a:t>
                      </a:r>
                      <a:r>
                        <a:rPr sz="1050" b="1" spc="-5" dirty="0">
                          <a:latin typeface="+mj-lt"/>
                          <a:cs typeface="DINPro-Bold"/>
                        </a:rPr>
                        <a:t> </a:t>
                      </a:r>
                      <a:r>
                        <a:rPr sz="1050" b="1" spc="-10" dirty="0">
                          <a:latin typeface="+mj-lt"/>
                          <a:cs typeface="DINPro-Bold"/>
                        </a:rPr>
                        <a:t>OAT</a:t>
                      </a:r>
                      <a:r>
                        <a:rPr sz="1050" b="1" spc="-5" dirty="0">
                          <a:latin typeface="+mj-lt"/>
                          <a:cs typeface="DINPro-Bold"/>
                        </a:rPr>
                        <a:t> </a:t>
                      </a:r>
                      <a:r>
                        <a:rPr sz="1050" b="1" dirty="0">
                          <a:latin typeface="+mj-lt"/>
                          <a:cs typeface="DINPro-Bold"/>
                        </a:rPr>
                        <a:t>/</a:t>
                      </a:r>
                      <a:r>
                        <a:rPr sz="1050" b="1" spc="-10" dirty="0">
                          <a:latin typeface="+mj-lt"/>
                          <a:cs typeface="DINPro-Bold"/>
                        </a:rPr>
                        <a:t> </a:t>
                      </a:r>
                      <a:r>
                        <a:rPr sz="1050" b="1" dirty="0">
                          <a:latin typeface="+mj-lt"/>
                          <a:cs typeface="DINPro-Bold"/>
                        </a:rPr>
                        <a:t>HIGH </a:t>
                      </a:r>
                      <a:r>
                        <a:rPr sz="1050" b="1" spc="-10" dirty="0">
                          <a:latin typeface="+mj-lt"/>
                          <a:cs typeface="DINPro-Bold"/>
                        </a:rPr>
                        <a:t>NOMINAL</a:t>
                      </a:r>
                      <a:r>
                        <a:rPr sz="1050" b="1" spc="500" dirty="0">
                          <a:latin typeface="+mj-lt"/>
                          <a:cs typeface="DINPro-Bold"/>
                        </a:rPr>
                        <a:t> </a:t>
                      </a:r>
                      <a:r>
                        <a:rPr sz="1050" b="1" spc="-10" dirty="0">
                          <a:latin typeface="+mj-lt"/>
                          <a:cs typeface="DINPro-Bold"/>
                        </a:rPr>
                        <a:t>PERFORMANCES</a:t>
                      </a:r>
                      <a:endParaRPr sz="1050" dirty="0">
                        <a:latin typeface="+mj-lt"/>
                        <a:cs typeface="DINPro-Bold"/>
                      </a:endParaRPr>
                    </a:p>
                    <a:p>
                      <a:pPr marL="18415">
                        <a:lnSpc>
                          <a:spcPct val="100000"/>
                        </a:lnSpc>
                        <a:spcBef>
                          <a:spcPts val="270"/>
                        </a:spcBef>
                        <a:tabLst>
                          <a:tab pos="2069464" algn="l"/>
                        </a:tabLst>
                      </a:pPr>
                      <a:r>
                        <a:rPr sz="1050" b="1" dirty="0">
                          <a:latin typeface="+mj-lt"/>
                          <a:cs typeface="DINPro-Bold"/>
                        </a:rPr>
                        <a:t>UNIT</a:t>
                      </a:r>
                      <a:r>
                        <a:rPr sz="1050" b="1" spc="-10" dirty="0">
                          <a:latin typeface="+mj-lt"/>
                          <a:cs typeface="DINPro-Bold"/>
                        </a:rPr>
                        <a:t> </a:t>
                      </a:r>
                      <a:r>
                        <a:rPr sz="1050" b="1" dirty="0">
                          <a:latin typeface="+mj-lt"/>
                          <a:cs typeface="DINPro-Bold"/>
                        </a:rPr>
                        <a:t>+</a:t>
                      </a:r>
                      <a:r>
                        <a:rPr sz="1050" b="1" spc="-10" dirty="0">
                          <a:latin typeface="+mj-lt"/>
                          <a:cs typeface="DINPro-Bold"/>
                        </a:rPr>
                        <a:t> </a:t>
                      </a:r>
                      <a:r>
                        <a:rPr sz="1050" b="1" dirty="0">
                          <a:latin typeface="+mj-lt"/>
                          <a:cs typeface="DINPro-Bold"/>
                        </a:rPr>
                        <a:t>OPTION</a:t>
                      </a:r>
                      <a:r>
                        <a:rPr sz="1050" b="1" spc="-5" dirty="0">
                          <a:latin typeface="+mj-lt"/>
                          <a:cs typeface="DINPro-Bold"/>
                        </a:rPr>
                        <a:t> </a:t>
                      </a:r>
                      <a:r>
                        <a:rPr sz="1050" b="1" dirty="0">
                          <a:latin typeface="+mj-lt"/>
                          <a:cs typeface="DINPro-Bold"/>
                        </a:rPr>
                        <a:t>VERY</a:t>
                      </a:r>
                      <a:r>
                        <a:rPr sz="1050" b="1" spc="-5" dirty="0">
                          <a:latin typeface="+mj-lt"/>
                          <a:cs typeface="DINPro-Bold"/>
                        </a:rPr>
                        <a:t> </a:t>
                      </a:r>
                      <a:r>
                        <a:rPr sz="1050" b="1" dirty="0">
                          <a:latin typeface="+mj-lt"/>
                          <a:cs typeface="DINPro-Bold"/>
                        </a:rPr>
                        <a:t>LOW</a:t>
                      </a:r>
                      <a:r>
                        <a:rPr sz="1050" b="1" spc="-5" dirty="0">
                          <a:latin typeface="+mj-lt"/>
                          <a:cs typeface="DINPro-Bold"/>
                        </a:rPr>
                        <a:t> </a:t>
                      </a:r>
                      <a:r>
                        <a:rPr sz="1050" b="1" spc="-10" dirty="0">
                          <a:latin typeface="+mj-lt"/>
                          <a:cs typeface="DINPro-Bold"/>
                        </a:rPr>
                        <a:t>NOISE</a:t>
                      </a:r>
                      <a:r>
                        <a:rPr sz="1050" b="1" dirty="0">
                          <a:latin typeface="+mj-lt"/>
                          <a:cs typeface="DINPro-Bold"/>
                        </a:rPr>
                        <a:t>	</a:t>
                      </a:r>
                      <a:r>
                        <a:rPr sz="1050" spc="-10" dirty="0">
                          <a:latin typeface="+mj-lt"/>
                          <a:cs typeface="DINPro-Regular"/>
                        </a:rPr>
                        <a:t>dB(A)</a:t>
                      </a:r>
                      <a:endParaRPr sz="1050" dirty="0">
                        <a:latin typeface="+mj-lt"/>
                        <a:cs typeface="DINPro-Regular"/>
                      </a:endParaRPr>
                    </a:p>
                    <a:p>
                      <a:pPr marL="18415">
                        <a:lnSpc>
                          <a:spcPct val="100000"/>
                        </a:lnSpc>
                        <a:spcBef>
                          <a:spcPts val="280"/>
                        </a:spcBef>
                        <a:tabLst>
                          <a:tab pos="2070100" algn="l"/>
                        </a:tabLst>
                      </a:pPr>
                      <a:r>
                        <a:rPr sz="1050" b="1" dirty="0">
                          <a:latin typeface="+mj-lt"/>
                          <a:cs typeface="DINPro-Bold"/>
                        </a:rPr>
                        <a:t>UNIT</a:t>
                      </a:r>
                      <a:r>
                        <a:rPr sz="1050" b="1" spc="-15" dirty="0">
                          <a:latin typeface="+mj-lt"/>
                          <a:cs typeface="DINPro-Bold"/>
                        </a:rPr>
                        <a:t> </a:t>
                      </a:r>
                      <a:r>
                        <a:rPr sz="1050" b="1" dirty="0">
                          <a:latin typeface="+mj-lt"/>
                          <a:cs typeface="DINPro-Bold"/>
                        </a:rPr>
                        <a:t>+</a:t>
                      </a:r>
                      <a:r>
                        <a:rPr sz="1050" b="1" spc="-10" dirty="0">
                          <a:latin typeface="+mj-lt"/>
                          <a:cs typeface="DINPro-Bold"/>
                        </a:rPr>
                        <a:t> </a:t>
                      </a:r>
                      <a:r>
                        <a:rPr sz="1050" b="1" dirty="0">
                          <a:latin typeface="+mj-lt"/>
                          <a:cs typeface="DINPro-Bold"/>
                        </a:rPr>
                        <a:t>OPTION</a:t>
                      </a:r>
                      <a:r>
                        <a:rPr sz="1050" b="1" spc="-10" dirty="0">
                          <a:latin typeface="+mj-lt"/>
                          <a:cs typeface="DINPro-Bold"/>
                        </a:rPr>
                        <a:t> ULTRA</a:t>
                      </a:r>
                      <a:r>
                        <a:rPr sz="1050" b="1" spc="-5" dirty="0">
                          <a:latin typeface="+mj-lt"/>
                          <a:cs typeface="DINPro-Bold"/>
                        </a:rPr>
                        <a:t> </a:t>
                      </a:r>
                      <a:r>
                        <a:rPr sz="1050" b="1" dirty="0">
                          <a:latin typeface="+mj-lt"/>
                          <a:cs typeface="DINPro-Bold"/>
                        </a:rPr>
                        <a:t>LOW</a:t>
                      </a:r>
                      <a:r>
                        <a:rPr sz="1050" b="1" spc="-5" dirty="0">
                          <a:latin typeface="+mj-lt"/>
                          <a:cs typeface="DINPro-Bold"/>
                        </a:rPr>
                        <a:t> </a:t>
                      </a:r>
                      <a:r>
                        <a:rPr sz="1050" b="1" spc="-10" dirty="0">
                          <a:latin typeface="+mj-lt"/>
                          <a:cs typeface="DINPro-Bold"/>
                        </a:rPr>
                        <a:t>NOISE</a:t>
                      </a:r>
                      <a:r>
                        <a:rPr sz="1050" b="1" dirty="0">
                          <a:latin typeface="+mj-lt"/>
                          <a:cs typeface="DINPro-Bold"/>
                        </a:rPr>
                        <a:t>	</a:t>
                      </a:r>
                      <a:r>
                        <a:rPr sz="1050" spc="-10" dirty="0">
                          <a:latin typeface="+mj-lt"/>
                          <a:cs typeface="DINPro-Regular"/>
                        </a:rPr>
                        <a:t>dB(A)</a:t>
                      </a:r>
                      <a:endParaRPr sz="1050" dirty="0">
                        <a:latin typeface="+mj-lt"/>
                        <a:cs typeface="DINPro-Regular"/>
                      </a:endParaRPr>
                    </a:p>
                  </a:txBody>
                  <a:tcPr marL="0" marR="0" marT="12065" marB="0">
                    <a:lnL w="12700" cap="flat" cmpd="sng" algn="ctr">
                      <a:solidFill>
                        <a:schemeClr val="tx1"/>
                      </a:solidFill>
                      <a:prstDash val="solid"/>
                      <a:round/>
                      <a:headEnd type="none" w="med" len="med"/>
                      <a:tailEnd type="none" w="med" len="med"/>
                    </a:lnL>
                    <a:lnR w="12700">
                      <a:solidFill>
                        <a:srgbClr val="000000"/>
                      </a:solidFill>
                      <a:prstDash val="solid"/>
                    </a:lnR>
                    <a:lnT w="6350">
                      <a:solidFill>
                        <a:srgbClr val="000000"/>
                      </a:solidFill>
                      <a:prstDash val="solid"/>
                    </a:lnT>
                    <a:lnB w="6350">
                      <a:solidFill>
                        <a:srgbClr val="000000"/>
                      </a:solidFill>
                      <a:prstDash val="solid"/>
                    </a:lnB>
                  </a:tcPr>
                </a:tc>
                <a:tc gridSpan="19">
                  <a:txBody>
                    <a:bodyPr/>
                    <a:lstStyle/>
                    <a:p>
                      <a:pPr>
                        <a:lnSpc>
                          <a:spcPct val="100000"/>
                        </a:lnSpc>
                      </a:pPr>
                      <a:endParaRPr sz="1050" dirty="0">
                        <a:latin typeface="+mj-lt"/>
                        <a:cs typeface="Times New Roman"/>
                      </a:endParaRPr>
                    </a:p>
                  </a:txBody>
                  <a:tcPr marL="0" marR="0" marT="0" marB="0">
                    <a:lnL w="12700">
                      <a:solidFill>
                        <a:srgbClr val="000000"/>
                      </a:solidFill>
                      <a:prstDash val="solid"/>
                    </a:lnL>
                    <a:lnR w="12700" cap="flat" cmpd="sng" algn="ctr">
                      <a:solidFill>
                        <a:schemeClr val="tx1"/>
                      </a:solidFill>
                      <a:prstDash val="solid"/>
                      <a:round/>
                      <a:headEnd type="none" w="med" len="med"/>
                      <a:tailEnd type="none" w="med" len="med"/>
                    </a:lnR>
                    <a:lnT w="6350">
                      <a:solidFill>
                        <a:srgbClr val="000000"/>
                      </a:solidFill>
                      <a:prstDash val="soli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pPr>
                        <a:lnSpc>
                          <a:spcPct val="100000"/>
                        </a:lnSpc>
                      </a:pPr>
                      <a:endParaRPr sz="1050" dirty="0">
                        <a:latin typeface="+mj-lt"/>
                        <a:cs typeface="Times New Roman"/>
                      </a:endParaRPr>
                    </a:p>
                  </a:txBody>
                  <a:tcPr marL="0" marR="0" marT="0" marB="0">
                    <a:lnL w="12700">
                      <a:solidFill>
                        <a:srgbClr val="000000"/>
                      </a:solidFill>
                      <a:prstDash val="soli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T w="635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0002"/>
                  </a:ext>
                </a:extLst>
              </a:tr>
              <a:tr h="891064">
                <a:tc vMerge="1">
                  <a:txBody>
                    <a:bodyPr/>
                    <a:lstStyle/>
                    <a:p>
                      <a:endParaRPr/>
                    </a:p>
                  </a:txBody>
                  <a:tcPr marL="0" marR="0" marT="12065" marB="0">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101600">
                        <a:lnSpc>
                          <a:spcPct val="100000"/>
                        </a:lnSpc>
                        <a:spcBef>
                          <a:spcPts val="95"/>
                        </a:spcBef>
                      </a:pPr>
                      <a:r>
                        <a:rPr sz="1050" spc="-20" dirty="0">
                          <a:latin typeface="+mj-lt"/>
                          <a:cs typeface="DINPro-Regular"/>
                        </a:rPr>
                        <a:t>88,0</a:t>
                      </a:r>
                      <a:endParaRPr sz="1050" dirty="0">
                        <a:latin typeface="+mj-lt"/>
                        <a:cs typeface="DINPro-Regular"/>
                      </a:endParaRPr>
                    </a:p>
                    <a:p>
                      <a:pPr marL="100965">
                        <a:lnSpc>
                          <a:spcPct val="100000"/>
                        </a:lnSpc>
                        <a:spcBef>
                          <a:spcPts val="825"/>
                        </a:spcBef>
                      </a:pPr>
                      <a:r>
                        <a:rPr sz="1050" spc="-20" dirty="0">
                          <a:latin typeface="+mj-lt"/>
                          <a:cs typeface="DINPro-Regular"/>
                        </a:rPr>
                        <a:t>90,5</a:t>
                      </a:r>
                      <a:endParaRPr sz="1050" dirty="0">
                        <a:latin typeface="+mj-lt"/>
                        <a:cs typeface="DINPro-Regular"/>
                      </a:endParaRPr>
                    </a:p>
                    <a:p>
                      <a:pPr marL="100965">
                        <a:lnSpc>
                          <a:spcPct val="100000"/>
                        </a:lnSpc>
                        <a:spcBef>
                          <a:spcPts val="825"/>
                        </a:spcBef>
                      </a:pPr>
                      <a:r>
                        <a:rPr sz="1050" spc="-20" dirty="0">
                          <a:latin typeface="+mj-lt"/>
                          <a:cs typeface="DINPro-Regular"/>
                        </a:rPr>
                        <a:t>85,0</a:t>
                      </a:r>
                      <a:endParaRPr sz="1050" dirty="0">
                        <a:latin typeface="+mj-lt"/>
                        <a:cs typeface="DINPro-Regular"/>
                      </a:endParaRPr>
                    </a:p>
                    <a:p>
                      <a:pPr marL="101600">
                        <a:lnSpc>
                          <a:spcPct val="100000"/>
                        </a:lnSpc>
                        <a:spcBef>
                          <a:spcPts val="275"/>
                        </a:spcBef>
                      </a:pPr>
                      <a:r>
                        <a:rPr sz="1050" spc="-20" dirty="0">
                          <a:latin typeface="+mj-lt"/>
                          <a:cs typeface="DINPro-Regular"/>
                        </a:rPr>
                        <a:t>83,0</a:t>
                      </a:r>
                      <a:endParaRPr sz="1050" dirty="0">
                        <a:latin typeface="+mj-lt"/>
                        <a:cs typeface="DINPro-Regular"/>
                      </a:endParaRPr>
                    </a:p>
                  </a:txBody>
                  <a:tcPr marL="0" marR="0" marT="12065" marB="0">
                    <a:lnL w="12700">
                      <a:solidFill>
                        <a:srgbClr val="000000"/>
                      </a:solidFill>
                      <a:prstDash val="solid"/>
                    </a:lnL>
                    <a:lnR w="6350">
                      <a:solidFill>
                        <a:srgbClr val="929B9F"/>
                      </a:solidFill>
                      <a:prstDash val="solid"/>
                    </a:lnR>
                    <a:lnB w="6350">
                      <a:solidFill>
                        <a:srgbClr val="000000"/>
                      </a:solidFill>
                      <a:prstDash val="solid"/>
                    </a:lnB>
                    <a:solidFill>
                      <a:srgbClr val="E3E3E3"/>
                    </a:solidFill>
                  </a:tcPr>
                </a:tc>
                <a:tc>
                  <a:txBody>
                    <a:bodyPr/>
                    <a:lstStyle/>
                    <a:p>
                      <a:pPr marL="101600">
                        <a:lnSpc>
                          <a:spcPct val="100000"/>
                        </a:lnSpc>
                        <a:spcBef>
                          <a:spcPts val="95"/>
                        </a:spcBef>
                      </a:pPr>
                      <a:r>
                        <a:rPr sz="1050" spc="-20" dirty="0">
                          <a:latin typeface="+mj-lt"/>
                          <a:cs typeface="DINPro-Regular"/>
                        </a:rPr>
                        <a:t>88,5</a:t>
                      </a:r>
                      <a:endParaRPr sz="1050" dirty="0">
                        <a:latin typeface="+mj-lt"/>
                        <a:cs typeface="DINPro-Regular"/>
                      </a:endParaRPr>
                    </a:p>
                    <a:p>
                      <a:pPr marL="100965">
                        <a:lnSpc>
                          <a:spcPct val="100000"/>
                        </a:lnSpc>
                        <a:spcBef>
                          <a:spcPts val="825"/>
                        </a:spcBef>
                      </a:pPr>
                      <a:r>
                        <a:rPr sz="1050" spc="-20" dirty="0">
                          <a:latin typeface="+mj-lt"/>
                          <a:cs typeface="DINPro-Regular"/>
                        </a:rPr>
                        <a:t>91,0</a:t>
                      </a:r>
                      <a:endParaRPr sz="1050" dirty="0">
                        <a:latin typeface="+mj-lt"/>
                        <a:cs typeface="DINPro-Regular"/>
                      </a:endParaRPr>
                    </a:p>
                    <a:p>
                      <a:pPr marL="100965">
                        <a:lnSpc>
                          <a:spcPct val="100000"/>
                        </a:lnSpc>
                        <a:spcBef>
                          <a:spcPts val="825"/>
                        </a:spcBef>
                      </a:pPr>
                      <a:r>
                        <a:rPr sz="1050" spc="-20" dirty="0">
                          <a:latin typeface="+mj-lt"/>
                          <a:cs typeface="DINPro-Regular"/>
                        </a:rPr>
                        <a:t>86,0</a:t>
                      </a:r>
                      <a:endParaRPr sz="1050" dirty="0">
                        <a:latin typeface="+mj-lt"/>
                        <a:cs typeface="DINPro-Regular"/>
                      </a:endParaRPr>
                    </a:p>
                    <a:p>
                      <a:pPr marL="101600">
                        <a:lnSpc>
                          <a:spcPct val="100000"/>
                        </a:lnSpc>
                        <a:spcBef>
                          <a:spcPts val="275"/>
                        </a:spcBef>
                      </a:pPr>
                      <a:r>
                        <a:rPr sz="1050" spc="-20" dirty="0">
                          <a:latin typeface="+mj-lt"/>
                          <a:cs typeface="DINPro-Regular"/>
                        </a:rPr>
                        <a:t>84,0</a:t>
                      </a:r>
                      <a:endParaRPr sz="1050" dirty="0">
                        <a:latin typeface="+mj-lt"/>
                        <a:cs typeface="DINPro-Regular"/>
                      </a:endParaRPr>
                    </a:p>
                  </a:txBody>
                  <a:tcPr marL="0" marR="0" marT="12065" marB="0">
                    <a:lnL w="6350">
                      <a:solidFill>
                        <a:srgbClr val="929B9F"/>
                      </a:solidFill>
                      <a:prstDash val="solid"/>
                    </a:lnL>
                    <a:lnR w="6350">
                      <a:solidFill>
                        <a:srgbClr val="929B9F"/>
                      </a:solidFill>
                      <a:prstDash val="solid"/>
                    </a:lnR>
                    <a:lnB w="6350">
                      <a:solidFill>
                        <a:srgbClr val="000000"/>
                      </a:solidFill>
                      <a:prstDash val="solid"/>
                    </a:lnB>
                    <a:solidFill>
                      <a:srgbClr val="E3E3E3"/>
                    </a:solidFill>
                  </a:tcPr>
                </a:tc>
                <a:tc>
                  <a:txBody>
                    <a:bodyPr/>
                    <a:lstStyle/>
                    <a:p>
                      <a:pPr marL="101600">
                        <a:lnSpc>
                          <a:spcPct val="100000"/>
                        </a:lnSpc>
                        <a:spcBef>
                          <a:spcPts val="95"/>
                        </a:spcBef>
                      </a:pPr>
                      <a:r>
                        <a:rPr sz="1050" spc="-20" dirty="0">
                          <a:latin typeface="+mj-lt"/>
                          <a:cs typeface="DINPro-Regular"/>
                        </a:rPr>
                        <a:t>89,0</a:t>
                      </a:r>
                      <a:endParaRPr sz="1050">
                        <a:latin typeface="+mj-lt"/>
                        <a:cs typeface="DINPro-Regular"/>
                      </a:endParaRPr>
                    </a:p>
                    <a:p>
                      <a:pPr marL="100965">
                        <a:lnSpc>
                          <a:spcPct val="100000"/>
                        </a:lnSpc>
                        <a:spcBef>
                          <a:spcPts val="825"/>
                        </a:spcBef>
                      </a:pPr>
                      <a:r>
                        <a:rPr sz="1050" spc="-20" dirty="0">
                          <a:latin typeface="+mj-lt"/>
                          <a:cs typeface="DINPro-Regular"/>
                        </a:rPr>
                        <a:t>91,5</a:t>
                      </a:r>
                      <a:endParaRPr sz="1050">
                        <a:latin typeface="+mj-lt"/>
                        <a:cs typeface="DINPro-Regular"/>
                      </a:endParaRPr>
                    </a:p>
                    <a:p>
                      <a:pPr marL="100965">
                        <a:lnSpc>
                          <a:spcPct val="100000"/>
                        </a:lnSpc>
                        <a:spcBef>
                          <a:spcPts val="825"/>
                        </a:spcBef>
                      </a:pPr>
                      <a:r>
                        <a:rPr sz="1050" spc="-20" dirty="0">
                          <a:latin typeface="+mj-lt"/>
                          <a:cs typeface="DINPro-Regular"/>
                        </a:rPr>
                        <a:t>86,5</a:t>
                      </a:r>
                      <a:endParaRPr sz="1050">
                        <a:latin typeface="+mj-lt"/>
                        <a:cs typeface="DINPro-Regular"/>
                      </a:endParaRPr>
                    </a:p>
                    <a:p>
                      <a:pPr marL="101600">
                        <a:lnSpc>
                          <a:spcPct val="100000"/>
                        </a:lnSpc>
                        <a:spcBef>
                          <a:spcPts val="275"/>
                        </a:spcBef>
                      </a:pPr>
                      <a:r>
                        <a:rPr sz="1050" spc="-20" dirty="0">
                          <a:latin typeface="+mj-lt"/>
                          <a:cs typeface="DINPro-Regular"/>
                        </a:rPr>
                        <a:t>84,5</a:t>
                      </a:r>
                      <a:endParaRPr sz="1050">
                        <a:latin typeface="+mj-lt"/>
                        <a:cs typeface="DINPro-Regular"/>
                      </a:endParaRPr>
                    </a:p>
                  </a:txBody>
                  <a:tcPr marL="0" marR="0" marT="12065" marB="0">
                    <a:lnL w="6350">
                      <a:solidFill>
                        <a:srgbClr val="929B9F"/>
                      </a:solidFill>
                      <a:prstDash val="solid"/>
                    </a:lnL>
                    <a:lnR w="6350">
                      <a:solidFill>
                        <a:srgbClr val="929B9F"/>
                      </a:solidFill>
                      <a:prstDash val="solid"/>
                    </a:lnR>
                    <a:lnB w="6350">
                      <a:solidFill>
                        <a:srgbClr val="000000"/>
                      </a:solidFill>
                      <a:prstDash val="solid"/>
                    </a:lnB>
                    <a:solidFill>
                      <a:srgbClr val="E3E3E3"/>
                    </a:solidFill>
                  </a:tcPr>
                </a:tc>
                <a:tc>
                  <a:txBody>
                    <a:bodyPr/>
                    <a:lstStyle/>
                    <a:p>
                      <a:pPr marL="101600">
                        <a:lnSpc>
                          <a:spcPct val="100000"/>
                        </a:lnSpc>
                        <a:spcBef>
                          <a:spcPts val="95"/>
                        </a:spcBef>
                      </a:pPr>
                      <a:r>
                        <a:rPr sz="1050" spc="-20" dirty="0">
                          <a:latin typeface="+mj-lt"/>
                          <a:cs typeface="DINPro-Regular"/>
                        </a:rPr>
                        <a:t>89,5</a:t>
                      </a:r>
                      <a:endParaRPr sz="1050" dirty="0">
                        <a:latin typeface="+mj-lt"/>
                        <a:cs typeface="DINPro-Regular"/>
                      </a:endParaRPr>
                    </a:p>
                    <a:p>
                      <a:pPr marL="100965">
                        <a:lnSpc>
                          <a:spcPct val="100000"/>
                        </a:lnSpc>
                        <a:spcBef>
                          <a:spcPts val="825"/>
                        </a:spcBef>
                      </a:pPr>
                      <a:r>
                        <a:rPr sz="1050" spc="-20" dirty="0">
                          <a:latin typeface="+mj-lt"/>
                          <a:cs typeface="DINPro-Regular"/>
                        </a:rPr>
                        <a:t>92,0</a:t>
                      </a:r>
                      <a:endParaRPr sz="1050" dirty="0">
                        <a:latin typeface="+mj-lt"/>
                        <a:cs typeface="DINPro-Regular"/>
                      </a:endParaRPr>
                    </a:p>
                    <a:p>
                      <a:pPr marL="100965">
                        <a:lnSpc>
                          <a:spcPct val="100000"/>
                        </a:lnSpc>
                        <a:spcBef>
                          <a:spcPts val="825"/>
                        </a:spcBef>
                      </a:pPr>
                      <a:r>
                        <a:rPr sz="1050" spc="-20" dirty="0">
                          <a:latin typeface="+mj-lt"/>
                          <a:cs typeface="DINPro-Regular"/>
                        </a:rPr>
                        <a:t>87,0</a:t>
                      </a:r>
                      <a:endParaRPr sz="1050" dirty="0">
                        <a:latin typeface="+mj-lt"/>
                        <a:cs typeface="DINPro-Regular"/>
                      </a:endParaRPr>
                    </a:p>
                    <a:p>
                      <a:pPr marL="101600">
                        <a:lnSpc>
                          <a:spcPct val="100000"/>
                        </a:lnSpc>
                        <a:spcBef>
                          <a:spcPts val="275"/>
                        </a:spcBef>
                      </a:pPr>
                      <a:r>
                        <a:rPr sz="1050" spc="-20" dirty="0">
                          <a:latin typeface="+mj-lt"/>
                          <a:cs typeface="DINPro-Regular"/>
                        </a:rPr>
                        <a:t>85,0</a:t>
                      </a:r>
                      <a:endParaRPr sz="1050" dirty="0">
                        <a:latin typeface="+mj-lt"/>
                        <a:cs typeface="DINPro-Regular"/>
                      </a:endParaRPr>
                    </a:p>
                  </a:txBody>
                  <a:tcPr marL="0" marR="0" marT="12065" marB="0">
                    <a:lnL w="6350">
                      <a:solidFill>
                        <a:srgbClr val="929B9F"/>
                      </a:solidFill>
                      <a:prstDash val="solid"/>
                    </a:lnL>
                    <a:lnR w="6350">
                      <a:solidFill>
                        <a:srgbClr val="929B9F"/>
                      </a:solidFill>
                      <a:prstDash val="solid"/>
                    </a:lnR>
                    <a:lnB w="6350">
                      <a:solidFill>
                        <a:srgbClr val="000000"/>
                      </a:solidFill>
                      <a:prstDash val="solid"/>
                    </a:lnB>
                    <a:solidFill>
                      <a:srgbClr val="E3E3E3"/>
                    </a:solidFill>
                  </a:tcPr>
                </a:tc>
                <a:tc>
                  <a:txBody>
                    <a:bodyPr/>
                    <a:lstStyle/>
                    <a:p>
                      <a:pPr marL="101600">
                        <a:lnSpc>
                          <a:spcPct val="100000"/>
                        </a:lnSpc>
                        <a:spcBef>
                          <a:spcPts val="95"/>
                        </a:spcBef>
                      </a:pPr>
                      <a:r>
                        <a:rPr sz="1050" spc="-20" dirty="0">
                          <a:latin typeface="+mj-lt"/>
                          <a:cs typeface="DINPro-Regular"/>
                        </a:rPr>
                        <a:t>89,5</a:t>
                      </a:r>
                      <a:endParaRPr sz="1050">
                        <a:latin typeface="+mj-lt"/>
                        <a:cs typeface="DINPro-Regular"/>
                      </a:endParaRPr>
                    </a:p>
                    <a:p>
                      <a:pPr marL="100965">
                        <a:lnSpc>
                          <a:spcPct val="100000"/>
                        </a:lnSpc>
                        <a:spcBef>
                          <a:spcPts val="825"/>
                        </a:spcBef>
                      </a:pPr>
                      <a:r>
                        <a:rPr sz="1050" spc="-20" dirty="0">
                          <a:latin typeface="+mj-lt"/>
                          <a:cs typeface="DINPro-Regular"/>
                        </a:rPr>
                        <a:t>92,0</a:t>
                      </a:r>
                      <a:endParaRPr sz="1050">
                        <a:latin typeface="+mj-lt"/>
                        <a:cs typeface="DINPro-Regular"/>
                      </a:endParaRPr>
                    </a:p>
                    <a:p>
                      <a:pPr marL="100965">
                        <a:lnSpc>
                          <a:spcPct val="100000"/>
                        </a:lnSpc>
                        <a:spcBef>
                          <a:spcPts val="825"/>
                        </a:spcBef>
                      </a:pPr>
                      <a:r>
                        <a:rPr sz="1050" spc="-20" dirty="0">
                          <a:latin typeface="+mj-lt"/>
                          <a:cs typeface="DINPro-Regular"/>
                        </a:rPr>
                        <a:t>87,0</a:t>
                      </a:r>
                      <a:endParaRPr sz="1050">
                        <a:latin typeface="+mj-lt"/>
                        <a:cs typeface="DINPro-Regular"/>
                      </a:endParaRPr>
                    </a:p>
                    <a:p>
                      <a:pPr marL="101600">
                        <a:lnSpc>
                          <a:spcPct val="100000"/>
                        </a:lnSpc>
                        <a:spcBef>
                          <a:spcPts val="275"/>
                        </a:spcBef>
                      </a:pPr>
                      <a:r>
                        <a:rPr sz="1050" spc="-20" dirty="0">
                          <a:latin typeface="+mj-lt"/>
                          <a:cs typeface="DINPro-Regular"/>
                        </a:rPr>
                        <a:t>85,0</a:t>
                      </a:r>
                      <a:endParaRPr sz="1050">
                        <a:latin typeface="+mj-lt"/>
                        <a:cs typeface="DINPro-Regular"/>
                      </a:endParaRPr>
                    </a:p>
                  </a:txBody>
                  <a:tcPr marL="0" marR="0" marT="12065" marB="0">
                    <a:lnL w="6350">
                      <a:solidFill>
                        <a:srgbClr val="929B9F"/>
                      </a:solidFill>
                      <a:prstDash val="solid"/>
                    </a:lnL>
                    <a:lnR w="6350">
                      <a:solidFill>
                        <a:srgbClr val="929B9F"/>
                      </a:solidFill>
                      <a:prstDash val="solid"/>
                    </a:lnR>
                    <a:lnB w="6350">
                      <a:solidFill>
                        <a:srgbClr val="000000"/>
                      </a:solidFill>
                      <a:prstDash val="solid"/>
                    </a:lnB>
                    <a:solidFill>
                      <a:srgbClr val="E3E3E3"/>
                    </a:solidFill>
                  </a:tcPr>
                </a:tc>
                <a:tc>
                  <a:txBody>
                    <a:bodyPr/>
                    <a:lstStyle/>
                    <a:p>
                      <a:pPr marL="101600">
                        <a:lnSpc>
                          <a:spcPct val="100000"/>
                        </a:lnSpc>
                        <a:spcBef>
                          <a:spcPts val="95"/>
                        </a:spcBef>
                      </a:pPr>
                      <a:r>
                        <a:rPr sz="1050" spc="-20" dirty="0">
                          <a:latin typeface="+mj-lt"/>
                          <a:cs typeface="DINPro-Regular"/>
                        </a:rPr>
                        <a:t>90,5</a:t>
                      </a:r>
                      <a:endParaRPr sz="1050">
                        <a:latin typeface="+mj-lt"/>
                        <a:cs typeface="DINPro-Regular"/>
                      </a:endParaRPr>
                    </a:p>
                    <a:p>
                      <a:pPr marL="100965">
                        <a:lnSpc>
                          <a:spcPct val="100000"/>
                        </a:lnSpc>
                        <a:spcBef>
                          <a:spcPts val="825"/>
                        </a:spcBef>
                      </a:pPr>
                      <a:r>
                        <a:rPr sz="1050" spc="-20" dirty="0">
                          <a:latin typeface="+mj-lt"/>
                          <a:cs typeface="DINPro-Regular"/>
                        </a:rPr>
                        <a:t>93,0</a:t>
                      </a:r>
                      <a:endParaRPr sz="1050">
                        <a:latin typeface="+mj-lt"/>
                        <a:cs typeface="DINPro-Regular"/>
                      </a:endParaRPr>
                    </a:p>
                    <a:p>
                      <a:pPr marL="100965">
                        <a:lnSpc>
                          <a:spcPct val="100000"/>
                        </a:lnSpc>
                        <a:spcBef>
                          <a:spcPts val="825"/>
                        </a:spcBef>
                      </a:pPr>
                      <a:r>
                        <a:rPr sz="1050" spc="-20" dirty="0">
                          <a:latin typeface="+mj-lt"/>
                          <a:cs typeface="DINPro-Regular"/>
                        </a:rPr>
                        <a:t>88,0</a:t>
                      </a:r>
                      <a:endParaRPr sz="1050">
                        <a:latin typeface="+mj-lt"/>
                        <a:cs typeface="DINPro-Regular"/>
                      </a:endParaRPr>
                    </a:p>
                    <a:p>
                      <a:pPr marL="101600">
                        <a:lnSpc>
                          <a:spcPct val="100000"/>
                        </a:lnSpc>
                        <a:spcBef>
                          <a:spcPts val="275"/>
                        </a:spcBef>
                      </a:pPr>
                      <a:r>
                        <a:rPr sz="1050" spc="-20" dirty="0">
                          <a:latin typeface="+mj-lt"/>
                          <a:cs typeface="DINPro-Regular"/>
                        </a:rPr>
                        <a:t>86,0</a:t>
                      </a:r>
                      <a:endParaRPr sz="1050">
                        <a:latin typeface="+mj-lt"/>
                        <a:cs typeface="DINPro-Regular"/>
                      </a:endParaRPr>
                    </a:p>
                  </a:txBody>
                  <a:tcPr marL="0" marR="0" marT="12065" marB="0">
                    <a:lnL w="6350">
                      <a:solidFill>
                        <a:srgbClr val="929B9F"/>
                      </a:solidFill>
                      <a:prstDash val="solid"/>
                    </a:lnL>
                    <a:lnR w="6350">
                      <a:solidFill>
                        <a:srgbClr val="929B9F"/>
                      </a:solidFill>
                      <a:prstDash val="solid"/>
                    </a:lnR>
                    <a:lnB w="6350">
                      <a:solidFill>
                        <a:srgbClr val="000000"/>
                      </a:solidFill>
                      <a:prstDash val="solid"/>
                    </a:lnB>
                    <a:solidFill>
                      <a:srgbClr val="E3E3E3"/>
                    </a:solidFill>
                  </a:tcPr>
                </a:tc>
                <a:tc>
                  <a:txBody>
                    <a:bodyPr/>
                    <a:lstStyle/>
                    <a:p>
                      <a:pPr marL="101600">
                        <a:lnSpc>
                          <a:spcPct val="100000"/>
                        </a:lnSpc>
                        <a:spcBef>
                          <a:spcPts val="95"/>
                        </a:spcBef>
                      </a:pPr>
                      <a:r>
                        <a:rPr sz="1050" spc="-20" dirty="0">
                          <a:latin typeface="+mj-lt"/>
                          <a:cs typeface="DINPro-Regular"/>
                        </a:rPr>
                        <a:t>91,0</a:t>
                      </a:r>
                      <a:endParaRPr sz="1050">
                        <a:latin typeface="+mj-lt"/>
                        <a:cs typeface="DINPro-Regular"/>
                      </a:endParaRPr>
                    </a:p>
                    <a:p>
                      <a:pPr marL="100965">
                        <a:lnSpc>
                          <a:spcPct val="100000"/>
                        </a:lnSpc>
                        <a:spcBef>
                          <a:spcPts val="825"/>
                        </a:spcBef>
                      </a:pPr>
                      <a:r>
                        <a:rPr sz="1050" spc="-20" dirty="0">
                          <a:latin typeface="+mj-lt"/>
                          <a:cs typeface="DINPro-Regular"/>
                        </a:rPr>
                        <a:t>93,5</a:t>
                      </a:r>
                      <a:endParaRPr sz="1050">
                        <a:latin typeface="+mj-lt"/>
                        <a:cs typeface="DINPro-Regular"/>
                      </a:endParaRPr>
                    </a:p>
                    <a:p>
                      <a:pPr marL="100965">
                        <a:lnSpc>
                          <a:spcPct val="100000"/>
                        </a:lnSpc>
                        <a:spcBef>
                          <a:spcPts val="825"/>
                        </a:spcBef>
                      </a:pPr>
                      <a:r>
                        <a:rPr sz="1050" spc="-20" dirty="0">
                          <a:latin typeface="+mj-lt"/>
                          <a:cs typeface="DINPro-Regular"/>
                        </a:rPr>
                        <a:t>88,0</a:t>
                      </a:r>
                      <a:endParaRPr sz="1050">
                        <a:latin typeface="+mj-lt"/>
                        <a:cs typeface="DINPro-Regular"/>
                      </a:endParaRPr>
                    </a:p>
                    <a:p>
                      <a:pPr marL="101600">
                        <a:lnSpc>
                          <a:spcPct val="100000"/>
                        </a:lnSpc>
                        <a:spcBef>
                          <a:spcPts val="275"/>
                        </a:spcBef>
                      </a:pPr>
                      <a:r>
                        <a:rPr sz="1050" spc="-20" dirty="0">
                          <a:latin typeface="+mj-lt"/>
                          <a:cs typeface="DINPro-Regular"/>
                        </a:rPr>
                        <a:t>86,0</a:t>
                      </a:r>
                      <a:endParaRPr sz="1050">
                        <a:latin typeface="+mj-lt"/>
                        <a:cs typeface="DINPro-Regular"/>
                      </a:endParaRPr>
                    </a:p>
                  </a:txBody>
                  <a:tcPr marL="0" marR="0" marT="12065" marB="0">
                    <a:lnL w="6350">
                      <a:solidFill>
                        <a:srgbClr val="929B9F"/>
                      </a:solidFill>
                      <a:prstDash val="solid"/>
                    </a:lnL>
                    <a:lnR w="6350">
                      <a:solidFill>
                        <a:srgbClr val="929B9F"/>
                      </a:solidFill>
                      <a:prstDash val="solid"/>
                    </a:lnR>
                    <a:lnB w="6350">
                      <a:solidFill>
                        <a:srgbClr val="000000"/>
                      </a:solidFill>
                      <a:prstDash val="solid"/>
                    </a:lnB>
                    <a:solidFill>
                      <a:srgbClr val="E3E3E3"/>
                    </a:solidFill>
                  </a:tcPr>
                </a:tc>
                <a:tc>
                  <a:txBody>
                    <a:bodyPr/>
                    <a:lstStyle/>
                    <a:p>
                      <a:pPr marL="113030">
                        <a:lnSpc>
                          <a:spcPct val="100000"/>
                        </a:lnSpc>
                        <a:spcBef>
                          <a:spcPts val="155"/>
                        </a:spcBef>
                      </a:pPr>
                      <a:r>
                        <a:rPr sz="1050" spc="-20" dirty="0">
                          <a:latin typeface="+mj-lt"/>
                          <a:cs typeface="DINPro-Regular"/>
                        </a:rPr>
                        <a:t>91,5</a:t>
                      </a:r>
                      <a:endParaRPr sz="1050" dirty="0">
                        <a:latin typeface="+mj-lt"/>
                        <a:cs typeface="DINPro-Regular"/>
                      </a:endParaRPr>
                    </a:p>
                    <a:p>
                      <a:pPr>
                        <a:lnSpc>
                          <a:spcPct val="100000"/>
                        </a:lnSpc>
                        <a:spcBef>
                          <a:spcPts val="25"/>
                        </a:spcBef>
                      </a:pPr>
                      <a:endParaRPr sz="600" dirty="0">
                        <a:latin typeface="+mj-lt"/>
                        <a:cs typeface="Times New Roman"/>
                      </a:endParaRPr>
                    </a:p>
                    <a:p>
                      <a:pPr marL="113030">
                        <a:lnSpc>
                          <a:spcPct val="100000"/>
                        </a:lnSpc>
                      </a:pPr>
                      <a:r>
                        <a:rPr sz="1050" spc="-20" dirty="0">
                          <a:latin typeface="+mj-lt"/>
                          <a:cs typeface="DINPro-Regular"/>
                        </a:rPr>
                        <a:t>94,0</a:t>
                      </a:r>
                      <a:endParaRPr sz="1050" dirty="0">
                        <a:latin typeface="+mj-lt"/>
                        <a:cs typeface="DINPro-Regular"/>
                      </a:endParaRPr>
                    </a:p>
                    <a:p>
                      <a:pPr>
                        <a:lnSpc>
                          <a:spcPct val="100000"/>
                        </a:lnSpc>
                        <a:spcBef>
                          <a:spcPts val="20"/>
                        </a:spcBef>
                      </a:pPr>
                      <a:endParaRPr sz="700" dirty="0">
                        <a:latin typeface="+mj-lt"/>
                        <a:cs typeface="Times New Roman"/>
                      </a:endParaRPr>
                    </a:p>
                    <a:p>
                      <a:pPr marL="101600">
                        <a:lnSpc>
                          <a:spcPct val="100000"/>
                        </a:lnSpc>
                      </a:pPr>
                      <a:r>
                        <a:rPr sz="1050" spc="-20" dirty="0">
                          <a:latin typeface="+mj-lt"/>
                          <a:cs typeface="DINPro-Regular"/>
                        </a:rPr>
                        <a:t>89,0</a:t>
                      </a:r>
                      <a:endParaRPr sz="1050" dirty="0">
                        <a:latin typeface="+mj-lt"/>
                        <a:cs typeface="DINPro-Regular"/>
                      </a:endParaRPr>
                    </a:p>
                    <a:p>
                      <a:pPr marL="101600">
                        <a:lnSpc>
                          <a:spcPct val="100000"/>
                        </a:lnSpc>
                        <a:spcBef>
                          <a:spcPts val="275"/>
                        </a:spcBef>
                      </a:pPr>
                      <a:r>
                        <a:rPr sz="1050" spc="-20" dirty="0">
                          <a:latin typeface="+mj-lt"/>
                          <a:cs typeface="DINPro-Regular"/>
                        </a:rPr>
                        <a:t>86,5</a:t>
                      </a:r>
                      <a:endParaRPr sz="1050" dirty="0">
                        <a:latin typeface="+mj-lt"/>
                        <a:cs typeface="DINPro-Regular"/>
                      </a:endParaRPr>
                    </a:p>
                  </a:txBody>
                  <a:tcPr marL="0" marR="0" marT="19685" marB="0">
                    <a:lnL w="6350">
                      <a:solidFill>
                        <a:srgbClr val="929B9F"/>
                      </a:solidFill>
                      <a:prstDash val="solid"/>
                    </a:lnL>
                    <a:lnR w="6350">
                      <a:solidFill>
                        <a:srgbClr val="929B9F"/>
                      </a:solidFill>
                      <a:prstDash val="solid"/>
                    </a:lnR>
                    <a:lnB w="6350">
                      <a:solidFill>
                        <a:srgbClr val="000000"/>
                      </a:solidFill>
                      <a:prstDash val="solid"/>
                    </a:lnB>
                    <a:solidFill>
                      <a:srgbClr val="E3E3E3"/>
                    </a:solidFill>
                  </a:tcPr>
                </a:tc>
                <a:tc>
                  <a:txBody>
                    <a:bodyPr/>
                    <a:lstStyle/>
                    <a:p>
                      <a:pPr marL="100965">
                        <a:lnSpc>
                          <a:spcPct val="100000"/>
                        </a:lnSpc>
                        <a:spcBef>
                          <a:spcPts val="95"/>
                        </a:spcBef>
                      </a:pPr>
                      <a:r>
                        <a:rPr sz="1050" spc="-20" dirty="0">
                          <a:latin typeface="+mj-lt"/>
                          <a:cs typeface="DINPro-Regular"/>
                        </a:rPr>
                        <a:t>91,5</a:t>
                      </a:r>
                      <a:endParaRPr sz="1050">
                        <a:latin typeface="+mj-lt"/>
                        <a:cs typeface="DINPro-Regular"/>
                      </a:endParaRPr>
                    </a:p>
                    <a:p>
                      <a:pPr marL="100965">
                        <a:lnSpc>
                          <a:spcPct val="100000"/>
                        </a:lnSpc>
                        <a:spcBef>
                          <a:spcPts val="825"/>
                        </a:spcBef>
                      </a:pPr>
                      <a:r>
                        <a:rPr sz="1050" spc="-20" dirty="0">
                          <a:latin typeface="+mj-lt"/>
                          <a:cs typeface="DINPro-Regular"/>
                        </a:rPr>
                        <a:t>94,0</a:t>
                      </a:r>
                      <a:endParaRPr sz="1050">
                        <a:latin typeface="+mj-lt"/>
                        <a:cs typeface="DINPro-Regular"/>
                      </a:endParaRPr>
                    </a:p>
                    <a:p>
                      <a:pPr marL="101600">
                        <a:lnSpc>
                          <a:spcPct val="100000"/>
                        </a:lnSpc>
                        <a:spcBef>
                          <a:spcPts val="825"/>
                        </a:spcBef>
                      </a:pPr>
                      <a:r>
                        <a:rPr sz="1050" spc="-20" dirty="0">
                          <a:latin typeface="+mj-lt"/>
                          <a:cs typeface="DINPro-Regular"/>
                        </a:rPr>
                        <a:t>89,0</a:t>
                      </a:r>
                      <a:endParaRPr sz="1050">
                        <a:latin typeface="+mj-lt"/>
                        <a:cs typeface="DINPro-Regular"/>
                      </a:endParaRPr>
                    </a:p>
                    <a:p>
                      <a:pPr marL="101600">
                        <a:lnSpc>
                          <a:spcPct val="100000"/>
                        </a:lnSpc>
                        <a:spcBef>
                          <a:spcPts val="275"/>
                        </a:spcBef>
                      </a:pPr>
                      <a:r>
                        <a:rPr sz="1050" spc="-20" dirty="0">
                          <a:latin typeface="+mj-lt"/>
                          <a:cs typeface="DINPro-Regular"/>
                        </a:rPr>
                        <a:t>87,0</a:t>
                      </a:r>
                      <a:endParaRPr sz="1050">
                        <a:latin typeface="+mj-lt"/>
                        <a:cs typeface="DINPro-Regular"/>
                      </a:endParaRPr>
                    </a:p>
                  </a:txBody>
                  <a:tcPr marL="0" marR="0" marT="12065" marB="0">
                    <a:lnL w="6350">
                      <a:solidFill>
                        <a:srgbClr val="929B9F"/>
                      </a:solidFill>
                      <a:prstDash val="solid"/>
                    </a:lnL>
                    <a:lnR w="6350">
                      <a:solidFill>
                        <a:srgbClr val="929B9F"/>
                      </a:solidFill>
                      <a:prstDash val="solid"/>
                    </a:lnR>
                    <a:lnB w="6350">
                      <a:solidFill>
                        <a:srgbClr val="000000"/>
                      </a:solidFill>
                      <a:prstDash val="solid"/>
                    </a:lnB>
                    <a:solidFill>
                      <a:srgbClr val="E3E3E3"/>
                    </a:solidFill>
                  </a:tcPr>
                </a:tc>
                <a:tc>
                  <a:txBody>
                    <a:bodyPr/>
                    <a:lstStyle/>
                    <a:p>
                      <a:pPr marL="100965">
                        <a:lnSpc>
                          <a:spcPct val="100000"/>
                        </a:lnSpc>
                        <a:spcBef>
                          <a:spcPts val="95"/>
                        </a:spcBef>
                      </a:pPr>
                      <a:r>
                        <a:rPr sz="1050" spc="-20" dirty="0">
                          <a:latin typeface="+mj-lt"/>
                          <a:cs typeface="DINPro-Regular"/>
                        </a:rPr>
                        <a:t>92,0</a:t>
                      </a:r>
                      <a:endParaRPr sz="1050" dirty="0">
                        <a:latin typeface="+mj-lt"/>
                        <a:cs typeface="DINPro-Regular"/>
                      </a:endParaRPr>
                    </a:p>
                    <a:p>
                      <a:pPr marL="100965">
                        <a:lnSpc>
                          <a:spcPct val="100000"/>
                        </a:lnSpc>
                        <a:spcBef>
                          <a:spcPts val="825"/>
                        </a:spcBef>
                      </a:pPr>
                      <a:r>
                        <a:rPr sz="1050" spc="-20" dirty="0">
                          <a:latin typeface="+mj-lt"/>
                          <a:cs typeface="DINPro-Regular"/>
                        </a:rPr>
                        <a:t>94,5</a:t>
                      </a:r>
                      <a:endParaRPr sz="1050" dirty="0">
                        <a:latin typeface="+mj-lt"/>
                        <a:cs typeface="DINPro-Regular"/>
                      </a:endParaRPr>
                    </a:p>
                    <a:p>
                      <a:pPr marL="101600">
                        <a:lnSpc>
                          <a:spcPct val="100000"/>
                        </a:lnSpc>
                        <a:spcBef>
                          <a:spcPts val="825"/>
                        </a:spcBef>
                      </a:pPr>
                      <a:r>
                        <a:rPr sz="1050" spc="-20" dirty="0">
                          <a:latin typeface="+mj-lt"/>
                          <a:cs typeface="DINPro-Regular"/>
                        </a:rPr>
                        <a:t>89,5</a:t>
                      </a:r>
                      <a:endParaRPr sz="1050" dirty="0">
                        <a:latin typeface="+mj-lt"/>
                        <a:cs typeface="DINPro-Regular"/>
                      </a:endParaRPr>
                    </a:p>
                    <a:p>
                      <a:pPr marL="101600">
                        <a:lnSpc>
                          <a:spcPct val="100000"/>
                        </a:lnSpc>
                        <a:spcBef>
                          <a:spcPts val="275"/>
                        </a:spcBef>
                      </a:pPr>
                      <a:r>
                        <a:rPr sz="1050" spc="-20" dirty="0">
                          <a:latin typeface="+mj-lt"/>
                          <a:cs typeface="DINPro-Regular"/>
                        </a:rPr>
                        <a:t>87,5</a:t>
                      </a:r>
                      <a:endParaRPr sz="1050" dirty="0">
                        <a:latin typeface="+mj-lt"/>
                        <a:cs typeface="DINPro-Regular"/>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B w="6350">
                      <a:solidFill>
                        <a:srgbClr val="000000"/>
                      </a:solidFill>
                      <a:prstDash val="solid"/>
                    </a:lnB>
                    <a:solidFill>
                      <a:srgbClr val="E3E3E3"/>
                    </a:solidFill>
                  </a:tcPr>
                </a:tc>
                <a:tc>
                  <a:txBody>
                    <a:bodyPr/>
                    <a:lstStyle/>
                    <a:p>
                      <a:pPr marL="122555">
                        <a:lnSpc>
                          <a:spcPct val="100000"/>
                        </a:lnSpc>
                        <a:spcBef>
                          <a:spcPts val="95"/>
                        </a:spcBef>
                      </a:pPr>
                      <a:r>
                        <a:rPr sz="1050" spc="-20" dirty="0">
                          <a:latin typeface="+mj-lt"/>
                          <a:cs typeface="DINPro-Regular"/>
                        </a:rPr>
                        <a:t>92,5</a:t>
                      </a:r>
                      <a:endParaRPr sz="1050">
                        <a:latin typeface="+mj-lt"/>
                        <a:cs typeface="DINPro-Regular"/>
                      </a:endParaRPr>
                    </a:p>
                    <a:p>
                      <a:pPr marL="122555">
                        <a:lnSpc>
                          <a:spcPct val="100000"/>
                        </a:lnSpc>
                        <a:spcBef>
                          <a:spcPts val="825"/>
                        </a:spcBef>
                      </a:pPr>
                      <a:r>
                        <a:rPr sz="1050" spc="-20" dirty="0">
                          <a:latin typeface="+mj-lt"/>
                          <a:cs typeface="DINPro-Regular"/>
                        </a:rPr>
                        <a:t>94,5</a:t>
                      </a:r>
                      <a:endParaRPr sz="1050">
                        <a:latin typeface="+mj-lt"/>
                        <a:cs typeface="DINPro-Regular"/>
                      </a:endParaRPr>
                    </a:p>
                    <a:p>
                      <a:pPr marL="122555">
                        <a:lnSpc>
                          <a:spcPct val="100000"/>
                        </a:lnSpc>
                        <a:spcBef>
                          <a:spcPts val="825"/>
                        </a:spcBef>
                      </a:pPr>
                      <a:r>
                        <a:rPr sz="1050" spc="-20" dirty="0">
                          <a:latin typeface="+mj-lt"/>
                          <a:cs typeface="DINPro-Regular"/>
                        </a:rPr>
                        <a:t>90,0</a:t>
                      </a:r>
                      <a:endParaRPr sz="1050">
                        <a:latin typeface="+mj-lt"/>
                        <a:cs typeface="DINPro-Regular"/>
                      </a:endParaRPr>
                    </a:p>
                    <a:p>
                      <a:pPr marL="123189">
                        <a:lnSpc>
                          <a:spcPct val="100000"/>
                        </a:lnSpc>
                        <a:spcBef>
                          <a:spcPts val="275"/>
                        </a:spcBef>
                      </a:pPr>
                      <a:r>
                        <a:rPr sz="1050" spc="-20" dirty="0">
                          <a:latin typeface="+mj-lt"/>
                          <a:cs typeface="DINPro-Regular"/>
                        </a:rPr>
                        <a:t>87,5</a:t>
                      </a:r>
                      <a:endParaRPr sz="1050">
                        <a:latin typeface="+mj-lt"/>
                        <a:cs typeface="DINPro-Regular"/>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3E3E3"/>
                    </a:solidFill>
                  </a:tcPr>
                </a:tc>
                <a:tc>
                  <a:txBody>
                    <a:bodyPr/>
                    <a:lstStyle/>
                    <a:p>
                      <a:pPr marL="122555">
                        <a:lnSpc>
                          <a:spcPct val="100000"/>
                        </a:lnSpc>
                        <a:spcBef>
                          <a:spcPts val="95"/>
                        </a:spcBef>
                      </a:pPr>
                      <a:r>
                        <a:rPr sz="1050" spc="-20" dirty="0">
                          <a:latin typeface="+mj-lt"/>
                          <a:cs typeface="DINPro-Regular"/>
                        </a:rPr>
                        <a:t>93,0</a:t>
                      </a:r>
                      <a:endParaRPr sz="1050" dirty="0">
                        <a:latin typeface="+mj-lt"/>
                        <a:cs typeface="DINPro-Regular"/>
                      </a:endParaRPr>
                    </a:p>
                    <a:p>
                      <a:pPr marL="122555">
                        <a:lnSpc>
                          <a:spcPct val="100000"/>
                        </a:lnSpc>
                        <a:spcBef>
                          <a:spcPts val="825"/>
                        </a:spcBef>
                      </a:pPr>
                      <a:r>
                        <a:rPr sz="1050" spc="-20" dirty="0">
                          <a:latin typeface="+mj-lt"/>
                          <a:cs typeface="DINPro-Regular"/>
                        </a:rPr>
                        <a:t>95,0</a:t>
                      </a:r>
                      <a:endParaRPr sz="1050" dirty="0">
                        <a:latin typeface="+mj-lt"/>
                        <a:cs typeface="DINPro-Regular"/>
                      </a:endParaRPr>
                    </a:p>
                    <a:p>
                      <a:pPr marL="122555">
                        <a:lnSpc>
                          <a:spcPct val="100000"/>
                        </a:lnSpc>
                        <a:spcBef>
                          <a:spcPts val="825"/>
                        </a:spcBef>
                      </a:pPr>
                      <a:r>
                        <a:rPr sz="1050" spc="-20" dirty="0">
                          <a:latin typeface="+mj-lt"/>
                          <a:cs typeface="DINPro-Regular"/>
                        </a:rPr>
                        <a:t>90,0</a:t>
                      </a:r>
                      <a:endParaRPr sz="1050" dirty="0">
                        <a:latin typeface="+mj-lt"/>
                        <a:cs typeface="DINPro-Regular"/>
                      </a:endParaRPr>
                    </a:p>
                    <a:p>
                      <a:pPr marL="123189">
                        <a:lnSpc>
                          <a:spcPct val="100000"/>
                        </a:lnSpc>
                        <a:spcBef>
                          <a:spcPts val="275"/>
                        </a:spcBef>
                      </a:pPr>
                      <a:r>
                        <a:rPr sz="1050" spc="-20" dirty="0">
                          <a:latin typeface="+mj-lt"/>
                          <a:cs typeface="DINPro-Regular"/>
                        </a:rPr>
                        <a:t>88,0</a:t>
                      </a:r>
                      <a:endParaRPr sz="1050" dirty="0">
                        <a:latin typeface="+mj-lt"/>
                        <a:cs typeface="DINPro-Regular"/>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3E3E3"/>
                    </a:solidFill>
                  </a:tcPr>
                </a:tc>
                <a:tc>
                  <a:txBody>
                    <a:bodyPr/>
                    <a:lstStyle/>
                    <a:p>
                      <a:pPr marL="122555">
                        <a:lnSpc>
                          <a:spcPct val="100000"/>
                        </a:lnSpc>
                        <a:spcBef>
                          <a:spcPts val="95"/>
                        </a:spcBef>
                      </a:pPr>
                      <a:r>
                        <a:rPr sz="1050" spc="-20" dirty="0">
                          <a:latin typeface="+mj-lt"/>
                          <a:cs typeface="DINPro-Regular"/>
                        </a:rPr>
                        <a:t>93,5</a:t>
                      </a:r>
                      <a:endParaRPr sz="1050" dirty="0">
                        <a:latin typeface="+mj-lt"/>
                        <a:cs typeface="DINPro-Regular"/>
                      </a:endParaRPr>
                    </a:p>
                    <a:p>
                      <a:pPr marL="122555">
                        <a:lnSpc>
                          <a:spcPct val="100000"/>
                        </a:lnSpc>
                        <a:spcBef>
                          <a:spcPts val="825"/>
                        </a:spcBef>
                      </a:pPr>
                      <a:r>
                        <a:rPr sz="1050" spc="-20" dirty="0">
                          <a:latin typeface="+mj-lt"/>
                          <a:cs typeface="DINPro-Regular"/>
                        </a:rPr>
                        <a:t>96,0</a:t>
                      </a:r>
                      <a:endParaRPr sz="1050" dirty="0">
                        <a:latin typeface="+mj-lt"/>
                        <a:cs typeface="DINPro-Regular"/>
                      </a:endParaRPr>
                    </a:p>
                    <a:p>
                      <a:pPr marL="122555">
                        <a:lnSpc>
                          <a:spcPct val="100000"/>
                        </a:lnSpc>
                        <a:spcBef>
                          <a:spcPts val="825"/>
                        </a:spcBef>
                      </a:pPr>
                      <a:r>
                        <a:rPr sz="1050" spc="-20" dirty="0">
                          <a:latin typeface="+mj-lt"/>
                          <a:cs typeface="DINPro-Regular"/>
                        </a:rPr>
                        <a:t>91,0</a:t>
                      </a:r>
                      <a:endParaRPr sz="1050" dirty="0">
                        <a:latin typeface="+mj-lt"/>
                        <a:cs typeface="DINPro-Regular"/>
                      </a:endParaRPr>
                    </a:p>
                    <a:p>
                      <a:pPr marL="123189">
                        <a:lnSpc>
                          <a:spcPct val="100000"/>
                        </a:lnSpc>
                        <a:spcBef>
                          <a:spcPts val="275"/>
                        </a:spcBef>
                      </a:pPr>
                      <a:r>
                        <a:rPr sz="1050" spc="-20" dirty="0">
                          <a:latin typeface="+mj-lt"/>
                          <a:cs typeface="DINPro-Regular"/>
                        </a:rPr>
                        <a:t>89,0</a:t>
                      </a:r>
                      <a:endParaRPr sz="1050" dirty="0">
                        <a:latin typeface="+mj-lt"/>
                        <a:cs typeface="DINPro-Regular"/>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3E3E3"/>
                    </a:solidFill>
                  </a:tcPr>
                </a:tc>
                <a:tc>
                  <a:txBody>
                    <a:bodyPr/>
                    <a:lstStyle/>
                    <a:p>
                      <a:pPr marL="122555">
                        <a:lnSpc>
                          <a:spcPct val="100000"/>
                        </a:lnSpc>
                        <a:spcBef>
                          <a:spcPts val="95"/>
                        </a:spcBef>
                      </a:pPr>
                      <a:r>
                        <a:rPr sz="1050" spc="-20" dirty="0">
                          <a:latin typeface="+mj-lt"/>
                          <a:cs typeface="DINPro-Regular"/>
                        </a:rPr>
                        <a:t>94,0</a:t>
                      </a:r>
                      <a:endParaRPr sz="1050">
                        <a:latin typeface="+mj-lt"/>
                        <a:cs typeface="DINPro-Regular"/>
                      </a:endParaRPr>
                    </a:p>
                    <a:p>
                      <a:pPr marL="122555">
                        <a:lnSpc>
                          <a:spcPct val="100000"/>
                        </a:lnSpc>
                        <a:spcBef>
                          <a:spcPts val="825"/>
                        </a:spcBef>
                      </a:pPr>
                      <a:r>
                        <a:rPr sz="1050" spc="-20" dirty="0">
                          <a:latin typeface="+mj-lt"/>
                          <a:cs typeface="DINPro-Regular"/>
                        </a:rPr>
                        <a:t>96,5</a:t>
                      </a:r>
                      <a:endParaRPr sz="1050">
                        <a:latin typeface="+mj-lt"/>
                        <a:cs typeface="DINPro-Regular"/>
                      </a:endParaRPr>
                    </a:p>
                    <a:p>
                      <a:pPr marL="122555">
                        <a:lnSpc>
                          <a:spcPct val="100000"/>
                        </a:lnSpc>
                        <a:spcBef>
                          <a:spcPts val="825"/>
                        </a:spcBef>
                      </a:pPr>
                      <a:r>
                        <a:rPr sz="1050" spc="-20" dirty="0">
                          <a:latin typeface="+mj-lt"/>
                          <a:cs typeface="DINPro-Regular"/>
                        </a:rPr>
                        <a:t>91,0</a:t>
                      </a:r>
                      <a:endParaRPr sz="1050">
                        <a:latin typeface="+mj-lt"/>
                        <a:cs typeface="DINPro-Regular"/>
                      </a:endParaRPr>
                    </a:p>
                    <a:p>
                      <a:pPr marL="123189">
                        <a:lnSpc>
                          <a:spcPct val="100000"/>
                        </a:lnSpc>
                        <a:spcBef>
                          <a:spcPts val="275"/>
                        </a:spcBef>
                      </a:pPr>
                      <a:r>
                        <a:rPr sz="1050" spc="-20" dirty="0">
                          <a:latin typeface="+mj-lt"/>
                          <a:cs typeface="DINPro-Regular"/>
                        </a:rPr>
                        <a:t>89,0</a:t>
                      </a:r>
                      <a:endParaRPr sz="1050">
                        <a:latin typeface="+mj-lt"/>
                        <a:cs typeface="DINPro-Regular"/>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3E3E3"/>
                    </a:solidFill>
                  </a:tcPr>
                </a:tc>
                <a:tc>
                  <a:txBody>
                    <a:bodyPr/>
                    <a:lstStyle/>
                    <a:p>
                      <a:pPr marL="122555">
                        <a:lnSpc>
                          <a:spcPct val="100000"/>
                        </a:lnSpc>
                        <a:spcBef>
                          <a:spcPts val="95"/>
                        </a:spcBef>
                      </a:pPr>
                      <a:r>
                        <a:rPr sz="1050" spc="-20" dirty="0">
                          <a:latin typeface="+mj-lt"/>
                          <a:cs typeface="DINPro-Regular"/>
                        </a:rPr>
                        <a:t>94,5</a:t>
                      </a:r>
                      <a:endParaRPr sz="1050">
                        <a:latin typeface="+mj-lt"/>
                        <a:cs typeface="DINPro-Regular"/>
                      </a:endParaRPr>
                    </a:p>
                    <a:p>
                      <a:pPr marL="122555">
                        <a:lnSpc>
                          <a:spcPct val="100000"/>
                        </a:lnSpc>
                        <a:spcBef>
                          <a:spcPts val="825"/>
                        </a:spcBef>
                      </a:pPr>
                      <a:r>
                        <a:rPr sz="1050" spc="-20" dirty="0">
                          <a:latin typeface="+mj-lt"/>
                          <a:cs typeface="DINPro-Regular"/>
                        </a:rPr>
                        <a:t>97,0</a:t>
                      </a:r>
                      <a:endParaRPr sz="1050">
                        <a:latin typeface="+mj-lt"/>
                        <a:cs typeface="DINPro-Regular"/>
                      </a:endParaRPr>
                    </a:p>
                    <a:p>
                      <a:pPr marL="122555">
                        <a:lnSpc>
                          <a:spcPct val="100000"/>
                        </a:lnSpc>
                        <a:spcBef>
                          <a:spcPts val="825"/>
                        </a:spcBef>
                      </a:pPr>
                      <a:r>
                        <a:rPr sz="1050" spc="-20" dirty="0">
                          <a:latin typeface="+mj-lt"/>
                          <a:cs typeface="DINPro-Regular"/>
                        </a:rPr>
                        <a:t>92,0</a:t>
                      </a:r>
                      <a:endParaRPr sz="1050">
                        <a:latin typeface="+mj-lt"/>
                        <a:cs typeface="DINPro-Regular"/>
                      </a:endParaRPr>
                    </a:p>
                    <a:p>
                      <a:pPr marL="123189">
                        <a:lnSpc>
                          <a:spcPct val="100000"/>
                        </a:lnSpc>
                        <a:spcBef>
                          <a:spcPts val="275"/>
                        </a:spcBef>
                      </a:pPr>
                      <a:r>
                        <a:rPr sz="1050" spc="-20" dirty="0">
                          <a:latin typeface="+mj-lt"/>
                          <a:cs typeface="DINPro-Regular"/>
                        </a:rPr>
                        <a:t>89,5</a:t>
                      </a:r>
                      <a:endParaRPr sz="1050">
                        <a:latin typeface="+mj-lt"/>
                        <a:cs typeface="DINPro-Regular"/>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3E3E3"/>
                    </a:solidFill>
                  </a:tcPr>
                </a:tc>
                <a:tc>
                  <a:txBody>
                    <a:bodyPr/>
                    <a:lstStyle/>
                    <a:p>
                      <a:pPr marL="122555">
                        <a:lnSpc>
                          <a:spcPct val="100000"/>
                        </a:lnSpc>
                        <a:spcBef>
                          <a:spcPts val="95"/>
                        </a:spcBef>
                      </a:pPr>
                      <a:r>
                        <a:rPr sz="1050" spc="-20" dirty="0">
                          <a:latin typeface="+mj-lt"/>
                          <a:cs typeface="DINPro-Regular"/>
                        </a:rPr>
                        <a:t>94,5</a:t>
                      </a:r>
                      <a:endParaRPr sz="1050">
                        <a:latin typeface="+mj-lt"/>
                        <a:cs typeface="DINPro-Regular"/>
                      </a:endParaRPr>
                    </a:p>
                    <a:p>
                      <a:pPr marL="122555">
                        <a:lnSpc>
                          <a:spcPct val="100000"/>
                        </a:lnSpc>
                        <a:spcBef>
                          <a:spcPts val="825"/>
                        </a:spcBef>
                      </a:pPr>
                      <a:r>
                        <a:rPr sz="1050" spc="-20" dirty="0">
                          <a:latin typeface="+mj-lt"/>
                          <a:cs typeface="DINPro-Regular"/>
                        </a:rPr>
                        <a:t>97,0</a:t>
                      </a:r>
                      <a:endParaRPr sz="1050">
                        <a:latin typeface="+mj-lt"/>
                        <a:cs typeface="DINPro-Regular"/>
                      </a:endParaRPr>
                    </a:p>
                    <a:p>
                      <a:pPr marL="122555">
                        <a:lnSpc>
                          <a:spcPct val="100000"/>
                        </a:lnSpc>
                        <a:spcBef>
                          <a:spcPts val="825"/>
                        </a:spcBef>
                      </a:pPr>
                      <a:r>
                        <a:rPr sz="1050" spc="-20" dirty="0">
                          <a:latin typeface="+mj-lt"/>
                          <a:cs typeface="DINPro-Regular"/>
                        </a:rPr>
                        <a:t>92,0</a:t>
                      </a:r>
                      <a:endParaRPr sz="1050">
                        <a:latin typeface="+mj-lt"/>
                        <a:cs typeface="DINPro-Regular"/>
                      </a:endParaRPr>
                    </a:p>
                    <a:p>
                      <a:pPr marL="123189">
                        <a:lnSpc>
                          <a:spcPct val="100000"/>
                        </a:lnSpc>
                        <a:spcBef>
                          <a:spcPts val="275"/>
                        </a:spcBef>
                      </a:pPr>
                      <a:r>
                        <a:rPr sz="1050" spc="-20" dirty="0">
                          <a:latin typeface="+mj-lt"/>
                          <a:cs typeface="DINPro-Regular"/>
                        </a:rPr>
                        <a:t>90,0</a:t>
                      </a:r>
                      <a:endParaRPr sz="1050">
                        <a:latin typeface="+mj-lt"/>
                        <a:cs typeface="DINPro-Regular"/>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3E3E3"/>
                    </a:solidFill>
                  </a:tcPr>
                </a:tc>
                <a:tc>
                  <a:txBody>
                    <a:bodyPr/>
                    <a:lstStyle/>
                    <a:p>
                      <a:pPr marL="122555">
                        <a:lnSpc>
                          <a:spcPct val="100000"/>
                        </a:lnSpc>
                        <a:spcBef>
                          <a:spcPts val="95"/>
                        </a:spcBef>
                      </a:pPr>
                      <a:r>
                        <a:rPr sz="1050" spc="-20" dirty="0">
                          <a:latin typeface="+mj-lt"/>
                          <a:cs typeface="DINPro-Regular"/>
                        </a:rPr>
                        <a:t>95,0</a:t>
                      </a:r>
                      <a:endParaRPr sz="1050">
                        <a:latin typeface="+mj-lt"/>
                        <a:cs typeface="DINPro-Regular"/>
                      </a:endParaRPr>
                    </a:p>
                    <a:p>
                      <a:pPr marL="122555">
                        <a:lnSpc>
                          <a:spcPct val="100000"/>
                        </a:lnSpc>
                        <a:spcBef>
                          <a:spcPts val="825"/>
                        </a:spcBef>
                      </a:pPr>
                      <a:r>
                        <a:rPr sz="1050" spc="-20" dirty="0">
                          <a:latin typeface="+mj-lt"/>
                          <a:cs typeface="DINPro-Regular"/>
                        </a:rPr>
                        <a:t>97,5</a:t>
                      </a:r>
                      <a:endParaRPr sz="1050">
                        <a:latin typeface="+mj-lt"/>
                        <a:cs typeface="DINPro-Regular"/>
                      </a:endParaRPr>
                    </a:p>
                    <a:p>
                      <a:pPr marL="122555">
                        <a:lnSpc>
                          <a:spcPct val="100000"/>
                        </a:lnSpc>
                        <a:spcBef>
                          <a:spcPts val="825"/>
                        </a:spcBef>
                      </a:pPr>
                      <a:r>
                        <a:rPr sz="1050" spc="-20" dirty="0">
                          <a:latin typeface="+mj-lt"/>
                          <a:cs typeface="DINPro-Regular"/>
                        </a:rPr>
                        <a:t>92,5</a:t>
                      </a:r>
                      <a:endParaRPr sz="1050">
                        <a:latin typeface="+mj-lt"/>
                        <a:cs typeface="DINPro-Regular"/>
                      </a:endParaRPr>
                    </a:p>
                    <a:p>
                      <a:pPr marL="123189">
                        <a:lnSpc>
                          <a:spcPct val="100000"/>
                        </a:lnSpc>
                        <a:spcBef>
                          <a:spcPts val="275"/>
                        </a:spcBef>
                      </a:pPr>
                      <a:r>
                        <a:rPr sz="1050" spc="-20" dirty="0">
                          <a:latin typeface="+mj-lt"/>
                          <a:cs typeface="DINPro-Regular"/>
                        </a:rPr>
                        <a:t>90,5</a:t>
                      </a:r>
                      <a:endParaRPr sz="1050">
                        <a:latin typeface="+mj-lt"/>
                        <a:cs typeface="DINPro-Regular"/>
                      </a:endParaRPr>
                    </a:p>
                  </a:txBody>
                  <a:tcPr marL="0" marR="0" marT="12065"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3E3E3"/>
                    </a:solidFill>
                  </a:tcPr>
                </a:tc>
                <a:tc>
                  <a:txBody>
                    <a:bodyPr/>
                    <a:lstStyle/>
                    <a:p>
                      <a:pPr marL="134620">
                        <a:lnSpc>
                          <a:spcPct val="100000"/>
                        </a:lnSpc>
                        <a:spcBef>
                          <a:spcPts val="155"/>
                        </a:spcBef>
                      </a:pPr>
                      <a:r>
                        <a:rPr sz="1050" spc="-20" dirty="0">
                          <a:latin typeface="+mj-lt"/>
                          <a:cs typeface="DINPro-Regular"/>
                        </a:rPr>
                        <a:t>95,5</a:t>
                      </a:r>
                      <a:endParaRPr sz="1050" dirty="0">
                        <a:latin typeface="+mj-lt"/>
                        <a:cs typeface="DINPro-Regular"/>
                      </a:endParaRPr>
                    </a:p>
                    <a:p>
                      <a:pPr>
                        <a:lnSpc>
                          <a:spcPct val="100000"/>
                        </a:lnSpc>
                        <a:spcBef>
                          <a:spcPts val="25"/>
                        </a:spcBef>
                      </a:pPr>
                      <a:endParaRPr sz="600" dirty="0">
                        <a:latin typeface="+mj-lt"/>
                        <a:cs typeface="Times New Roman"/>
                      </a:endParaRPr>
                    </a:p>
                    <a:p>
                      <a:pPr marL="134620">
                        <a:lnSpc>
                          <a:spcPct val="100000"/>
                        </a:lnSpc>
                      </a:pPr>
                      <a:r>
                        <a:rPr sz="1050" spc="-20" dirty="0">
                          <a:latin typeface="+mj-lt"/>
                          <a:cs typeface="DINPro-Regular"/>
                        </a:rPr>
                        <a:t>97,5</a:t>
                      </a:r>
                      <a:endParaRPr sz="1050" dirty="0">
                        <a:latin typeface="+mj-lt"/>
                        <a:cs typeface="DINPro-Regular"/>
                      </a:endParaRPr>
                    </a:p>
                    <a:p>
                      <a:pPr>
                        <a:lnSpc>
                          <a:spcPct val="100000"/>
                        </a:lnSpc>
                        <a:spcBef>
                          <a:spcPts val="20"/>
                        </a:spcBef>
                      </a:pPr>
                      <a:endParaRPr sz="700" dirty="0">
                        <a:latin typeface="+mj-lt"/>
                        <a:cs typeface="Times New Roman"/>
                      </a:endParaRPr>
                    </a:p>
                    <a:p>
                      <a:pPr marL="122555">
                        <a:lnSpc>
                          <a:spcPct val="100000"/>
                        </a:lnSpc>
                      </a:pPr>
                      <a:r>
                        <a:rPr sz="1050" spc="-20" dirty="0">
                          <a:latin typeface="+mj-lt"/>
                          <a:cs typeface="DINPro-Regular"/>
                        </a:rPr>
                        <a:t>93,0</a:t>
                      </a:r>
                      <a:endParaRPr sz="1050" dirty="0">
                        <a:latin typeface="+mj-lt"/>
                        <a:cs typeface="DINPro-Regular"/>
                      </a:endParaRPr>
                    </a:p>
                    <a:p>
                      <a:pPr marL="123189">
                        <a:lnSpc>
                          <a:spcPct val="100000"/>
                        </a:lnSpc>
                        <a:spcBef>
                          <a:spcPts val="275"/>
                        </a:spcBef>
                      </a:pPr>
                      <a:r>
                        <a:rPr sz="1050" spc="-20" dirty="0">
                          <a:latin typeface="+mj-lt"/>
                          <a:cs typeface="DINPro-Regular"/>
                        </a:rPr>
                        <a:t>90,5</a:t>
                      </a:r>
                      <a:endParaRPr sz="1050" dirty="0">
                        <a:latin typeface="+mj-lt"/>
                        <a:cs typeface="DINPro-Regular"/>
                      </a:endParaRPr>
                    </a:p>
                  </a:txBody>
                  <a:tcPr marL="0" marR="0" marT="19685"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3E3E3"/>
                    </a:solidFill>
                  </a:tcPr>
                </a:tc>
                <a:tc>
                  <a:txBody>
                    <a:bodyPr/>
                    <a:lstStyle/>
                    <a:p>
                      <a:pPr marL="122555">
                        <a:lnSpc>
                          <a:spcPct val="100000"/>
                        </a:lnSpc>
                        <a:spcBef>
                          <a:spcPts val="95"/>
                        </a:spcBef>
                      </a:pPr>
                      <a:r>
                        <a:rPr sz="1050" spc="-20" dirty="0">
                          <a:latin typeface="+mj-lt"/>
                          <a:cs typeface="DINPro-Regular"/>
                        </a:rPr>
                        <a:t>96,0</a:t>
                      </a:r>
                      <a:endParaRPr sz="1050" dirty="0">
                        <a:latin typeface="+mj-lt"/>
                        <a:cs typeface="DINPro-Regular"/>
                      </a:endParaRPr>
                    </a:p>
                    <a:p>
                      <a:pPr marL="122555">
                        <a:lnSpc>
                          <a:spcPct val="100000"/>
                        </a:lnSpc>
                        <a:spcBef>
                          <a:spcPts val="825"/>
                        </a:spcBef>
                      </a:pPr>
                      <a:r>
                        <a:rPr sz="1050" spc="-20" dirty="0">
                          <a:latin typeface="+mj-lt"/>
                          <a:cs typeface="DINPro-Regular"/>
                        </a:rPr>
                        <a:t>98,0</a:t>
                      </a:r>
                      <a:endParaRPr sz="1050" dirty="0">
                        <a:latin typeface="+mj-lt"/>
                        <a:cs typeface="DINPro-Regular"/>
                      </a:endParaRPr>
                    </a:p>
                    <a:p>
                      <a:pPr marL="122555">
                        <a:lnSpc>
                          <a:spcPct val="100000"/>
                        </a:lnSpc>
                        <a:spcBef>
                          <a:spcPts val="825"/>
                        </a:spcBef>
                      </a:pPr>
                      <a:r>
                        <a:rPr sz="1050" spc="-20" dirty="0">
                          <a:latin typeface="+mj-lt"/>
                          <a:cs typeface="DINPro-Regular"/>
                        </a:rPr>
                        <a:t>93,0</a:t>
                      </a:r>
                      <a:endParaRPr sz="1050" dirty="0">
                        <a:latin typeface="+mj-lt"/>
                        <a:cs typeface="DINPro-Regular"/>
                      </a:endParaRPr>
                    </a:p>
                    <a:p>
                      <a:pPr marL="123189">
                        <a:lnSpc>
                          <a:spcPct val="100000"/>
                        </a:lnSpc>
                        <a:spcBef>
                          <a:spcPts val="275"/>
                        </a:spcBef>
                      </a:pPr>
                      <a:r>
                        <a:rPr sz="1050" spc="-20" dirty="0">
                          <a:latin typeface="+mj-lt"/>
                          <a:cs typeface="DINPro-Regular"/>
                        </a:rPr>
                        <a:t>91,0</a:t>
                      </a:r>
                      <a:endParaRPr sz="1050" dirty="0">
                        <a:latin typeface="+mj-lt"/>
                        <a:cs typeface="DINPro-Regular"/>
                      </a:endParaRPr>
                    </a:p>
                  </a:txBody>
                  <a:tcPr marL="0" marR="0" marT="12065" marB="0">
                    <a:lnL w="6350">
                      <a:solidFill>
                        <a:srgbClr val="929B9F"/>
                      </a:solidFill>
                      <a:prstDash val="solid"/>
                    </a:lnL>
                    <a:lnR w="12700" cap="flat" cmpd="sng" algn="ctr">
                      <a:solidFill>
                        <a:schemeClr val="tx1"/>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3E3E3"/>
                    </a:solidFill>
                  </a:tcPr>
                </a:tc>
                <a:extLst>
                  <a:ext uri="{0D108BD9-81ED-4DB2-BD59-A6C34878D82A}">
                    <a16:rowId xmlns:a16="http://schemas.microsoft.com/office/drawing/2014/main" val="10003"/>
                  </a:ext>
                </a:extLst>
              </a:tr>
              <a:tr h="181609">
                <a:tc rowSpan="2">
                  <a:txBody>
                    <a:bodyPr/>
                    <a:lstStyle/>
                    <a:p>
                      <a:pPr marL="18415">
                        <a:lnSpc>
                          <a:spcPct val="100000"/>
                        </a:lnSpc>
                        <a:spcBef>
                          <a:spcPts val="95"/>
                        </a:spcBef>
                      </a:pPr>
                      <a:r>
                        <a:rPr sz="1050" b="1" spc="-10" dirty="0">
                          <a:solidFill>
                            <a:srgbClr val="DF271C"/>
                          </a:solidFill>
                          <a:latin typeface="+mj-lt"/>
                          <a:cs typeface="DINPro-Bold"/>
                        </a:rPr>
                        <a:t>STANDARD</a:t>
                      </a:r>
                      <a:r>
                        <a:rPr sz="1050" b="1" spc="30" dirty="0">
                          <a:solidFill>
                            <a:srgbClr val="DF271C"/>
                          </a:solidFill>
                          <a:latin typeface="+mj-lt"/>
                          <a:cs typeface="DINPro-Bold"/>
                        </a:rPr>
                        <a:t> </a:t>
                      </a:r>
                      <a:r>
                        <a:rPr sz="1050" b="1" spc="-20" dirty="0">
                          <a:solidFill>
                            <a:srgbClr val="DF271C"/>
                          </a:solidFill>
                          <a:latin typeface="+mj-lt"/>
                          <a:cs typeface="DINPro-Bold"/>
                        </a:rPr>
                        <a:t>UNIT</a:t>
                      </a:r>
                      <a:endParaRPr sz="1050" b="1" dirty="0">
                        <a:latin typeface="+mj-lt"/>
                        <a:cs typeface="DINPro-Bold"/>
                      </a:endParaRPr>
                    </a:p>
                    <a:p>
                      <a:pPr marL="18415">
                        <a:lnSpc>
                          <a:spcPct val="100000"/>
                        </a:lnSpc>
                        <a:spcBef>
                          <a:spcPts val="595"/>
                        </a:spcBef>
                        <a:tabLst>
                          <a:tab pos="2070100" algn="l"/>
                        </a:tabLst>
                      </a:pPr>
                      <a:r>
                        <a:rPr sz="1050" b="1" dirty="0">
                          <a:latin typeface="+mj-lt"/>
                          <a:cs typeface="DINPro-Regular"/>
                        </a:rPr>
                        <a:t>LENGTH</a:t>
                      </a:r>
                      <a:r>
                        <a:rPr sz="1050" b="1" spc="-10" dirty="0">
                          <a:latin typeface="+mj-lt"/>
                          <a:cs typeface="DINPro-Regular"/>
                        </a:rPr>
                        <a:t> </a:t>
                      </a:r>
                      <a:r>
                        <a:rPr sz="1050" b="1" dirty="0">
                          <a:latin typeface="+mj-lt"/>
                          <a:cs typeface="DINPro-Regular"/>
                        </a:rPr>
                        <a:t>-</a:t>
                      </a:r>
                      <a:r>
                        <a:rPr sz="1050" b="1" spc="5" dirty="0">
                          <a:latin typeface="+mj-lt"/>
                          <a:cs typeface="DINPro-Regular"/>
                        </a:rPr>
                        <a:t> </a:t>
                      </a:r>
                      <a:r>
                        <a:rPr sz="1050" b="1" dirty="0">
                          <a:latin typeface="+mj-lt"/>
                          <a:cs typeface="DINPro-Regular"/>
                        </a:rPr>
                        <a:t>WIDTH</a:t>
                      </a:r>
                      <a:r>
                        <a:rPr sz="1050" b="1" spc="5" dirty="0">
                          <a:latin typeface="+mj-lt"/>
                          <a:cs typeface="DINPro-Regular"/>
                        </a:rPr>
                        <a:t> </a:t>
                      </a:r>
                      <a:r>
                        <a:rPr sz="1050" b="1" dirty="0">
                          <a:latin typeface="+mj-lt"/>
                          <a:cs typeface="DINPro-Regular"/>
                        </a:rPr>
                        <a:t>-</a:t>
                      </a:r>
                      <a:r>
                        <a:rPr sz="1050" b="1" spc="5" dirty="0">
                          <a:latin typeface="+mj-lt"/>
                          <a:cs typeface="DINPro-Regular"/>
                        </a:rPr>
                        <a:t> </a:t>
                      </a:r>
                      <a:r>
                        <a:rPr sz="1050" b="1" spc="-10" dirty="0">
                          <a:latin typeface="+mj-lt"/>
                          <a:cs typeface="DINPro-Regular"/>
                        </a:rPr>
                        <a:t>HEIGHT</a:t>
                      </a:r>
                      <a:r>
                        <a:rPr sz="1050" b="1" dirty="0">
                          <a:latin typeface="+mj-lt"/>
                          <a:cs typeface="DINPro-Regular"/>
                        </a:rPr>
                        <a:t>	</a:t>
                      </a:r>
                      <a:r>
                        <a:rPr sz="1050" b="1" spc="-25" dirty="0">
                          <a:latin typeface="+mj-lt"/>
                          <a:cs typeface="DINPro-Regular"/>
                        </a:rPr>
                        <a:t>mm</a:t>
                      </a:r>
                      <a:endParaRPr sz="1050" b="1" dirty="0">
                        <a:latin typeface="+mj-lt"/>
                        <a:cs typeface="DINPro-Regular"/>
                      </a:endParaRPr>
                    </a:p>
                  </a:txBody>
                  <a:tcPr marL="0" marR="0" marT="12065" marB="0">
                    <a:lnL w="12700" cap="flat" cmpd="sng" algn="ctr">
                      <a:solidFill>
                        <a:schemeClr val="tx1"/>
                      </a:solidFill>
                      <a:prstDash val="solid"/>
                      <a:round/>
                      <a:headEnd type="none" w="med" len="med"/>
                      <a:tailEnd type="none" w="med" len="med"/>
                    </a:lnL>
                    <a:lnR w="12700">
                      <a:solidFill>
                        <a:srgbClr val="000000"/>
                      </a:solidFill>
                      <a:prstDash val="solid"/>
                    </a:lnR>
                    <a:lnT w="6350">
                      <a:solidFill>
                        <a:srgbClr val="000000"/>
                      </a:solidFill>
                      <a:prstDash val="solid"/>
                    </a:lnT>
                    <a:lnB w="6350">
                      <a:solidFill>
                        <a:srgbClr val="000000"/>
                      </a:solidFill>
                      <a:prstDash val="solid"/>
                    </a:lnB>
                  </a:tcPr>
                </a:tc>
                <a:tc gridSpan="19">
                  <a:txBody>
                    <a:bodyPr/>
                    <a:lstStyle/>
                    <a:p>
                      <a:pPr>
                        <a:lnSpc>
                          <a:spcPct val="100000"/>
                        </a:lnSpc>
                      </a:pPr>
                      <a:endParaRPr sz="1050" dirty="0">
                        <a:solidFill>
                          <a:schemeClr val="tx1"/>
                        </a:solidFill>
                        <a:latin typeface="+mj-lt"/>
                        <a:cs typeface="Times New Roman"/>
                      </a:endParaRPr>
                    </a:p>
                  </a:txBody>
                  <a:tcPr marL="0" marR="0" marT="0" marB="0">
                    <a:lnL w="12700">
                      <a:solidFill>
                        <a:srgbClr val="000000"/>
                      </a:solidFill>
                      <a:prstDash val="solid"/>
                    </a:lnL>
                    <a:lnR w="12700" cap="flat" cmpd="sng" algn="ctr">
                      <a:solidFill>
                        <a:schemeClr val="tx1"/>
                      </a:solidFill>
                      <a:prstDash val="solid"/>
                      <a:round/>
                      <a:headEnd type="none" w="med" len="med"/>
                      <a:tailEnd type="none" w="med" len="med"/>
                    </a:lnR>
                    <a:lnT w="6350">
                      <a:solidFill>
                        <a:srgbClr val="000000"/>
                      </a:solidFill>
                      <a:prstDash val="soli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pPr>
                        <a:lnSpc>
                          <a:spcPct val="100000"/>
                        </a:lnSpc>
                      </a:pPr>
                      <a:endParaRPr sz="700">
                        <a:latin typeface="Times New Roman"/>
                        <a:cs typeface="Times New Roman"/>
                      </a:endParaRPr>
                    </a:p>
                  </a:txBody>
                  <a:tcPr marL="0" marR="0" marT="0" marB="0">
                    <a:lnL w="12700">
                      <a:solidFill>
                        <a:srgbClr val="000000"/>
                      </a:solidFill>
                      <a:prstDash val="soli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noFill/>
                      <a:prstDash val="soli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a:lnL w="12700">
                      <a:noFill/>
                      <a:prstDash val="soli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noFill/>
                      <a:prstDash val="soli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a:lnL w="12700">
                      <a:noFill/>
                      <a:prstDash val="solid"/>
                    </a:lnL>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hMerge="1">
                  <a:txBody>
                    <a:bodyPr/>
                    <a:lstStyle/>
                    <a:p>
                      <a:endParaRPr/>
                    </a:p>
                  </a:txBody>
                  <a:tcPr marL="0" marR="0" marT="0" marB="0">
                    <a:lnL w="12700">
                      <a:solidFill>
                        <a:srgbClr val="000000"/>
                      </a:solidFill>
                      <a:prstDash val="solid"/>
                    </a:lnL>
                    <a:lnT w="635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0004"/>
                  </a:ext>
                </a:extLst>
              </a:tr>
              <a:tr h="277581">
                <a:tc vMerge="1">
                  <a:txBody>
                    <a:bodyPr/>
                    <a:lstStyle/>
                    <a:p>
                      <a:endParaRPr/>
                    </a:p>
                  </a:txBody>
                  <a:tcPr marL="0" marR="0" marT="12065" marB="0">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40"/>
                        </a:spcBef>
                      </a:pPr>
                      <a:r>
                        <a:rPr sz="1050" dirty="0">
                          <a:latin typeface="+mj-lt"/>
                          <a:cs typeface="DINPro-Regular"/>
                        </a:rPr>
                        <a:t>2410 </a:t>
                      </a:r>
                      <a:r>
                        <a:rPr sz="1050" spc="-20" dirty="0">
                          <a:latin typeface="+mj-lt"/>
                          <a:cs typeface="DINPro-Regular"/>
                        </a:rPr>
                        <a:t>2253</a:t>
                      </a:r>
                      <a:endParaRPr sz="1050">
                        <a:latin typeface="+mj-lt"/>
                        <a:cs typeface="DINPro-Regular"/>
                      </a:endParaRPr>
                    </a:p>
                    <a:p>
                      <a:pPr algn="ctr">
                        <a:lnSpc>
                          <a:spcPct val="100000"/>
                        </a:lnSpc>
                        <a:spcBef>
                          <a:spcPts val="80"/>
                        </a:spcBef>
                      </a:pPr>
                      <a:r>
                        <a:rPr sz="1050" spc="-20" dirty="0">
                          <a:latin typeface="+mj-lt"/>
                          <a:cs typeface="DINPro-Regular"/>
                        </a:rPr>
                        <a:t>2324</a:t>
                      </a:r>
                      <a:endParaRPr sz="1050">
                        <a:latin typeface="+mj-lt"/>
                        <a:cs typeface="DINPro-Regular"/>
                      </a:endParaRPr>
                    </a:p>
                  </a:txBody>
                  <a:tcPr marL="0" marR="0" marT="17780" marB="0">
                    <a:lnL w="12700">
                      <a:solidFill>
                        <a:srgbClr val="000000"/>
                      </a:solidFill>
                      <a:prstDash val="solid"/>
                    </a:lnL>
                    <a:lnR w="6350">
                      <a:solidFill>
                        <a:srgbClr val="929B9F"/>
                      </a:solidFill>
                      <a:prstDash val="solid"/>
                    </a:lnR>
                    <a:lnB w="6350">
                      <a:solidFill>
                        <a:srgbClr val="000000"/>
                      </a:solidFill>
                      <a:prstDash val="solid"/>
                    </a:lnB>
                  </a:tcPr>
                </a:tc>
                <a:tc>
                  <a:txBody>
                    <a:bodyPr/>
                    <a:lstStyle/>
                    <a:p>
                      <a:pPr algn="ctr">
                        <a:lnSpc>
                          <a:spcPct val="100000"/>
                        </a:lnSpc>
                        <a:spcBef>
                          <a:spcPts val="140"/>
                        </a:spcBef>
                      </a:pPr>
                      <a:r>
                        <a:rPr sz="1050" dirty="0">
                          <a:latin typeface="+mj-lt"/>
                          <a:cs typeface="DINPro-Regular"/>
                        </a:rPr>
                        <a:t>2410 </a:t>
                      </a:r>
                      <a:r>
                        <a:rPr sz="1050" spc="-20" dirty="0">
                          <a:latin typeface="+mj-lt"/>
                          <a:cs typeface="DINPro-Regular"/>
                        </a:rPr>
                        <a:t>2253</a:t>
                      </a:r>
                      <a:endParaRPr sz="1050">
                        <a:latin typeface="+mj-lt"/>
                        <a:cs typeface="DINPro-Regular"/>
                      </a:endParaRPr>
                    </a:p>
                    <a:p>
                      <a:pPr algn="ctr">
                        <a:lnSpc>
                          <a:spcPct val="100000"/>
                        </a:lnSpc>
                        <a:spcBef>
                          <a:spcPts val="80"/>
                        </a:spcBef>
                      </a:pPr>
                      <a:r>
                        <a:rPr sz="1050" spc="-20" dirty="0">
                          <a:latin typeface="+mj-lt"/>
                          <a:cs typeface="DINPro-Regular"/>
                        </a:rPr>
                        <a:t>2324</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lnB w="6350">
                      <a:solidFill>
                        <a:srgbClr val="000000"/>
                      </a:solidFill>
                      <a:prstDash val="solid"/>
                    </a:lnB>
                  </a:tcPr>
                </a:tc>
                <a:tc>
                  <a:txBody>
                    <a:bodyPr/>
                    <a:lstStyle/>
                    <a:p>
                      <a:pPr algn="ctr">
                        <a:lnSpc>
                          <a:spcPct val="100000"/>
                        </a:lnSpc>
                        <a:spcBef>
                          <a:spcPts val="140"/>
                        </a:spcBef>
                      </a:pPr>
                      <a:r>
                        <a:rPr sz="1050" dirty="0">
                          <a:latin typeface="+mj-lt"/>
                          <a:cs typeface="DINPro-Regular"/>
                        </a:rPr>
                        <a:t>2410 </a:t>
                      </a:r>
                      <a:r>
                        <a:rPr sz="1050" spc="-20" dirty="0">
                          <a:latin typeface="+mj-lt"/>
                          <a:cs typeface="DINPro-Regular"/>
                        </a:rPr>
                        <a:t>2253</a:t>
                      </a:r>
                      <a:endParaRPr sz="1050">
                        <a:latin typeface="+mj-lt"/>
                        <a:cs typeface="DINPro-Regular"/>
                      </a:endParaRPr>
                    </a:p>
                    <a:p>
                      <a:pPr algn="ctr">
                        <a:lnSpc>
                          <a:spcPct val="100000"/>
                        </a:lnSpc>
                        <a:spcBef>
                          <a:spcPts val="80"/>
                        </a:spcBef>
                      </a:pPr>
                      <a:r>
                        <a:rPr sz="1050" spc="-20" dirty="0">
                          <a:latin typeface="+mj-lt"/>
                          <a:cs typeface="DINPro-Regular"/>
                        </a:rPr>
                        <a:t>2324</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lnB w="6350">
                      <a:solidFill>
                        <a:srgbClr val="000000"/>
                      </a:solidFill>
                      <a:prstDash val="solid"/>
                    </a:lnB>
                  </a:tcPr>
                </a:tc>
                <a:tc>
                  <a:txBody>
                    <a:bodyPr/>
                    <a:lstStyle/>
                    <a:p>
                      <a:pPr algn="ctr">
                        <a:lnSpc>
                          <a:spcPct val="100000"/>
                        </a:lnSpc>
                        <a:spcBef>
                          <a:spcPts val="140"/>
                        </a:spcBef>
                      </a:pPr>
                      <a:r>
                        <a:rPr sz="1050" dirty="0">
                          <a:latin typeface="+mj-lt"/>
                          <a:cs typeface="DINPro-Regular"/>
                        </a:rPr>
                        <a:t>2410 </a:t>
                      </a:r>
                      <a:r>
                        <a:rPr sz="1050" spc="-20" dirty="0">
                          <a:latin typeface="+mj-lt"/>
                          <a:cs typeface="DINPro-Regular"/>
                        </a:rPr>
                        <a:t>2253</a:t>
                      </a:r>
                      <a:endParaRPr sz="1050" dirty="0">
                        <a:latin typeface="+mj-lt"/>
                        <a:cs typeface="DINPro-Regular"/>
                      </a:endParaRPr>
                    </a:p>
                    <a:p>
                      <a:pPr algn="ctr">
                        <a:lnSpc>
                          <a:spcPct val="100000"/>
                        </a:lnSpc>
                        <a:spcBef>
                          <a:spcPts val="80"/>
                        </a:spcBef>
                      </a:pPr>
                      <a:r>
                        <a:rPr sz="1050" spc="-20" dirty="0">
                          <a:latin typeface="+mj-lt"/>
                          <a:cs typeface="DINPro-Regular"/>
                        </a:rPr>
                        <a:t>2324</a:t>
                      </a:r>
                      <a:endParaRPr sz="1050" dirty="0">
                        <a:latin typeface="+mj-lt"/>
                        <a:cs typeface="DINPro-Regular"/>
                      </a:endParaRPr>
                    </a:p>
                  </a:txBody>
                  <a:tcPr marL="0" marR="0" marT="17780" marB="0">
                    <a:lnL w="6350">
                      <a:solidFill>
                        <a:srgbClr val="929B9F"/>
                      </a:solidFill>
                      <a:prstDash val="solid"/>
                    </a:lnL>
                    <a:lnR w="6350">
                      <a:solidFill>
                        <a:srgbClr val="929B9F"/>
                      </a:solidFill>
                      <a:prstDash val="solid"/>
                    </a:lnR>
                    <a:lnB w="6350">
                      <a:solidFill>
                        <a:srgbClr val="000000"/>
                      </a:solidFill>
                      <a:prstDash val="solid"/>
                    </a:lnB>
                  </a:tcPr>
                </a:tc>
                <a:tc>
                  <a:txBody>
                    <a:bodyPr/>
                    <a:lstStyle/>
                    <a:p>
                      <a:pPr algn="ctr">
                        <a:lnSpc>
                          <a:spcPct val="100000"/>
                        </a:lnSpc>
                        <a:spcBef>
                          <a:spcPts val="140"/>
                        </a:spcBef>
                      </a:pPr>
                      <a:r>
                        <a:rPr sz="1050" dirty="0">
                          <a:latin typeface="+mj-lt"/>
                          <a:cs typeface="DINPro-Regular"/>
                        </a:rPr>
                        <a:t>2410 </a:t>
                      </a:r>
                      <a:r>
                        <a:rPr sz="1050" spc="-20" dirty="0">
                          <a:latin typeface="+mj-lt"/>
                          <a:cs typeface="DINPro-Regular"/>
                        </a:rPr>
                        <a:t>2253</a:t>
                      </a:r>
                      <a:endParaRPr sz="1050" dirty="0">
                        <a:latin typeface="+mj-lt"/>
                        <a:cs typeface="DINPro-Regular"/>
                      </a:endParaRPr>
                    </a:p>
                    <a:p>
                      <a:pPr algn="ctr">
                        <a:lnSpc>
                          <a:spcPct val="100000"/>
                        </a:lnSpc>
                        <a:spcBef>
                          <a:spcPts val="80"/>
                        </a:spcBef>
                      </a:pPr>
                      <a:r>
                        <a:rPr sz="1050" spc="-20" dirty="0">
                          <a:latin typeface="+mj-lt"/>
                          <a:cs typeface="DINPro-Regular"/>
                        </a:rPr>
                        <a:t>2324</a:t>
                      </a:r>
                      <a:endParaRPr sz="1050" dirty="0">
                        <a:latin typeface="+mj-lt"/>
                        <a:cs typeface="DINPro-Regular"/>
                      </a:endParaRPr>
                    </a:p>
                  </a:txBody>
                  <a:tcPr marL="0" marR="0" marT="17780" marB="0">
                    <a:lnL w="6350">
                      <a:solidFill>
                        <a:srgbClr val="929B9F"/>
                      </a:solidFill>
                      <a:prstDash val="solid"/>
                    </a:lnL>
                    <a:lnR w="6350">
                      <a:solidFill>
                        <a:srgbClr val="929B9F"/>
                      </a:solidFill>
                      <a:prstDash val="solid"/>
                    </a:lnR>
                    <a:lnB w="6350">
                      <a:solidFill>
                        <a:srgbClr val="000000"/>
                      </a:solidFill>
                      <a:prstDash val="solid"/>
                    </a:lnB>
                  </a:tcPr>
                </a:tc>
                <a:tc>
                  <a:txBody>
                    <a:bodyPr/>
                    <a:lstStyle/>
                    <a:p>
                      <a:pPr algn="ctr">
                        <a:lnSpc>
                          <a:spcPct val="100000"/>
                        </a:lnSpc>
                        <a:spcBef>
                          <a:spcPts val="140"/>
                        </a:spcBef>
                      </a:pPr>
                      <a:r>
                        <a:rPr sz="1050" dirty="0">
                          <a:latin typeface="+mj-lt"/>
                          <a:cs typeface="DINPro-Regular"/>
                        </a:rPr>
                        <a:t>3604 </a:t>
                      </a:r>
                      <a:r>
                        <a:rPr sz="1050" spc="-20" dirty="0">
                          <a:latin typeface="+mj-lt"/>
                          <a:cs typeface="DINPro-Regular"/>
                        </a:rPr>
                        <a:t>2253</a:t>
                      </a:r>
                      <a:endParaRPr sz="1050" dirty="0">
                        <a:latin typeface="+mj-lt"/>
                        <a:cs typeface="DINPro-Regular"/>
                      </a:endParaRPr>
                    </a:p>
                    <a:p>
                      <a:pPr algn="ctr">
                        <a:lnSpc>
                          <a:spcPct val="100000"/>
                        </a:lnSpc>
                        <a:spcBef>
                          <a:spcPts val="80"/>
                        </a:spcBef>
                      </a:pPr>
                      <a:r>
                        <a:rPr sz="1050" spc="-20" dirty="0">
                          <a:latin typeface="+mj-lt"/>
                          <a:cs typeface="DINPro-Regular"/>
                        </a:rPr>
                        <a:t>2324</a:t>
                      </a:r>
                      <a:endParaRPr sz="1050" dirty="0">
                        <a:latin typeface="+mj-lt"/>
                        <a:cs typeface="DINPro-Regular"/>
                      </a:endParaRPr>
                    </a:p>
                  </a:txBody>
                  <a:tcPr marL="0" marR="0" marT="17780" marB="0">
                    <a:lnL w="6350">
                      <a:solidFill>
                        <a:srgbClr val="929B9F"/>
                      </a:solidFill>
                      <a:prstDash val="solid"/>
                    </a:lnL>
                    <a:lnR w="6350">
                      <a:solidFill>
                        <a:srgbClr val="929B9F"/>
                      </a:solidFill>
                      <a:prstDash val="solid"/>
                    </a:lnR>
                    <a:lnB w="6350">
                      <a:solidFill>
                        <a:srgbClr val="000000"/>
                      </a:solidFill>
                      <a:prstDash val="solid"/>
                    </a:lnB>
                  </a:tcPr>
                </a:tc>
                <a:tc>
                  <a:txBody>
                    <a:bodyPr/>
                    <a:lstStyle/>
                    <a:p>
                      <a:pPr algn="ctr">
                        <a:lnSpc>
                          <a:spcPct val="100000"/>
                        </a:lnSpc>
                        <a:spcBef>
                          <a:spcPts val="140"/>
                        </a:spcBef>
                      </a:pPr>
                      <a:r>
                        <a:rPr sz="1050" dirty="0">
                          <a:latin typeface="+mj-lt"/>
                          <a:cs typeface="DINPro-Regular"/>
                        </a:rPr>
                        <a:t>3604 </a:t>
                      </a:r>
                      <a:r>
                        <a:rPr sz="1050" spc="-20" dirty="0">
                          <a:latin typeface="+mj-lt"/>
                          <a:cs typeface="DINPro-Regular"/>
                        </a:rPr>
                        <a:t>2253</a:t>
                      </a:r>
                      <a:endParaRPr sz="1050" dirty="0">
                        <a:latin typeface="+mj-lt"/>
                        <a:cs typeface="DINPro-Regular"/>
                      </a:endParaRPr>
                    </a:p>
                    <a:p>
                      <a:pPr algn="ctr">
                        <a:lnSpc>
                          <a:spcPct val="100000"/>
                        </a:lnSpc>
                        <a:spcBef>
                          <a:spcPts val="80"/>
                        </a:spcBef>
                      </a:pPr>
                      <a:r>
                        <a:rPr sz="1050" spc="-20" dirty="0">
                          <a:latin typeface="+mj-lt"/>
                          <a:cs typeface="DINPro-Regular"/>
                        </a:rPr>
                        <a:t>2324</a:t>
                      </a:r>
                      <a:endParaRPr sz="1050" dirty="0">
                        <a:latin typeface="+mj-lt"/>
                        <a:cs typeface="DINPro-Regular"/>
                      </a:endParaRPr>
                    </a:p>
                  </a:txBody>
                  <a:tcPr marL="0" marR="0" marT="17780" marB="0">
                    <a:lnL w="6350">
                      <a:solidFill>
                        <a:srgbClr val="929B9F"/>
                      </a:solidFill>
                      <a:prstDash val="solid"/>
                    </a:lnL>
                    <a:lnR w="6350">
                      <a:solidFill>
                        <a:srgbClr val="929B9F"/>
                      </a:solidFill>
                      <a:prstDash val="solid"/>
                    </a:lnR>
                    <a:lnB w="6350">
                      <a:solidFill>
                        <a:srgbClr val="000000"/>
                      </a:solidFill>
                      <a:prstDash val="solid"/>
                    </a:lnB>
                  </a:tcPr>
                </a:tc>
                <a:tc>
                  <a:txBody>
                    <a:bodyPr/>
                    <a:lstStyle/>
                    <a:p>
                      <a:pPr algn="ctr">
                        <a:lnSpc>
                          <a:spcPct val="100000"/>
                        </a:lnSpc>
                        <a:spcBef>
                          <a:spcPts val="140"/>
                        </a:spcBef>
                      </a:pPr>
                      <a:r>
                        <a:rPr sz="1050" dirty="0">
                          <a:latin typeface="+mj-lt"/>
                          <a:cs typeface="DINPro-Regular"/>
                        </a:rPr>
                        <a:t>3604 </a:t>
                      </a:r>
                      <a:r>
                        <a:rPr sz="1050" spc="-20" dirty="0">
                          <a:latin typeface="+mj-lt"/>
                          <a:cs typeface="DINPro-Regular"/>
                        </a:rPr>
                        <a:t>2253</a:t>
                      </a:r>
                      <a:endParaRPr sz="1050" dirty="0">
                        <a:latin typeface="+mj-lt"/>
                        <a:cs typeface="DINPro-Regular"/>
                      </a:endParaRPr>
                    </a:p>
                    <a:p>
                      <a:pPr algn="ctr">
                        <a:lnSpc>
                          <a:spcPct val="100000"/>
                        </a:lnSpc>
                        <a:spcBef>
                          <a:spcPts val="80"/>
                        </a:spcBef>
                      </a:pPr>
                      <a:r>
                        <a:rPr sz="1050" spc="-20" dirty="0">
                          <a:latin typeface="+mj-lt"/>
                          <a:cs typeface="DINPro-Regular"/>
                        </a:rPr>
                        <a:t>2324</a:t>
                      </a:r>
                      <a:endParaRPr sz="1050" dirty="0">
                        <a:latin typeface="+mj-lt"/>
                        <a:cs typeface="DINPro-Regular"/>
                      </a:endParaRPr>
                    </a:p>
                  </a:txBody>
                  <a:tcPr marL="0" marR="0" marT="17780" marB="0">
                    <a:lnL w="6350">
                      <a:solidFill>
                        <a:srgbClr val="929B9F"/>
                      </a:solidFill>
                      <a:prstDash val="solid"/>
                    </a:lnL>
                    <a:lnR w="6350">
                      <a:solidFill>
                        <a:srgbClr val="929B9F"/>
                      </a:solidFill>
                      <a:prstDash val="solid"/>
                    </a:lnR>
                    <a:lnB w="6350">
                      <a:solidFill>
                        <a:srgbClr val="000000"/>
                      </a:solidFill>
                      <a:prstDash val="solid"/>
                    </a:lnB>
                  </a:tcPr>
                </a:tc>
                <a:tc>
                  <a:txBody>
                    <a:bodyPr/>
                    <a:lstStyle/>
                    <a:p>
                      <a:pPr algn="ctr">
                        <a:lnSpc>
                          <a:spcPct val="100000"/>
                        </a:lnSpc>
                        <a:spcBef>
                          <a:spcPts val="140"/>
                        </a:spcBef>
                      </a:pPr>
                      <a:r>
                        <a:rPr sz="1050" dirty="0">
                          <a:latin typeface="+mj-lt"/>
                          <a:cs typeface="DINPro-Regular"/>
                        </a:rPr>
                        <a:t>3604 </a:t>
                      </a:r>
                      <a:r>
                        <a:rPr sz="1050" spc="-20" dirty="0">
                          <a:latin typeface="+mj-lt"/>
                          <a:cs typeface="DINPro-Regular"/>
                        </a:rPr>
                        <a:t>2253</a:t>
                      </a:r>
                      <a:endParaRPr sz="1050">
                        <a:latin typeface="+mj-lt"/>
                        <a:cs typeface="DINPro-Regular"/>
                      </a:endParaRPr>
                    </a:p>
                    <a:p>
                      <a:pPr algn="ctr">
                        <a:lnSpc>
                          <a:spcPct val="100000"/>
                        </a:lnSpc>
                        <a:spcBef>
                          <a:spcPts val="80"/>
                        </a:spcBef>
                      </a:pPr>
                      <a:r>
                        <a:rPr sz="1050" spc="-20" dirty="0">
                          <a:latin typeface="+mj-lt"/>
                          <a:cs typeface="DINPro-Regular"/>
                        </a:rPr>
                        <a:t>2324</a:t>
                      </a:r>
                      <a:endParaRPr sz="1050">
                        <a:latin typeface="+mj-lt"/>
                        <a:cs typeface="DINPro-Regular"/>
                      </a:endParaRPr>
                    </a:p>
                  </a:txBody>
                  <a:tcPr marL="0" marR="0" marT="17780" marB="0">
                    <a:lnL w="6350">
                      <a:solidFill>
                        <a:srgbClr val="929B9F"/>
                      </a:solidFill>
                      <a:prstDash val="solid"/>
                    </a:lnL>
                    <a:lnR w="6350">
                      <a:solidFill>
                        <a:srgbClr val="929B9F"/>
                      </a:solidFill>
                      <a:prstDash val="solid"/>
                    </a:lnR>
                    <a:lnB w="6350">
                      <a:solidFill>
                        <a:srgbClr val="000000"/>
                      </a:solidFill>
                      <a:prstDash val="solid"/>
                    </a:lnB>
                  </a:tcPr>
                </a:tc>
                <a:tc>
                  <a:txBody>
                    <a:bodyPr/>
                    <a:lstStyle/>
                    <a:p>
                      <a:pPr algn="ctr">
                        <a:lnSpc>
                          <a:spcPct val="100000"/>
                        </a:lnSpc>
                        <a:spcBef>
                          <a:spcPts val="140"/>
                        </a:spcBef>
                      </a:pPr>
                      <a:r>
                        <a:rPr sz="1050" dirty="0">
                          <a:solidFill>
                            <a:schemeClr val="tx1"/>
                          </a:solidFill>
                          <a:latin typeface="+mj-lt"/>
                          <a:cs typeface="DINPro-Regular"/>
                        </a:rPr>
                        <a:t>4798 </a:t>
                      </a:r>
                      <a:r>
                        <a:rPr sz="1050" spc="-20" dirty="0">
                          <a:solidFill>
                            <a:schemeClr val="tx1"/>
                          </a:solidFill>
                          <a:latin typeface="+mj-lt"/>
                          <a:cs typeface="DINPro-Regular"/>
                        </a:rPr>
                        <a:t>2253</a:t>
                      </a:r>
                      <a:endParaRPr sz="1050" dirty="0">
                        <a:solidFill>
                          <a:schemeClr val="tx1"/>
                        </a:solidFill>
                        <a:latin typeface="+mj-lt"/>
                        <a:cs typeface="DINPro-Regular"/>
                      </a:endParaRPr>
                    </a:p>
                    <a:p>
                      <a:pPr algn="ctr">
                        <a:lnSpc>
                          <a:spcPct val="100000"/>
                        </a:lnSpc>
                        <a:spcBef>
                          <a:spcPts val="80"/>
                        </a:spcBef>
                      </a:pPr>
                      <a:r>
                        <a:rPr sz="1050" spc="-20" dirty="0">
                          <a:solidFill>
                            <a:schemeClr val="tx1"/>
                          </a:solidFill>
                          <a:latin typeface="+mj-lt"/>
                          <a:cs typeface="DINPro-Regular"/>
                        </a:rPr>
                        <a:t>2324</a:t>
                      </a:r>
                      <a:endParaRPr sz="1050" dirty="0">
                        <a:solidFill>
                          <a:schemeClr val="tx1"/>
                        </a:solidFill>
                        <a:latin typeface="+mj-lt"/>
                        <a:cs typeface="DINPro-Regular"/>
                      </a:endParaRP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6350">
                      <a:solidFill>
                        <a:srgbClr val="000000"/>
                      </a:solidFill>
                      <a:prstDash val="solid"/>
                    </a:lnB>
                  </a:tcPr>
                </a:tc>
                <a:tc>
                  <a:txBody>
                    <a:bodyPr/>
                    <a:lstStyle/>
                    <a:p>
                      <a:pPr marL="0" algn="ctr" defTabSz="914400" rtl="0" eaLnBrk="1" latinLnBrk="0" hangingPunct="1">
                        <a:lnSpc>
                          <a:spcPct val="100000"/>
                        </a:lnSpc>
                        <a:spcBef>
                          <a:spcPts val="140"/>
                        </a:spcBef>
                      </a:pPr>
                      <a:r>
                        <a:rPr sz="1050" kern="1200" dirty="0">
                          <a:solidFill>
                            <a:schemeClr val="tx1"/>
                          </a:solidFill>
                          <a:latin typeface="+mj-lt"/>
                          <a:ea typeface="+mn-ea"/>
                          <a:cs typeface="DINPro-Regular"/>
                        </a:rPr>
                        <a:t>4798 2253</a:t>
                      </a:r>
                    </a:p>
                    <a:p>
                      <a:pPr marL="0" algn="ctr" defTabSz="914400" rtl="0" eaLnBrk="1" latinLnBrk="0" hangingPunct="1">
                        <a:lnSpc>
                          <a:spcPct val="100000"/>
                        </a:lnSpc>
                        <a:spcBef>
                          <a:spcPts val="140"/>
                        </a:spcBef>
                      </a:pPr>
                      <a:r>
                        <a:rPr sz="1050" kern="1200" dirty="0">
                          <a:solidFill>
                            <a:schemeClr val="tx1"/>
                          </a:solidFill>
                          <a:latin typeface="+mj-lt"/>
                          <a:ea typeface="+mn-ea"/>
                          <a:cs typeface="DINPro-Regular"/>
                        </a:rPr>
                        <a:t>2324</a:t>
                      </a: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00000"/>
                        </a:lnSpc>
                        <a:spcBef>
                          <a:spcPts val="140"/>
                        </a:spcBef>
                      </a:pPr>
                      <a:r>
                        <a:rPr sz="1050" kern="1200" dirty="0">
                          <a:solidFill>
                            <a:schemeClr val="tx1"/>
                          </a:solidFill>
                          <a:latin typeface="+mj-lt"/>
                          <a:ea typeface="+mn-ea"/>
                          <a:cs typeface="DINPro-Regular"/>
                        </a:rPr>
                        <a:t>4798 2253</a:t>
                      </a:r>
                    </a:p>
                    <a:p>
                      <a:pPr marL="0" algn="ctr" defTabSz="914400" rtl="0" eaLnBrk="1" latinLnBrk="0" hangingPunct="1">
                        <a:lnSpc>
                          <a:spcPct val="100000"/>
                        </a:lnSpc>
                        <a:spcBef>
                          <a:spcPts val="140"/>
                        </a:spcBef>
                      </a:pPr>
                      <a:r>
                        <a:rPr sz="1050" kern="1200" dirty="0">
                          <a:solidFill>
                            <a:schemeClr val="tx1"/>
                          </a:solidFill>
                          <a:latin typeface="+mj-lt"/>
                          <a:ea typeface="+mn-ea"/>
                          <a:cs typeface="DINPro-Regular"/>
                        </a:rPr>
                        <a:t>2324</a:t>
                      </a: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00000"/>
                        </a:lnSpc>
                        <a:spcBef>
                          <a:spcPts val="140"/>
                        </a:spcBef>
                      </a:pPr>
                      <a:r>
                        <a:rPr sz="1050" kern="1200" dirty="0">
                          <a:solidFill>
                            <a:schemeClr val="tx1"/>
                          </a:solidFill>
                          <a:latin typeface="+mj-lt"/>
                          <a:ea typeface="+mn-ea"/>
                          <a:cs typeface="DINPro-Regular"/>
                        </a:rPr>
                        <a:t>7708 2253</a:t>
                      </a:r>
                    </a:p>
                    <a:p>
                      <a:pPr marL="0" algn="ctr" defTabSz="914400" rtl="0" eaLnBrk="1" latinLnBrk="0" hangingPunct="1">
                        <a:lnSpc>
                          <a:spcPct val="100000"/>
                        </a:lnSpc>
                        <a:spcBef>
                          <a:spcPts val="140"/>
                        </a:spcBef>
                      </a:pPr>
                      <a:r>
                        <a:rPr sz="1050" kern="1200" dirty="0">
                          <a:solidFill>
                            <a:schemeClr val="tx1"/>
                          </a:solidFill>
                          <a:latin typeface="+mj-lt"/>
                          <a:ea typeface="+mn-ea"/>
                          <a:cs typeface="DINPro-Regular"/>
                        </a:rPr>
                        <a:t>2324</a:t>
                      </a: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00000"/>
                        </a:lnSpc>
                        <a:spcBef>
                          <a:spcPts val="140"/>
                        </a:spcBef>
                      </a:pPr>
                      <a:r>
                        <a:rPr sz="1050" kern="1200" dirty="0">
                          <a:solidFill>
                            <a:schemeClr val="tx1"/>
                          </a:solidFill>
                          <a:latin typeface="+mj-lt"/>
                          <a:ea typeface="+mn-ea"/>
                          <a:cs typeface="DINPro-Regular"/>
                        </a:rPr>
                        <a:t>7708 2253</a:t>
                      </a:r>
                    </a:p>
                    <a:p>
                      <a:pPr marL="0" algn="ctr" defTabSz="914400" rtl="0" eaLnBrk="1" latinLnBrk="0" hangingPunct="1">
                        <a:lnSpc>
                          <a:spcPct val="100000"/>
                        </a:lnSpc>
                        <a:spcBef>
                          <a:spcPts val="140"/>
                        </a:spcBef>
                      </a:pPr>
                      <a:r>
                        <a:rPr sz="1050" kern="1200" dirty="0">
                          <a:solidFill>
                            <a:schemeClr val="tx1"/>
                          </a:solidFill>
                          <a:latin typeface="+mj-lt"/>
                          <a:ea typeface="+mn-ea"/>
                          <a:cs typeface="DINPro-Regular"/>
                        </a:rPr>
                        <a:t>2324</a:t>
                      </a: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00000"/>
                        </a:lnSpc>
                        <a:spcBef>
                          <a:spcPts val="140"/>
                        </a:spcBef>
                      </a:pPr>
                      <a:r>
                        <a:rPr sz="1050" kern="1200" dirty="0">
                          <a:solidFill>
                            <a:schemeClr val="tx1"/>
                          </a:solidFill>
                          <a:latin typeface="+mj-lt"/>
                          <a:ea typeface="+mn-ea"/>
                          <a:cs typeface="DINPro-Regular"/>
                        </a:rPr>
                        <a:t>7708 2253</a:t>
                      </a:r>
                    </a:p>
                    <a:p>
                      <a:pPr marL="0" algn="ctr" defTabSz="914400" rtl="0" eaLnBrk="1" latinLnBrk="0" hangingPunct="1">
                        <a:lnSpc>
                          <a:spcPct val="100000"/>
                        </a:lnSpc>
                        <a:spcBef>
                          <a:spcPts val="140"/>
                        </a:spcBef>
                      </a:pPr>
                      <a:r>
                        <a:rPr sz="1050" kern="1200" dirty="0">
                          <a:solidFill>
                            <a:schemeClr val="tx1"/>
                          </a:solidFill>
                          <a:latin typeface="+mj-lt"/>
                          <a:ea typeface="+mn-ea"/>
                          <a:cs typeface="DINPro-Regular"/>
                        </a:rPr>
                        <a:t>2324</a:t>
                      </a: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00000"/>
                        </a:lnSpc>
                        <a:spcBef>
                          <a:spcPts val="140"/>
                        </a:spcBef>
                      </a:pPr>
                      <a:r>
                        <a:rPr sz="1050" kern="1200" dirty="0">
                          <a:solidFill>
                            <a:schemeClr val="tx1"/>
                          </a:solidFill>
                          <a:latin typeface="+mj-lt"/>
                          <a:ea typeface="+mn-ea"/>
                          <a:cs typeface="DINPro-Regular"/>
                        </a:rPr>
                        <a:t>7708 2253</a:t>
                      </a:r>
                    </a:p>
                    <a:p>
                      <a:pPr marL="0" algn="ctr" defTabSz="914400" rtl="0" eaLnBrk="1" latinLnBrk="0" hangingPunct="1">
                        <a:lnSpc>
                          <a:spcPct val="100000"/>
                        </a:lnSpc>
                        <a:spcBef>
                          <a:spcPts val="140"/>
                        </a:spcBef>
                      </a:pPr>
                      <a:r>
                        <a:rPr sz="1050" kern="1200" dirty="0">
                          <a:solidFill>
                            <a:schemeClr val="tx1"/>
                          </a:solidFill>
                          <a:latin typeface="+mj-lt"/>
                          <a:ea typeface="+mn-ea"/>
                          <a:cs typeface="DINPro-Regular"/>
                        </a:rPr>
                        <a:t>2324</a:t>
                      </a: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00000"/>
                        </a:lnSpc>
                        <a:spcBef>
                          <a:spcPts val="140"/>
                        </a:spcBef>
                      </a:pPr>
                      <a:r>
                        <a:rPr sz="1050" kern="1200" dirty="0">
                          <a:solidFill>
                            <a:schemeClr val="tx1"/>
                          </a:solidFill>
                          <a:latin typeface="+mj-lt"/>
                          <a:ea typeface="+mn-ea"/>
                          <a:cs typeface="DINPro-Regular"/>
                        </a:rPr>
                        <a:t>10096 2253</a:t>
                      </a:r>
                    </a:p>
                    <a:p>
                      <a:pPr marL="0" algn="ctr" defTabSz="914400" rtl="0" eaLnBrk="1" latinLnBrk="0" hangingPunct="1">
                        <a:lnSpc>
                          <a:spcPct val="100000"/>
                        </a:lnSpc>
                        <a:spcBef>
                          <a:spcPts val="140"/>
                        </a:spcBef>
                      </a:pPr>
                      <a:r>
                        <a:rPr sz="1050" kern="1200" dirty="0">
                          <a:solidFill>
                            <a:schemeClr val="tx1"/>
                          </a:solidFill>
                          <a:latin typeface="+mj-lt"/>
                          <a:ea typeface="+mn-ea"/>
                          <a:cs typeface="DINPro-Regular"/>
                        </a:rPr>
                        <a:t>2324</a:t>
                      </a: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00000"/>
                        </a:lnSpc>
                        <a:spcBef>
                          <a:spcPts val="140"/>
                        </a:spcBef>
                      </a:pPr>
                      <a:r>
                        <a:rPr sz="1050" kern="1200" dirty="0">
                          <a:solidFill>
                            <a:schemeClr val="tx1"/>
                          </a:solidFill>
                          <a:latin typeface="+mj-lt"/>
                          <a:ea typeface="+mn-ea"/>
                          <a:cs typeface="DINPro-Regular"/>
                        </a:rPr>
                        <a:t>10096 2253</a:t>
                      </a:r>
                    </a:p>
                    <a:p>
                      <a:pPr marL="0" algn="ctr" defTabSz="914400" rtl="0" eaLnBrk="1" latinLnBrk="0" hangingPunct="1">
                        <a:lnSpc>
                          <a:spcPct val="100000"/>
                        </a:lnSpc>
                        <a:spcBef>
                          <a:spcPts val="140"/>
                        </a:spcBef>
                      </a:pPr>
                      <a:r>
                        <a:rPr sz="1050" kern="1200" dirty="0">
                          <a:solidFill>
                            <a:schemeClr val="tx1"/>
                          </a:solidFill>
                          <a:latin typeface="+mj-lt"/>
                          <a:ea typeface="+mn-ea"/>
                          <a:cs typeface="DINPro-Regular"/>
                        </a:rPr>
                        <a:t>2324</a:t>
                      </a:r>
                    </a:p>
                  </a:txBody>
                  <a:tcPr marL="0" marR="0" marT="17780" marB="0">
                    <a:lnL w="6350">
                      <a:solidFill>
                        <a:srgbClr val="929B9F"/>
                      </a:solidFill>
                      <a:prstDash val="solid"/>
                    </a:lnL>
                    <a:lnR w="6350" cap="flat" cmpd="sng" algn="ctr">
                      <a:solidFill>
                        <a:srgbClr val="929B9F"/>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00000"/>
                        </a:lnSpc>
                        <a:spcBef>
                          <a:spcPts val="140"/>
                        </a:spcBef>
                      </a:pPr>
                      <a:r>
                        <a:rPr sz="1050" kern="1200" dirty="0">
                          <a:solidFill>
                            <a:schemeClr val="tx1"/>
                          </a:solidFill>
                          <a:latin typeface="+mj-lt"/>
                          <a:ea typeface="+mn-ea"/>
                          <a:cs typeface="DINPro-Regular"/>
                        </a:rPr>
                        <a:t>10096 2253</a:t>
                      </a:r>
                    </a:p>
                    <a:p>
                      <a:pPr marL="0" algn="ctr" defTabSz="914400" rtl="0" eaLnBrk="1" latinLnBrk="0" hangingPunct="1">
                        <a:lnSpc>
                          <a:spcPct val="100000"/>
                        </a:lnSpc>
                        <a:spcBef>
                          <a:spcPts val="140"/>
                        </a:spcBef>
                      </a:pPr>
                      <a:r>
                        <a:rPr sz="1050" kern="1200" dirty="0">
                          <a:solidFill>
                            <a:schemeClr val="tx1"/>
                          </a:solidFill>
                          <a:latin typeface="+mj-lt"/>
                          <a:ea typeface="+mn-ea"/>
                          <a:cs typeface="DINPro-Regular"/>
                        </a:rPr>
                        <a:t>2324</a:t>
                      </a:r>
                    </a:p>
                  </a:txBody>
                  <a:tcPr marL="0" marR="0" marT="17780" marB="0">
                    <a:lnL w="6350">
                      <a:solidFill>
                        <a:srgbClr val="929B9F"/>
                      </a:solidFill>
                      <a:prstDash val="solid"/>
                    </a:lnL>
                    <a:lnR w="12700" cap="flat" cmpd="sng" algn="ctr">
                      <a:solidFill>
                        <a:schemeClr val="tx1"/>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81609">
                <a:tc>
                  <a:txBody>
                    <a:bodyPr/>
                    <a:lstStyle/>
                    <a:p>
                      <a:pPr marL="18415">
                        <a:lnSpc>
                          <a:spcPct val="100000"/>
                        </a:lnSpc>
                        <a:spcBef>
                          <a:spcPts val="95"/>
                        </a:spcBef>
                      </a:pPr>
                      <a:r>
                        <a:rPr sz="1050" b="1" spc="-10" dirty="0">
                          <a:solidFill>
                            <a:srgbClr val="DF271C"/>
                          </a:solidFill>
                          <a:latin typeface="+mj-lt"/>
                          <a:cs typeface="DINPro-Regular"/>
                        </a:rPr>
                        <a:t>REFRIGERANT***</a:t>
                      </a:r>
                      <a:endParaRPr sz="1050" b="1" dirty="0">
                        <a:latin typeface="+mj-lt"/>
                        <a:cs typeface="DINPro-Regular"/>
                      </a:endParaRPr>
                    </a:p>
                  </a:txBody>
                  <a:tcPr marL="0" marR="0" marT="12065" marB="0">
                    <a:lnL w="12700" cap="flat" cmpd="sng" algn="ctr">
                      <a:solidFill>
                        <a:schemeClr val="tx1"/>
                      </a:solidFill>
                      <a:prstDash val="solid"/>
                      <a:round/>
                      <a:headEnd type="none" w="med" len="med"/>
                      <a:tailEnd type="none" w="med" len="med"/>
                    </a:lnL>
                    <a:lnR w="12700">
                      <a:solidFill>
                        <a:srgbClr val="000000"/>
                      </a:solidFill>
                      <a:prstDash val="solid"/>
                    </a:lnR>
                    <a:lnT w="6350">
                      <a:solidFill>
                        <a:srgbClr val="000000"/>
                      </a:solidFill>
                      <a:prstDash val="solid"/>
                    </a:lnT>
                    <a:lnB w="12700" cap="flat" cmpd="sng" algn="ctr">
                      <a:solidFill>
                        <a:schemeClr val="tx1"/>
                      </a:solidFill>
                      <a:prstDash val="solid"/>
                      <a:round/>
                      <a:headEnd type="none" w="med" len="med"/>
                      <a:tailEnd type="none" w="med" len="med"/>
                    </a:lnB>
                  </a:tcPr>
                </a:tc>
                <a:tc gridSpan="19">
                  <a:txBody>
                    <a:bodyPr/>
                    <a:lstStyle/>
                    <a:p>
                      <a:pPr marL="1129030" algn="ctr">
                        <a:lnSpc>
                          <a:spcPct val="100000"/>
                        </a:lnSpc>
                        <a:spcBef>
                          <a:spcPts val="95"/>
                        </a:spcBef>
                      </a:pPr>
                      <a:r>
                        <a:rPr sz="1050" b="1" dirty="0">
                          <a:latin typeface="+mj-lt"/>
                          <a:cs typeface="DINPro-Bold"/>
                        </a:rPr>
                        <a:t>R32</a:t>
                      </a:r>
                      <a:r>
                        <a:rPr sz="1050" b="1" spc="-10" dirty="0">
                          <a:latin typeface="+mj-lt"/>
                          <a:cs typeface="DINPro-Bold"/>
                        </a:rPr>
                        <a:t> </a:t>
                      </a:r>
                      <a:r>
                        <a:rPr sz="1050" b="1" dirty="0">
                          <a:latin typeface="+mj-lt"/>
                          <a:cs typeface="DINPro-Bold"/>
                        </a:rPr>
                        <a:t>/</a:t>
                      </a:r>
                      <a:r>
                        <a:rPr sz="1050" b="1" spc="-10" dirty="0">
                          <a:latin typeface="+mj-lt"/>
                          <a:cs typeface="DINPro-Bold"/>
                        </a:rPr>
                        <a:t> </a:t>
                      </a:r>
                      <a:r>
                        <a:rPr sz="1050" b="1" dirty="0">
                          <a:latin typeface="+mj-lt"/>
                          <a:cs typeface="DINPro-Bold"/>
                        </a:rPr>
                        <a:t>A2L</a:t>
                      </a:r>
                      <a:r>
                        <a:rPr sz="1050" b="1" spc="-10" dirty="0">
                          <a:latin typeface="+mj-lt"/>
                          <a:cs typeface="DINPro-Bold"/>
                        </a:rPr>
                        <a:t> </a:t>
                      </a:r>
                      <a:r>
                        <a:rPr sz="1050" b="1" dirty="0">
                          <a:latin typeface="+mj-lt"/>
                          <a:cs typeface="DINPro-Bold"/>
                        </a:rPr>
                        <a:t>/</a:t>
                      </a:r>
                      <a:r>
                        <a:rPr sz="1050" b="1" spc="-10" dirty="0">
                          <a:latin typeface="+mj-lt"/>
                          <a:cs typeface="DINPro-Bold"/>
                        </a:rPr>
                        <a:t> </a:t>
                      </a:r>
                      <a:r>
                        <a:rPr sz="1050" b="1" dirty="0">
                          <a:latin typeface="+mj-lt"/>
                          <a:cs typeface="DINPro-Bold"/>
                        </a:rPr>
                        <a:t>GWP=675</a:t>
                      </a:r>
                      <a:r>
                        <a:rPr sz="1050" b="1" spc="-10" dirty="0">
                          <a:latin typeface="+mj-lt"/>
                          <a:cs typeface="DINPro-Bold"/>
                        </a:rPr>
                        <a:t> </a:t>
                      </a:r>
                      <a:r>
                        <a:rPr sz="1050" b="1" dirty="0">
                          <a:latin typeface="+mj-lt"/>
                          <a:cs typeface="DINPro-Bold"/>
                        </a:rPr>
                        <a:t>following</a:t>
                      </a:r>
                      <a:r>
                        <a:rPr sz="1050" b="1" spc="-5" dirty="0">
                          <a:latin typeface="+mj-lt"/>
                          <a:cs typeface="DINPro-Bold"/>
                        </a:rPr>
                        <a:t> </a:t>
                      </a:r>
                      <a:r>
                        <a:rPr sz="1050" b="1" spc="-25" dirty="0">
                          <a:latin typeface="+mj-lt"/>
                          <a:cs typeface="DINPro-Bold"/>
                        </a:rPr>
                        <a:t>AR4</a:t>
                      </a:r>
                      <a:endParaRPr sz="1050" dirty="0">
                        <a:latin typeface="+mj-lt"/>
                        <a:cs typeface="DINPro-Bold"/>
                      </a:endParaRPr>
                    </a:p>
                  </a:txBody>
                  <a:tcPr marL="0" marR="0" marT="12065" marB="0" anchor="ctr">
                    <a:lnL w="12700">
                      <a:solidFill>
                        <a:srgbClr val="000000"/>
                      </a:solidFill>
                      <a:prstDash val="solid"/>
                    </a:lnL>
                    <a:lnR w="12700" cap="flat" cmpd="sng" algn="ctr">
                      <a:solidFill>
                        <a:schemeClr val="tx1"/>
                      </a:solidFill>
                      <a:prstDash val="solid"/>
                      <a:round/>
                      <a:headEnd type="none" w="med" len="med"/>
                      <a:tailEnd type="none" w="med" len="med"/>
                    </a:lnR>
                    <a:lnT w="6350">
                      <a:solidFill>
                        <a:srgbClr val="000000"/>
                      </a:solidFill>
                      <a:prstDash val="solid"/>
                    </a:lnT>
                    <a:lnB w="12700" cap="flat" cmpd="sng" algn="ctr">
                      <a:solidFill>
                        <a:schemeClr val="tx1"/>
                      </a:solidFill>
                      <a:prstDash val="solid"/>
                      <a:round/>
                      <a:headEnd type="none" w="med" len="med"/>
                      <a:tailEnd type="none" w="med" len="me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pPr marL="1129030">
                        <a:lnSpc>
                          <a:spcPct val="100000"/>
                        </a:lnSpc>
                        <a:spcBef>
                          <a:spcPts val="95"/>
                        </a:spcBef>
                      </a:pPr>
                      <a:endParaRPr sz="1050" dirty="0">
                        <a:latin typeface="+mj-lt"/>
                        <a:cs typeface="DINPro-Bold"/>
                      </a:endParaRPr>
                    </a:p>
                  </a:txBody>
                  <a:tcPr marL="0" marR="0" marT="12065"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1129030">
                        <a:lnSpc>
                          <a:spcPct val="100000"/>
                        </a:lnSpc>
                        <a:spcBef>
                          <a:spcPts val="95"/>
                        </a:spcBef>
                      </a:pPr>
                      <a:endParaRPr sz="1050" dirty="0">
                        <a:latin typeface="+mj-lt"/>
                        <a:cs typeface="DINPro-Bold"/>
                      </a:endParaRPr>
                    </a:p>
                  </a:txBody>
                  <a:tcPr marL="0" marR="0" marT="12065"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1129030">
                        <a:lnSpc>
                          <a:spcPct val="100000"/>
                        </a:lnSpc>
                        <a:spcBef>
                          <a:spcPts val="95"/>
                        </a:spcBef>
                      </a:pPr>
                      <a:endParaRPr sz="1050" dirty="0">
                        <a:latin typeface="+mj-lt"/>
                        <a:cs typeface="DINPro-Bold"/>
                      </a:endParaRPr>
                    </a:p>
                  </a:txBody>
                  <a:tcPr marL="0" marR="0" marT="12065"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1129030">
                        <a:lnSpc>
                          <a:spcPct val="100000"/>
                        </a:lnSpc>
                        <a:spcBef>
                          <a:spcPts val="95"/>
                        </a:spcBef>
                      </a:pPr>
                      <a:endParaRPr sz="1050" dirty="0">
                        <a:latin typeface="+mj-lt"/>
                        <a:cs typeface="DINPro-Bold"/>
                      </a:endParaRPr>
                    </a:p>
                  </a:txBody>
                  <a:tcPr marL="0" marR="0" marT="12065"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1129030">
                        <a:lnSpc>
                          <a:spcPct val="100000"/>
                        </a:lnSpc>
                        <a:spcBef>
                          <a:spcPts val="95"/>
                        </a:spcBef>
                      </a:pPr>
                      <a:endParaRPr sz="1050" dirty="0">
                        <a:latin typeface="+mj-lt"/>
                        <a:cs typeface="DINPro-Bold"/>
                      </a:endParaRPr>
                    </a:p>
                  </a:txBody>
                  <a:tcPr marL="0" marR="0" marT="12065"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1129030">
                        <a:lnSpc>
                          <a:spcPct val="100000"/>
                        </a:lnSpc>
                        <a:spcBef>
                          <a:spcPts val="95"/>
                        </a:spcBef>
                      </a:pPr>
                      <a:endParaRPr sz="1050" dirty="0">
                        <a:latin typeface="+mj-lt"/>
                        <a:cs typeface="DINPro-Bold"/>
                      </a:endParaRPr>
                    </a:p>
                  </a:txBody>
                  <a:tcPr marL="0" marR="0" marT="12065"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1129030">
                        <a:lnSpc>
                          <a:spcPct val="100000"/>
                        </a:lnSpc>
                        <a:spcBef>
                          <a:spcPts val="95"/>
                        </a:spcBef>
                      </a:pPr>
                      <a:endParaRPr sz="1050" dirty="0">
                        <a:latin typeface="+mj-lt"/>
                        <a:cs typeface="DINPro-Bold"/>
                      </a:endParaRPr>
                    </a:p>
                  </a:txBody>
                  <a:tcPr marL="0" marR="0" marT="12065"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1129030">
                        <a:lnSpc>
                          <a:spcPct val="100000"/>
                        </a:lnSpc>
                        <a:spcBef>
                          <a:spcPts val="95"/>
                        </a:spcBef>
                      </a:pPr>
                      <a:endParaRPr sz="1050" dirty="0">
                        <a:latin typeface="+mj-lt"/>
                        <a:cs typeface="DINPro-Bold"/>
                      </a:endParaRPr>
                    </a:p>
                  </a:txBody>
                  <a:tcPr marL="0" marR="0" marT="12065" marB="0">
                    <a:lnL w="12700">
                      <a:solidFill>
                        <a:srgbClr val="000000"/>
                      </a:solidFill>
                      <a:prstDash val="soli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1129030">
                        <a:lnSpc>
                          <a:spcPct val="100000"/>
                        </a:lnSpc>
                        <a:spcBef>
                          <a:spcPts val="95"/>
                        </a:spcBef>
                      </a:pPr>
                      <a:endParaRPr sz="1050" dirty="0">
                        <a:latin typeface="+mj-lt"/>
                        <a:cs typeface="DINPro-Bold"/>
                      </a:endParaRPr>
                    </a:p>
                  </a:txBody>
                  <a:tcPr marL="0" marR="0" marT="12065" marB="0">
                    <a:lnL w="12700">
                      <a:solidFill>
                        <a:srgbClr val="000000"/>
                      </a:solidFill>
                      <a:prstDash val="soli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21" name="object 10">
            <a:extLst>
              <a:ext uri="{FF2B5EF4-FFF2-40B4-BE49-F238E27FC236}">
                <a16:creationId xmlns:a16="http://schemas.microsoft.com/office/drawing/2014/main" id="{9C388218-2B9F-4D3B-B857-1B21EC199900}"/>
              </a:ext>
            </a:extLst>
          </p:cNvPr>
          <p:cNvSpPr txBox="1"/>
          <p:nvPr/>
        </p:nvSpPr>
        <p:spPr>
          <a:xfrm>
            <a:off x="616200" y="5022355"/>
            <a:ext cx="6179820" cy="382156"/>
          </a:xfrm>
          <a:prstGeom prst="rect">
            <a:avLst/>
          </a:prstGeom>
        </p:spPr>
        <p:txBody>
          <a:bodyPr vert="horz" wrap="square" lIns="0" tIns="12700" rIns="0" bIns="0" rtlCol="0">
            <a:spAutoFit/>
          </a:bodyPr>
          <a:lstStyle/>
          <a:p>
            <a:pPr marL="38100">
              <a:lnSpc>
                <a:spcPct val="100000"/>
              </a:lnSpc>
              <a:spcBef>
                <a:spcPts val="100"/>
              </a:spcBef>
            </a:pPr>
            <a:r>
              <a:rPr sz="800" b="0" dirty="0">
                <a:latin typeface="+mj-lt"/>
                <a:cs typeface="HelveticaNeueLT Pro 45 Lt"/>
              </a:rPr>
              <a:t>**</a:t>
            </a:r>
            <a:r>
              <a:rPr sz="800" b="0" spc="350" dirty="0">
                <a:latin typeface="+mj-lt"/>
                <a:cs typeface="HelveticaNeueLT Pro 45 Lt"/>
              </a:rPr>
              <a:t> </a:t>
            </a:r>
            <a:r>
              <a:rPr sz="800" b="0" dirty="0">
                <a:latin typeface="+mj-lt"/>
                <a:cs typeface="HelveticaNeueLT Pro 45 Lt"/>
              </a:rPr>
              <a:t>In dB </a:t>
            </a:r>
            <a:r>
              <a:rPr sz="800" b="0" spc="-10" dirty="0">
                <a:latin typeface="+mj-lt"/>
                <a:cs typeface="HelveticaNeueLT Pro 45 Lt"/>
              </a:rPr>
              <a:t>ref=10</a:t>
            </a:r>
            <a:r>
              <a:rPr sz="800" b="0" spc="-15" baseline="27777" dirty="0">
                <a:latin typeface="+mj-lt"/>
                <a:cs typeface="HelveticaNeueLT Pro 45 Lt"/>
              </a:rPr>
              <a:t>-</a:t>
            </a:r>
            <a:r>
              <a:rPr sz="800" b="0" baseline="27777" dirty="0">
                <a:latin typeface="+mj-lt"/>
                <a:cs typeface="HelveticaNeueLT Pro 45 Lt"/>
              </a:rPr>
              <a:t>12</a:t>
            </a:r>
            <a:r>
              <a:rPr sz="800" b="0" spc="75" baseline="27777" dirty="0">
                <a:latin typeface="+mj-lt"/>
                <a:cs typeface="HelveticaNeueLT Pro 45 Lt"/>
              </a:rPr>
              <a:t> </a:t>
            </a:r>
            <a:r>
              <a:rPr sz="800" b="0" spc="-10" dirty="0">
                <a:latin typeface="+mj-lt"/>
                <a:cs typeface="HelveticaNeueLT Pro 45 Lt"/>
              </a:rPr>
              <a:t>W,</a:t>
            </a:r>
            <a:r>
              <a:rPr sz="800" b="0" dirty="0">
                <a:latin typeface="+mj-lt"/>
                <a:cs typeface="HelveticaNeueLT Pro 45 Lt"/>
              </a:rPr>
              <a:t> 'A' weighted.</a:t>
            </a:r>
            <a:r>
              <a:rPr sz="800" b="0" spc="-5" dirty="0">
                <a:latin typeface="+mj-lt"/>
                <a:cs typeface="HelveticaNeueLT Pro 45 Lt"/>
              </a:rPr>
              <a:t> </a:t>
            </a:r>
            <a:r>
              <a:rPr sz="800" b="0" dirty="0">
                <a:latin typeface="+mj-lt"/>
                <a:cs typeface="HelveticaNeueLT Pro 45 Lt"/>
              </a:rPr>
              <a:t>Declared dual-number noise emission values in accordance with ISO 4871</a:t>
            </a:r>
            <a:r>
              <a:rPr sz="800" b="0" spc="-5" dirty="0">
                <a:latin typeface="+mj-lt"/>
                <a:cs typeface="HelveticaNeueLT Pro 45 Lt"/>
              </a:rPr>
              <a:t> </a:t>
            </a:r>
            <a:r>
              <a:rPr sz="800" b="0" dirty="0">
                <a:latin typeface="+mj-lt"/>
                <a:cs typeface="HelveticaNeueLT Pro 45 Lt"/>
              </a:rPr>
              <a:t>with an associated uncertainty of +/-3dB(A). Measured in accordance</a:t>
            </a:r>
            <a:r>
              <a:rPr sz="800" b="0" spc="-5" dirty="0">
                <a:latin typeface="+mj-lt"/>
                <a:cs typeface="HelveticaNeueLT Pro 45 Lt"/>
              </a:rPr>
              <a:t> </a:t>
            </a:r>
            <a:r>
              <a:rPr sz="800" b="0" dirty="0">
                <a:latin typeface="+mj-lt"/>
                <a:cs typeface="HelveticaNeueLT Pro 45 Lt"/>
              </a:rPr>
              <a:t>with ISO 9614-1 and certified by </a:t>
            </a:r>
            <a:r>
              <a:rPr sz="800" b="0" spc="-10" dirty="0">
                <a:latin typeface="+mj-lt"/>
                <a:cs typeface="HelveticaNeueLT Pro 45 Lt"/>
              </a:rPr>
              <a:t>Eurovent.</a:t>
            </a:r>
            <a:endParaRPr sz="800" dirty="0">
              <a:latin typeface="+mj-lt"/>
              <a:cs typeface="HelveticaNeueLT Pro 45 Lt"/>
            </a:endParaRPr>
          </a:p>
          <a:p>
            <a:pPr marL="38100">
              <a:lnSpc>
                <a:spcPct val="100000"/>
              </a:lnSpc>
            </a:pPr>
            <a:r>
              <a:rPr sz="800" b="0" dirty="0">
                <a:latin typeface="+mj-lt"/>
                <a:cs typeface="HelveticaNeueLT Pro 45 Lt"/>
              </a:rPr>
              <a:t>***</a:t>
            </a:r>
            <a:r>
              <a:rPr sz="800" b="0" spc="155" dirty="0">
                <a:latin typeface="+mj-lt"/>
                <a:cs typeface="HelveticaNeueLT Pro 45 Lt"/>
              </a:rPr>
              <a:t> </a:t>
            </a:r>
            <a:r>
              <a:rPr sz="800" b="0" dirty="0">
                <a:latin typeface="+mj-lt"/>
                <a:cs typeface="HelveticaNeueLT Pro 45 Lt"/>
              </a:rPr>
              <a:t>Values</a:t>
            </a:r>
            <a:r>
              <a:rPr sz="800" b="0" spc="-5" dirty="0">
                <a:latin typeface="+mj-lt"/>
                <a:cs typeface="HelveticaNeueLT Pro 45 Lt"/>
              </a:rPr>
              <a:t> </a:t>
            </a:r>
            <a:r>
              <a:rPr sz="800" b="0" dirty="0">
                <a:latin typeface="+mj-lt"/>
                <a:cs typeface="HelveticaNeueLT Pro 45 Lt"/>
              </a:rPr>
              <a:t>are</a:t>
            </a:r>
            <a:r>
              <a:rPr sz="800" b="0" spc="-5" dirty="0">
                <a:latin typeface="+mj-lt"/>
                <a:cs typeface="HelveticaNeueLT Pro 45 Lt"/>
              </a:rPr>
              <a:t> </a:t>
            </a:r>
            <a:r>
              <a:rPr sz="800" b="0" dirty="0">
                <a:latin typeface="+mj-lt"/>
                <a:cs typeface="HelveticaNeueLT Pro 45 Lt"/>
              </a:rPr>
              <a:t>guidelines only.</a:t>
            </a:r>
            <a:r>
              <a:rPr sz="800" b="0" spc="-5" dirty="0">
                <a:latin typeface="+mj-lt"/>
                <a:cs typeface="HelveticaNeueLT Pro 45 Lt"/>
              </a:rPr>
              <a:t> </a:t>
            </a:r>
            <a:r>
              <a:rPr sz="800" b="0" dirty="0">
                <a:latin typeface="+mj-lt"/>
                <a:cs typeface="HelveticaNeueLT Pro 45 Lt"/>
              </a:rPr>
              <a:t>Refer</a:t>
            </a:r>
            <a:r>
              <a:rPr sz="800" b="0" spc="-5" dirty="0">
                <a:latin typeface="+mj-lt"/>
                <a:cs typeface="HelveticaNeueLT Pro 45 Lt"/>
              </a:rPr>
              <a:t> </a:t>
            </a:r>
            <a:r>
              <a:rPr sz="800" b="0" dirty="0">
                <a:latin typeface="+mj-lt"/>
                <a:cs typeface="HelveticaNeueLT Pro 45 Lt"/>
              </a:rPr>
              <a:t>to the</a:t>
            </a:r>
            <a:r>
              <a:rPr sz="800" b="0" spc="-5" dirty="0">
                <a:latin typeface="+mj-lt"/>
                <a:cs typeface="HelveticaNeueLT Pro 45 Lt"/>
              </a:rPr>
              <a:t> </a:t>
            </a:r>
            <a:r>
              <a:rPr sz="800" b="0" dirty="0">
                <a:latin typeface="+mj-lt"/>
                <a:cs typeface="HelveticaNeueLT Pro 45 Lt"/>
              </a:rPr>
              <a:t>unit</a:t>
            </a:r>
            <a:r>
              <a:rPr sz="800" b="0" spc="-5" dirty="0">
                <a:latin typeface="+mj-lt"/>
                <a:cs typeface="HelveticaNeueLT Pro 45 Lt"/>
              </a:rPr>
              <a:t> </a:t>
            </a:r>
            <a:r>
              <a:rPr sz="800" b="0" dirty="0">
                <a:latin typeface="+mj-lt"/>
                <a:cs typeface="HelveticaNeueLT Pro 45 Lt"/>
              </a:rPr>
              <a:t>name </a:t>
            </a:r>
            <a:r>
              <a:rPr sz="800" b="0" spc="-10" dirty="0">
                <a:latin typeface="+mj-lt"/>
                <a:cs typeface="HelveticaNeueLT Pro 45 Lt"/>
              </a:rPr>
              <a:t>plate.</a:t>
            </a:r>
            <a:endParaRPr sz="800" dirty="0">
              <a:latin typeface="+mj-lt"/>
              <a:cs typeface="HelveticaNeueLT Pro 45 Lt"/>
            </a:endParaRPr>
          </a:p>
        </p:txBody>
      </p:sp>
      <p:sp>
        <p:nvSpPr>
          <p:cNvPr id="25" name="ZoneTexte 24">
            <a:extLst>
              <a:ext uri="{FF2B5EF4-FFF2-40B4-BE49-F238E27FC236}">
                <a16:creationId xmlns:a16="http://schemas.microsoft.com/office/drawing/2014/main" id="{238FD957-CF8B-4138-8B38-90A585C04A52}"/>
              </a:ext>
            </a:extLst>
          </p:cNvPr>
          <p:cNvSpPr txBox="1"/>
          <p:nvPr/>
        </p:nvSpPr>
        <p:spPr>
          <a:xfrm>
            <a:off x="616200" y="4127841"/>
            <a:ext cx="2028958" cy="605397"/>
          </a:xfrm>
          <a:prstGeom prst="rect">
            <a:avLst/>
          </a:prstGeom>
          <a:solidFill>
            <a:srgbClr val="E3E3E3"/>
          </a:solidFill>
          <a:ln>
            <a:solidFill>
              <a:srgbClr val="BAC0D0"/>
            </a:solidFill>
          </a:ln>
        </p:spPr>
        <p:txBody>
          <a:bodyPr wrap="square" lIns="0" tIns="0" rIns="0" bIns="0" rtlCol="0">
            <a:noAutofit/>
          </a:bodyPr>
          <a:lstStyle/>
          <a:p>
            <a:pPr>
              <a:lnSpc>
                <a:spcPct val="95000"/>
              </a:lnSpc>
            </a:pPr>
            <a:endParaRPr lang="en-US" sz="1600" dirty="0"/>
          </a:p>
          <a:p>
            <a:pPr algn="ctr">
              <a:lnSpc>
                <a:spcPct val="95000"/>
              </a:lnSpc>
            </a:pPr>
            <a:r>
              <a:rPr lang="en-US" sz="1200" dirty="0"/>
              <a:t>Eurovent certified values</a:t>
            </a:r>
          </a:p>
        </p:txBody>
      </p:sp>
      <p:pic>
        <p:nvPicPr>
          <p:cNvPr id="26" name="Image 25">
            <a:extLst>
              <a:ext uri="{FF2B5EF4-FFF2-40B4-BE49-F238E27FC236}">
                <a16:creationId xmlns:a16="http://schemas.microsoft.com/office/drawing/2014/main" id="{B342F0D9-6DC8-4743-A3C3-A07EC8FB51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3252" y="4127841"/>
            <a:ext cx="1766568" cy="605397"/>
          </a:xfrm>
          <a:prstGeom prst="rect">
            <a:avLst/>
          </a:prstGeom>
        </p:spPr>
      </p:pic>
      <p:pic>
        <p:nvPicPr>
          <p:cNvPr id="29" name="Picture 2">
            <a:extLst>
              <a:ext uri="{FF2B5EF4-FFF2-40B4-BE49-F238E27FC236}">
                <a16:creationId xmlns:a16="http://schemas.microsoft.com/office/drawing/2014/main" id="{189D5E77-824F-4895-B59B-29E8FEA0E585}"/>
              </a:ext>
            </a:extLst>
          </p:cNvPr>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649192" y="4104201"/>
            <a:ext cx="893615" cy="821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Image 29">
            <a:extLst>
              <a:ext uri="{FF2B5EF4-FFF2-40B4-BE49-F238E27FC236}">
                <a16:creationId xmlns:a16="http://schemas.microsoft.com/office/drawing/2014/main" id="{0ECC31D5-448B-4AEF-BDB5-8B9FD7B6F62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96020" y="4198684"/>
            <a:ext cx="1300226" cy="483620"/>
          </a:xfrm>
          <a:prstGeom prst="rect">
            <a:avLst/>
          </a:prstGeom>
        </p:spPr>
      </p:pic>
    </p:spTree>
    <p:extLst>
      <p:ext uri="{BB962C8B-B14F-4D97-AF65-F5344CB8AC3E}">
        <p14:creationId xmlns:p14="http://schemas.microsoft.com/office/powerpoint/2010/main" val="10046740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54E28A-A20B-4F8D-BAE9-C2EF9831A31B}"/>
              </a:ext>
            </a:extLst>
          </p:cNvPr>
          <p:cNvSpPr>
            <a:spLocks noGrp="1"/>
          </p:cNvSpPr>
          <p:nvPr>
            <p:ph type="title"/>
          </p:nvPr>
        </p:nvSpPr>
        <p:spPr/>
        <p:txBody>
          <a:bodyPr/>
          <a:lstStyle/>
          <a:p>
            <a:pPr marL="0" indent="0">
              <a:buNone/>
            </a:pPr>
            <a:r>
              <a:rPr lang="en-US"/>
              <a:t>FEATURES AVAILABILITY</a:t>
            </a:r>
          </a:p>
        </p:txBody>
      </p:sp>
      <p:sp>
        <p:nvSpPr>
          <p:cNvPr id="10" name="Espace réservé du numéro de diapositive 9">
            <a:extLst>
              <a:ext uri="{FF2B5EF4-FFF2-40B4-BE49-F238E27FC236}">
                <a16:creationId xmlns:a16="http://schemas.microsoft.com/office/drawing/2014/main" id="{DCAE041D-0263-4B92-ACA5-6C872D345B30}"/>
              </a:ext>
            </a:extLst>
          </p:cNvPr>
          <p:cNvSpPr>
            <a:spLocks noGrp="1"/>
          </p:cNvSpPr>
          <p:nvPr>
            <p:ph type="sldNum" sz="quarter" idx="12"/>
          </p:nvPr>
        </p:nvSpPr>
        <p:spPr>
          <a:prstGeom prst="ellipse">
            <a:avLst/>
          </a:prstGeom>
        </p:spPr>
        <p:txBody>
          <a:bodyPr/>
          <a:lstStyle/>
          <a:p>
            <a:fld id="{391C56C8-480A-4BEA-BD3F-551A9BCB35B7}" type="slidenum">
              <a:rPr lang="fr-FR" smtClean="0"/>
              <a:pPr/>
              <a:t>42</a:t>
            </a:fld>
            <a:endParaRPr lang="fr-FR"/>
          </a:p>
        </p:txBody>
      </p:sp>
      <p:graphicFrame>
        <p:nvGraphicFramePr>
          <p:cNvPr id="5" name="Tableau 4"/>
          <p:cNvGraphicFramePr>
            <a:graphicFrameLocks noGrp="1"/>
          </p:cNvGraphicFramePr>
          <p:nvPr>
            <p:extLst>
              <p:ext uri="{D42A27DB-BD31-4B8C-83A1-F6EECF244321}">
                <p14:modId xmlns:p14="http://schemas.microsoft.com/office/powerpoint/2010/main" val="2779069870"/>
              </p:ext>
            </p:extLst>
          </p:nvPr>
        </p:nvGraphicFramePr>
        <p:xfrm>
          <a:off x="1766304" y="1382243"/>
          <a:ext cx="8556172" cy="4209365"/>
        </p:xfrm>
        <a:graphic>
          <a:graphicData uri="http://schemas.openxmlformats.org/drawingml/2006/table">
            <a:tbl>
              <a:tblPr firstRow="1" bandRow="1">
                <a:tableStyleId>{5C22544A-7EE6-4342-B048-85BDC9FD1C3A}</a:tableStyleId>
              </a:tblPr>
              <a:tblGrid>
                <a:gridCol w="3604846">
                  <a:extLst>
                    <a:ext uri="{9D8B030D-6E8A-4147-A177-3AD203B41FA5}">
                      <a16:colId xmlns:a16="http://schemas.microsoft.com/office/drawing/2014/main" val="20000"/>
                    </a:ext>
                  </a:extLst>
                </a:gridCol>
                <a:gridCol w="414097">
                  <a:extLst>
                    <a:ext uri="{9D8B030D-6E8A-4147-A177-3AD203B41FA5}">
                      <a16:colId xmlns:a16="http://schemas.microsoft.com/office/drawing/2014/main" val="20001"/>
                    </a:ext>
                  </a:extLst>
                </a:gridCol>
                <a:gridCol w="4189969">
                  <a:extLst>
                    <a:ext uri="{9D8B030D-6E8A-4147-A177-3AD203B41FA5}">
                      <a16:colId xmlns:a16="http://schemas.microsoft.com/office/drawing/2014/main" val="20002"/>
                    </a:ext>
                  </a:extLst>
                </a:gridCol>
                <a:gridCol w="347260">
                  <a:extLst>
                    <a:ext uri="{9D8B030D-6E8A-4147-A177-3AD203B41FA5}">
                      <a16:colId xmlns:a16="http://schemas.microsoft.com/office/drawing/2014/main" val="20003"/>
                    </a:ext>
                  </a:extLst>
                </a:gridCol>
              </a:tblGrid>
              <a:tr h="219400">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600" b="1" i="0" u="none" strike="noStrike" kern="1200" baseline="0" dirty="0">
                          <a:solidFill>
                            <a:schemeClr val="lt1"/>
                          </a:solidFill>
                          <a:latin typeface="+mn-lt"/>
                          <a:ea typeface="+mn-ea"/>
                          <a:cs typeface="+mn-cs"/>
                        </a:rPr>
                        <a:t>AQUACIAT &amp; </a:t>
                      </a:r>
                      <a:r>
                        <a:rPr lang="fr-FR" sz="1600" b="1" i="0" u="none" strike="noStrike" kern="1200" baseline="0" dirty="0" err="1">
                          <a:solidFill>
                            <a:schemeClr val="lt1"/>
                          </a:solidFill>
                          <a:latin typeface="+mn-lt"/>
                          <a:ea typeface="+mn-ea"/>
                          <a:cs typeface="+mn-cs"/>
                        </a:rPr>
                        <a:t>AQUACIAT</a:t>
                      </a:r>
                      <a:r>
                        <a:rPr lang="fr-FR" sz="1600" b="1" i="0" u="none" strike="noStrike" kern="1200" baseline="30000" dirty="0" err="1">
                          <a:solidFill>
                            <a:schemeClr val="lt1"/>
                          </a:solidFill>
                          <a:latin typeface="+mn-lt"/>
                          <a:ea typeface="+mn-ea"/>
                          <a:cs typeface="+mn-cs"/>
                        </a:rPr>
                        <a:t>power</a:t>
                      </a:r>
                      <a:endParaRPr lang="fr-FR" sz="1600" b="1" i="0" u="none" strike="noStrike" kern="1200" baseline="30000" dirty="0">
                        <a:solidFill>
                          <a:schemeClr val="lt1"/>
                        </a:solidFill>
                        <a:latin typeface="+mn-lt"/>
                        <a:ea typeface="+mn-ea"/>
                        <a:cs typeface="+mn-cs"/>
                      </a:endParaRPr>
                    </a:p>
                  </a:txBody>
                  <a:tcPr>
                    <a:solidFill>
                      <a:srgbClr val="EA0000"/>
                    </a:solidFill>
                  </a:tcPr>
                </a:tc>
                <a:tc hMerge="1">
                  <a:txBody>
                    <a:bodyPr/>
                    <a:lstStyle/>
                    <a:p>
                      <a:endParaRPr lang="fr-FR" sz="800"/>
                    </a:p>
                  </a:txBody>
                  <a:tcPr/>
                </a:tc>
                <a:tc hMerge="1">
                  <a:txBody>
                    <a:bodyPr/>
                    <a:lstStyle/>
                    <a:p>
                      <a:endParaRPr lang="fr-FR" sz="800"/>
                    </a:p>
                  </a:txBody>
                  <a:tcPr/>
                </a:tc>
                <a:tc hMerge="1">
                  <a:txBody>
                    <a:bodyPr/>
                    <a:lstStyle/>
                    <a:p>
                      <a:endParaRPr lang="fr-FR" sz="800"/>
                    </a:p>
                  </a:txBody>
                  <a:tcPr/>
                </a:tc>
                <a:extLst>
                  <a:ext uri="{0D108BD9-81ED-4DB2-BD59-A6C34878D82A}">
                    <a16:rowId xmlns:a16="http://schemas.microsoft.com/office/drawing/2014/main" val="10000"/>
                  </a:ext>
                </a:extLst>
              </a:tr>
              <a:tr h="1999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i="0" u="none" strike="noStrike" kern="1200" baseline="0" dirty="0">
                          <a:solidFill>
                            <a:schemeClr val="bg1"/>
                          </a:solidFill>
                          <a:latin typeface="+mn-lt"/>
                          <a:ea typeface="+mn-ea"/>
                          <a:cs typeface="+mn-cs"/>
                        </a:rPr>
                        <a:t>4’’3 </a:t>
                      </a:r>
                      <a:r>
                        <a:rPr lang="en-US" sz="1200" b="1" i="0" u="none" strike="noStrike" kern="1200" baseline="0" noProof="0" dirty="0">
                          <a:solidFill>
                            <a:schemeClr val="bg1"/>
                          </a:solidFill>
                          <a:latin typeface="+mn-lt"/>
                          <a:ea typeface="+mn-ea"/>
                          <a:cs typeface="+mn-cs"/>
                        </a:rPr>
                        <a:t>user-friendly touch screen</a:t>
                      </a:r>
                      <a:endParaRPr lang="fr-FR" sz="1200" b="1" i="0" u="none" strike="noStrike" kern="1200" baseline="0" dirty="0">
                        <a:solidFill>
                          <a:schemeClr val="bg1"/>
                        </a:solidFill>
                        <a:latin typeface="+mn-lt"/>
                        <a:ea typeface="+mn-ea"/>
                        <a:cs typeface="+mn-cs"/>
                      </a:endParaRPr>
                    </a:p>
                  </a:txBody>
                  <a:tcPr>
                    <a:solidFill>
                      <a:schemeClr val="accent6">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latin typeface="SAPDings"/>
                          <a:sym typeface="Wingdings 2"/>
                        </a:rPr>
                        <a:t></a:t>
                      </a:r>
                      <a:endParaRPr lang="fr-FR" sz="1200" dirty="0">
                        <a:latin typeface="SAPDings"/>
                      </a:endParaRPr>
                    </a:p>
                  </a:txBody>
                  <a:tcPr>
                    <a:solidFill>
                      <a:schemeClr val="accent6">
                        <a:lumMod val="95000"/>
                      </a:schemeClr>
                    </a:solidFill>
                  </a:tcPr>
                </a:tc>
                <a:tc>
                  <a:txBody>
                    <a:bodyPr/>
                    <a:lstStyle/>
                    <a:p>
                      <a:pPr marL="0" marR="0" lvl="0" indent="0" algn="l" rtl="0">
                        <a:lnSpc>
                          <a:spcPct val="100000"/>
                        </a:lnSpc>
                        <a:spcBef>
                          <a:spcPts val="0"/>
                        </a:spcBef>
                        <a:spcAft>
                          <a:spcPts val="0"/>
                        </a:spcAft>
                        <a:buClrTx/>
                        <a:buSzTx/>
                        <a:buFontTx/>
                        <a:buNone/>
                      </a:pPr>
                      <a:r>
                        <a:rPr lang="fr-FR" sz="1200" b="1" i="0" u="none" strike="noStrike" kern="1200" baseline="0" dirty="0" err="1">
                          <a:solidFill>
                            <a:schemeClr val="bg1"/>
                          </a:solidFill>
                          <a:latin typeface="+mn-lt"/>
                          <a:ea typeface="+mn-ea"/>
                          <a:cs typeface="+mn-cs"/>
                        </a:rPr>
                        <a:t>Compressors</a:t>
                      </a:r>
                      <a:r>
                        <a:rPr lang="fr-FR" sz="1200" b="1" i="0" u="none" strike="noStrike" kern="1200" baseline="0" dirty="0">
                          <a:solidFill>
                            <a:schemeClr val="bg1"/>
                          </a:solidFill>
                          <a:latin typeface="+mn-lt"/>
                          <a:ea typeface="+mn-ea"/>
                          <a:cs typeface="+mn-cs"/>
                        </a:rPr>
                        <a:t> Soft starter</a:t>
                      </a:r>
                      <a:endParaRPr lang="fr-FR"/>
                    </a:p>
                  </a:txBody>
                  <a:tcPr>
                    <a:solidFill>
                      <a:schemeClr val="accent6">
                        <a:lumMod val="65000"/>
                      </a:schemeClr>
                    </a:solidFill>
                  </a:tcPr>
                </a:tc>
                <a:tc>
                  <a:txBody>
                    <a:bodyPr/>
                    <a:lstStyle/>
                    <a:p>
                      <a:pPr marL="0" marR="0" lvl="0" indent="0" algn="l" defTabSz="914400" rtl="0">
                        <a:lnSpc>
                          <a:spcPct val="100000"/>
                        </a:lnSpc>
                        <a:spcBef>
                          <a:spcPts val="0"/>
                        </a:spcBef>
                        <a:spcAft>
                          <a:spcPts val="0"/>
                        </a:spcAft>
                        <a:buClrTx/>
                        <a:buSzTx/>
                        <a:buFontTx/>
                        <a:buNone/>
                        <a:tabLst/>
                        <a:defRPr/>
                      </a:pPr>
                      <a:r>
                        <a:rPr lang="fr-FR" sz="1200" dirty="0">
                          <a:latin typeface="SAPDings"/>
                          <a:sym typeface="Wingdings 3"/>
                        </a:rPr>
                        <a:t></a:t>
                      </a:r>
                    </a:p>
                  </a:txBody>
                  <a:tcPr>
                    <a:solidFill>
                      <a:schemeClr val="accent6">
                        <a:lumMod val="95000"/>
                      </a:schemeClr>
                    </a:solidFill>
                  </a:tcPr>
                </a:tc>
                <a:extLst>
                  <a:ext uri="{0D108BD9-81ED-4DB2-BD59-A6C34878D82A}">
                    <a16:rowId xmlns:a16="http://schemas.microsoft.com/office/drawing/2014/main" val="10001"/>
                  </a:ext>
                </a:extLst>
              </a:tr>
              <a:tr h="2688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i="0" u="none" strike="noStrike" kern="1200" baseline="0" dirty="0">
                          <a:solidFill>
                            <a:schemeClr val="bg1"/>
                          </a:solidFill>
                          <a:latin typeface="+mn-lt"/>
                          <a:ea typeface="+mn-ea"/>
                          <a:cs typeface="+mn-cs"/>
                        </a:rPr>
                        <a:t>Multi-</a:t>
                      </a:r>
                      <a:r>
                        <a:rPr lang="fr-FR" sz="1200" b="1" i="0" u="none" strike="noStrike" kern="1200" baseline="0" dirty="0" err="1">
                          <a:solidFill>
                            <a:schemeClr val="bg1"/>
                          </a:solidFill>
                          <a:latin typeface="+mn-lt"/>
                          <a:ea typeface="+mn-ea"/>
                          <a:cs typeface="+mn-cs"/>
                        </a:rPr>
                        <a:t>language</a:t>
                      </a:r>
                      <a:r>
                        <a:rPr lang="fr-FR" sz="1200" b="1" i="0" u="none" strike="noStrike" kern="1200" baseline="0" dirty="0">
                          <a:solidFill>
                            <a:schemeClr val="bg1"/>
                          </a:solidFill>
                          <a:latin typeface="+mn-lt"/>
                          <a:ea typeface="+mn-ea"/>
                          <a:cs typeface="+mn-cs"/>
                        </a:rPr>
                        <a:t> </a:t>
                      </a:r>
                      <a:r>
                        <a:rPr lang="fr-FR" sz="1200" b="1" i="0" u="none" strike="noStrike" kern="1200" baseline="0" dirty="0" err="1">
                          <a:solidFill>
                            <a:schemeClr val="bg1"/>
                          </a:solidFill>
                          <a:latin typeface="+mn-lt"/>
                          <a:ea typeface="+mn-ea"/>
                          <a:cs typeface="+mn-cs"/>
                        </a:rPr>
                        <a:t>controller</a:t>
                      </a:r>
                      <a:endParaRPr lang="fr-FR" sz="1200" b="1" i="0" u="none" strike="noStrike" kern="1200" baseline="0" dirty="0">
                        <a:solidFill>
                          <a:schemeClr val="bg1"/>
                        </a:solidFill>
                        <a:latin typeface="+mn-lt"/>
                        <a:ea typeface="+mn-ea"/>
                        <a:cs typeface="+mn-cs"/>
                      </a:endParaRPr>
                    </a:p>
                  </a:txBody>
                  <a:tcPr>
                    <a:solidFill>
                      <a:schemeClr val="accent6">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latin typeface="SAPDings"/>
                          <a:sym typeface="Wingdings 2"/>
                        </a:rPr>
                        <a:t></a:t>
                      </a:r>
                      <a:endParaRPr lang="fr-FR" sz="1200">
                        <a:latin typeface="SAPDings"/>
                      </a:endParaRPr>
                    </a:p>
                  </a:txBody>
                  <a:tcPr>
                    <a:solidFill>
                      <a:schemeClr val="accent6">
                        <a:lumMod val="95000"/>
                      </a:schemeClr>
                    </a:solidFill>
                  </a:tcPr>
                </a:tc>
                <a:tc>
                  <a:txBody>
                    <a:bodyPr/>
                    <a:lstStyle/>
                    <a:p>
                      <a:pPr lvl="0">
                        <a:buNone/>
                      </a:pPr>
                      <a:r>
                        <a:rPr lang="fr-FR" sz="1200" b="1" i="0" u="none" strike="noStrike" kern="1200" baseline="0" dirty="0" err="1">
                          <a:solidFill>
                            <a:schemeClr val="bg1"/>
                          </a:solidFill>
                          <a:latin typeface="+mn-lt"/>
                          <a:ea typeface="+mn-ea"/>
                          <a:cs typeface="+mn-cs"/>
                        </a:rPr>
                        <a:t>Hydraulic</a:t>
                      </a:r>
                      <a:r>
                        <a:rPr lang="fr-FR" sz="1200" b="1" i="0" u="none" strike="noStrike" kern="1200" baseline="0" dirty="0">
                          <a:solidFill>
                            <a:schemeClr val="bg1"/>
                          </a:solidFill>
                          <a:latin typeface="+mn-lt"/>
                          <a:ea typeface="+mn-ea"/>
                          <a:cs typeface="+mn-cs"/>
                        </a:rPr>
                        <a:t> </a:t>
                      </a:r>
                      <a:r>
                        <a:rPr lang="fr-FR" sz="1200" b="1" i="0" u="none" strike="noStrike" kern="1200" baseline="0" dirty="0" err="1">
                          <a:solidFill>
                            <a:schemeClr val="bg1"/>
                          </a:solidFill>
                          <a:latin typeface="+mn-lt"/>
                          <a:ea typeface="+mn-ea"/>
                          <a:cs typeface="+mn-cs"/>
                        </a:rPr>
                        <a:t>pump</a:t>
                      </a:r>
                      <a:r>
                        <a:rPr lang="fr-FR" sz="1200" b="1" i="0" u="none" strike="noStrike" kern="1200" baseline="0" dirty="0">
                          <a:solidFill>
                            <a:schemeClr val="bg1"/>
                          </a:solidFill>
                          <a:latin typeface="+mn-lt"/>
                          <a:ea typeface="+mn-ea"/>
                          <a:cs typeface="+mn-cs"/>
                        </a:rPr>
                        <a:t> high/Low pressure Single/</a:t>
                      </a:r>
                      <a:r>
                        <a:rPr lang="fr-FR" sz="1200" b="1" i="0" u="none" strike="noStrike" kern="1200" baseline="0" dirty="0" err="1">
                          <a:solidFill>
                            <a:schemeClr val="bg1"/>
                          </a:solidFill>
                          <a:latin typeface="+mn-lt"/>
                          <a:ea typeface="+mn-ea"/>
                          <a:cs typeface="+mn-cs"/>
                        </a:rPr>
                        <a:t>twin</a:t>
                      </a:r>
                      <a:r>
                        <a:rPr lang="fr-FR" sz="1200" b="1" i="0" u="none" strike="noStrike" kern="1200" baseline="0" dirty="0">
                          <a:solidFill>
                            <a:schemeClr val="bg1"/>
                          </a:solidFill>
                          <a:latin typeface="+mn-lt"/>
                          <a:ea typeface="+mn-ea"/>
                          <a:cs typeface="+mn-cs"/>
                        </a:rPr>
                        <a:t> Fixe/Variable speed</a:t>
                      </a:r>
                      <a:endParaRPr lang="fr-FR"/>
                    </a:p>
                  </a:txBody>
                  <a:tcPr>
                    <a:solidFill>
                      <a:schemeClr val="accent6">
                        <a:lumMod val="65000"/>
                      </a:schemeClr>
                    </a:solidFill>
                  </a:tcPr>
                </a:tc>
                <a:tc>
                  <a:txBody>
                    <a:bodyPr/>
                    <a:lstStyle/>
                    <a:p>
                      <a:pPr marL="0" marR="0" lvl="0" indent="0" algn="l" defTabSz="914400" rtl="0">
                        <a:lnSpc>
                          <a:spcPct val="100000"/>
                        </a:lnSpc>
                        <a:spcBef>
                          <a:spcPts val="0"/>
                        </a:spcBef>
                        <a:spcAft>
                          <a:spcPts val="0"/>
                        </a:spcAft>
                        <a:buClrTx/>
                        <a:buSzTx/>
                        <a:buFontTx/>
                        <a:buNone/>
                        <a:tabLst/>
                        <a:defRPr/>
                      </a:pPr>
                      <a:r>
                        <a:rPr lang="fr-FR" sz="1200" dirty="0">
                          <a:latin typeface="SAPDings"/>
                          <a:sym typeface="Wingdings 3"/>
                        </a:rPr>
                        <a:t></a:t>
                      </a:r>
                    </a:p>
                  </a:txBody>
                  <a:tcPr>
                    <a:solidFill>
                      <a:schemeClr val="accent6">
                        <a:lumMod val="95000"/>
                      </a:schemeClr>
                    </a:solidFill>
                  </a:tcPr>
                </a:tc>
                <a:extLst>
                  <a:ext uri="{0D108BD9-81ED-4DB2-BD59-A6C34878D82A}">
                    <a16:rowId xmlns:a16="http://schemas.microsoft.com/office/drawing/2014/main" val="10002"/>
                  </a:ext>
                </a:extLst>
              </a:tr>
              <a:tr h="226771">
                <a:tc>
                  <a:txBody>
                    <a:bodyPr/>
                    <a:lstStyle/>
                    <a:p>
                      <a:r>
                        <a:rPr lang="fr-FR" sz="1200" b="1" i="0" u="none" strike="noStrike" kern="1200" baseline="0" dirty="0">
                          <a:solidFill>
                            <a:schemeClr val="bg1"/>
                          </a:solidFill>
                          <a:latin typeface="+mn-lt"/>
                          <a:ea typeface="+mn-ea"/>
                          <a:cs typeface="+mn-cs"/>
                        </a:rPr>
                        <a:t>Energy </a:t>
                      </a:r>
                      <a:r>
                        <a:rPr lang="fr-FR" sz="1200" b="1" i="0" u="none" strike="noStrike" kern="1200" baseline="0" dirty="0" err="1">
                          <a:solidFill>
                            <a:schemeClr val="bg1"/>
                          </a:solidFill>
                          <a:latin typeface="+mn-lt"/>
                          <a:ea typeface="+mn-ea"/>
                          <a:cs typeface="+mn-cs"/>
                        </a:rPr>
                        <a:t>consumption</a:t>
                      </a:r>
                      <a:r>
                        <a:rPr lang="fr-FR" sz="1200" b="1" i="0" u="none" strike="noStrike" kern="1200" baseline="0" dirty="0">
                          <a:solidFill>
                            <a:schemeClr val="bg1"/>
                          </a:solidFill>
                          <a:latin typeface="+mn-lt"/>
                          <a:ea typeface="+mn-ea"/>
                          <a:cs typeface="+mn-cs"/>
                        </a:rPr>
                        <a:t> </a:t>
                      </a:r>
                      <a:r>
                        <a:rPr lang="fr-FR" sz="1200" b="1" i="0" u="none" strike="noStrike" kern="1200" baseline="0" dirty="0" err="1">
                          <a:solidFill>
                            <a:schemeClr val="bg1"/>
                          </a:solidFill>
                          <a:latin typeface="+mn-lt"/>
                          <a:ea typeface="+mn-ea"/>
                          <a:cs typeface="+mn-cs"/>
                        </a:rPr>
                        <a:t>measurement</a:t>
                      </a:r>
                      <a:r>
                        <a:rPr lang="fr-FR" sz="1200" b="1" i="0" u="none" strike="noStrike" kern="1200" baseline="0" dirty="0">
                          <a:solidFill>
                            <a:schemeClr val="bg1"/>
                          </a:solidFill>
                          <a:latin typeface="+mn-lt"/>
                          <a:ea typeface="+mn-ea"/>
                          <a:cs typeface="+mn-cs"/>
                        </a:rPr>
                        <a:t> </a:t>
                      </a:r>
                    </a:p>
                  </a:txBody>
                  <a:tcPr>
                    <a:solidFill>
                      <a:schemeClr val="accent6">
                        <a:lumMod val="65000"/>
                      </a:schemeClr>
                    </a:solidFill>
                  </a:tcPr>
                </a:tc>
                <a:tc>
                  <a:txBody>
                    <a:bodyPr/>
                    <a:lstStyle/>
                    <a:p>
                      <a:pPr marL="0" marR="0" lvl="0" indent="0" algn="l" defTabSz="914400">
                        <a:lnSpc>
                          <a:spcPct val="100000"/>
                        </a:lnSpc>
                        <a:spcBef>
                          <a:spcPts val="0"/>
                        </a:spcBef>
                        <a:spcAft>
                          <a:spcPts val="0"/>
                        </a:spcAft>
                        <a:buNone/>
                        <a:tabLst/>
                        <a:defRPr/>
                      </a:pPr>
                      <a:r>
                        <a:rPr lang="fr-FR" sz="1200" b="0" i="0" u="none" strike="noStrike" noProof="0" dirty="0">
                          <a:latin typeface="Wingdings 3"/>
                          <a:sym typeface="Wingdings 2"/>
                        </a:rPr>
                        <a:t></a:t>
                      </a:r>
                      <a:endParaRPr lang="fr-FR">
                        <a:latin typeface="Wingdings 3"/>
                        <a:sym typeface="Wingdings 2"/>
                      </a:endParaRPr>
                    </a:p>
                  </a:txBody>
                  <a:tcPr>
                    <a:solidFill>
                      <a:schemeClr val="accent6">
                        <a:lumMod val="95000"/>
                      </a:schemeClr>
                    </a:solidFill>
                  </a:tcPr>
                </a:tc>
                <a:tc>
                  <a:txBody>
                    <a:bodyPr/>
                    <a:lstStyle/>
                    <a:p>
                      <a:pPr lvl="0">
                        <a:buNone/>
                      </a:pPr>
                      <a:r>
                        <a:rPr lang="fr-FR" sz="1200" b="1" i="0" u="none" strike="noStrike" kern="1200" baseline="0" dirty="0">
                          <a:solidFill>
                            <a:schemeClr val="bg1"/>
                          </a:solidFill>
                          <a:latin typeface="+mn-lt"/>
                          <a:ea typeface="+mn-ea"/>
                          <a:cs typeface="+mn-cs"/>
                        </a:rPr>
                        <a:t>Water buffer tank</a:t>
                      </a:r>
                      <a:endParaRPr lang="fr-FR"/>
                    </a:p>
                  </a:txBody>
                  <a:tcPr>
                    <a:solidFill>
                      <a:schemeClr val="accent6">
                        <a:lumMod val="65000"/>
                      </a:schemeClr>
                    </a:solidFill>
                  </a:tcPr>
                </a:tc>
                <a:tc>
                  <a:txBody>
                    <a:bodyPr/>
                    <a:lstStyle/>
                    <a:p>
                      <a:pPr marL="0" marR="0" lvl="0" indent="0" algn="l" defTabSz="914400" rtl="0">
                        <a:lnSpc>
                          <a:spcPct val="100000"/>
                        </a:lnSpc>
                        <a:spcBef>
                          <a:spcPts val="0"/>
                        </a:spcBef>
                        <a:spcAft>
                          <a:spcPts val="0"/>
                        </a:spcAft>
                        <a:buClrTx/>
                        <a:buSzTx/>
                        <a:buFontTx/>
                        <a:buNone/>
                        <a:tabLst/>
                        <a:defRPr/>
                      </a:pPr>
                      <a:r>
                        <a:rPr lang="fr-FR" sz="1200" dirty="0">
                          <a:latin typeface="SAPDings"/>
                          <a:sym typeface="Wingdings 3"/>
                        </a:rPr>
                        <a:t></a:t>
                      </a:r>
                    </a:p>
                  </a:txBody>
                  <a:tcPr>
                    <a:solidFill>
                      <a:schemeClr val="accent6">
                        <a:lumMod val="95000"/>
                      </a:schemeClr>
                    </a:solidFill>
                  </a:tcPr>
                </a:tc>
                <a:extLst>
                  <a:ext uri="{0D108BD9-81ED-4DB2-BD59-A6C34878D82A}">
                    <a16:rowId xmlns:a16="http://schemas.microsoft.com/office/drawing/2014/main" val="10003"/>
                  </a:ext>
                </a:extLst>
              </a:tr>
              <a:tr h="210312">
                <a:tc>
                  <a:txBody>
                    <a:bodyPr/>
                    <a:lstStyle/>
                    <a:p>
                      <a:r>
                        <a:rPr lang="fr-FR" sz="1200" b="1" dirty="0">
                          <a:solidFill>
                            <a:schemeClr val="bg1"/>
                          </a:solidFill>
                        </a:rPr>
                        <a:t>WEB </a:t>
                      </a:r>
                      <a:r>
                        <a:rPr lang="fr-FR" sz="1200" b="1" dirty="0" err="1">
                          <a:solidFill>
                            <a:schemeClr val="bg1"/>
                          </a:solidFill>
                        </a:rPr>
                        <a:t>connectivity</a:t>
                      </a:r>
                      <a:endParaRPr lang="fr-FR" sz="1200" b="1" dirty="0">
                        <a:solidFill>
                          <a:schemeClr val="bg1"/>
                        </a:solidFill>
                      </a:endParaRPr>
                    </a:p>
                  </a:txBody>
                  <a:tcPr>
                    <a:solidFill>
                      <a:schemeClr val="accent6">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latin typeface="SAPDings"/>
                          <a:sym typeface="Wingdings 2"/>
                        </a:rPr>
                        <a:t></a:t>
                      </a:r>
                      <a:endParaRPr lang="fr-FR" sz="1200">
                        <a:latin typeface="SAPDings"/>
                      </a:endParaRPr>
                    </a:p>
                  </a:txBody>
                  <a:tcPr>
                    <a:solidFill>
                      <a:schemeClr val="accent6">
                        <a:lumMod val="95000"/>
                      </a:schemeClr>
                    </a:solidFill>
                  </a:tcPr>
                </a:tc>
                <a:tc>
                  <a:txBody>
                    <a:bodyPr/>
                    <a:lstStyle/>
                    <a:p>
                      <a:pPr lvl="0">
                        <a:buNone/>
                      </a:pPr>
                      <a:r>
                        <a:rPr lang="fr-FR" sz="1200" b="1" i="0" u="none" strike="noStrike" kern="1200" baseline="0" dirty="0" err="1">
                          <a:solidFill>
                            <a:schemeClr val="bg1"/>
                          </a:solidFill>
                          <a:latin typeface="+mn-lt"/>
                          <a:ea typeface="+mn-ea"/>
                          <a:cs typeface="+mn-cs"/>
                        </a:rPr>
                        <a:t>Flanged</a:t>
                      </a:r>
                      <a:r>
                        <a:rPr lang="fr-FR" sz="1200" b="1" i="0" u="none" strike="noStrike" kern="1200" baseline="0" dirty="0">
                          <a:solidFill>
                            <a:schemeClr val="bg1"/>
                          </a:solidFill>
                          <a:latin typeface="+mn-lt"/>
                          <a:ea typeface="+mn-ea"/>
                          <a:cs typeface="+mn-cs"/>
                        </a:rPr>
                        <a:t> connexion</a:t>
                      </a:r>
                      <a:endParaRPr lang="fr-FR"/>
                    </a:p>
                  </a:txBody>
                  <a:tcPr>
                    <a:solidFill>
                      <a:schemeClr val="accent6">
                        <a:lumMod val="65000"/>
                      </a:schemeClr>
                    </a:solidFill>
                  </a:tcPr>
                </a:tc>
                <a:tc>
                  <a:txBody>
                    <a:bodyPr/>
                    <a:lstStyle/>
                    <a:p>
                      <a:pPr marL="0" marR="0" lvl="0" indent="0" algn="l" defTabSz="914400" rtl="0">
                        <a:lnSpc>
                          <a:spcPct val="100000"/>
                        </a:lnSpc>
                        <a:spcBef>
                          <a:spcPts val="0"/>
                        </a:spcBef>
                        <a:spcAft>
                          <a:spcPts val="0"/>
                        </a:spcAft>
                        <a:buClrTx/>
                        <a:buSzTx/>
                        <a:buFontTx/>
                        <a:buNone/>
                        <a:tabLst/>
                        <a:defRPr/>
                      </a:pPr>
                      <a:r>
                        <a:rPr lang="fr-FR" sz="1200" dirty="0">
                          <a:latin typeface="SAPDings"/>
                          <a:sym typeface="Wingdings 3"/>
                        </a:rPr>
                        <a:t></a:t>
                      </a:r>
                    </a:p>
                  </a:txBody>
                  <a:tcPr>
                    <a:solidFill>
                      <a:schemeClr val="accent6">
                        <a:lumMod val="95000"/>
                      </a:schemeClr>
                    </a:solidFill>
                  </a:tcPr>
                </a:tc>
                <a:extLst>
                  <a:ext uri="{0D108BD9-81ED-4DB2-BD59-A6C34878D82A}">
                    <a16:rowId xmlns:a16="http://schemas.microsoft.com/office/drawing/2014/main" val="10004"/>
                  </a:ext>
                </a:extLst>
              </a:tr>
              <a:tr h="20482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i="0" u="none" strike="noStrike" kern="1200" baseline="0" dirty="0">
                          <a:solidFill>
                            <a:schemeClr val="bg1"/>
                          </a:solidFill>
                          <a:latin typeface="+mn-lt"/>
                          <a:ea typeface="+mn-ea"/>
                          <a:cs typeface="+mn-cs"/>
                        </a:rPr>
                        <a:t>Modbus BMS </a:t>
                      </a:r>
                      <a:r>
                        <a:rPr lang="fr-FR" sz="1200" b="1" i="0" u="none" strike="noStrike" kern="1200" baseline="0" dirty="0" err="1">
                          <a:solidFill>
                            <a:schemeClr val="bg1"/>
                          </a:solidFill>
                          <a:latin typeface="+mn-lt"/>
                          <a:ea typeface="+mn-ea"/>
                          <a:cs typeface="+mn-cs"/>
                        </a:rPr>
                        <a:t>connectivity</a:t>
                      </a:r>
                      <a:endParaRPr lang="fr-FR" sz="1200" b="1" i="0" u="none" strike="noStrike" kern="1200" baseline="0" dirty="0">
                        <a:solidFill>
                          <a:schemeClr val="bg1"/>
                        </a:solidFill>
                        <a:latin typeface="+mn-lt"/>
                        <a:ea typeface="+mn-ea"/>
                        <a:cs typeface="+mn-cs"/>
                      </a:endParaRPr>
                    </a:p>
                  </a:txBody>
                  <a:tcPr>
                    <a:solidFill>
                      <a:schemeClr val="accent6">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latin typeface="SAPDings"/>
                          <a:sym typeface="Wingdings 2"/>
                        </a:rPr>
                        <a:t></a:t>
                      </a:r>
                      <a:endParaRPr lang="fr-FR" sz="1200">
                        <a:latin typeface="SAPDings"/>
                      </a:endParaRPr>
                    </a:p>
                  </a:txBody>
                  <a:tcPr>
                    <a:solidFill>
                      <a:schemeClr val="accent6">
                        <a:lumMod val="95000"/>
                      </a:schemeClr>
                    </a:solidFill>
                  </a:tcPr>
                </a:tc>
                <a:tc>
                  <a:txBody>
                    <a:bodyPr/>
                    <a:lstStyle/>
                    <a:p>
                      <a:pPr lvl="0">
                        <a:buNone/>
                      </a:pPr>
                      <a:r>
                        <a:rPr lang="fr-FR" sz="1200" b="1" i="0" u="none" strike="noStrike" kern="1200" baseline="0" dirty="0">
                          <a:solidFill>
                            <a:schemeClr val="bg1"/>
                          </a:solidFill>
                          <a:latin typeface="+mn-lt"/>
                          <a:ea typeface="+mn-ea"/>
                          <a:cs typeface="+mn-cs"/>
                        </a:rPr>
                        <a:t>Flexible connexion</a:t>
                      </a:r>
                      <a:endParaRPr lang="fr-FR"/>
                    </a:p>
                  </a:txBody>
                  <a:tcPr>
                    <a:solidFill>
                      <a:schemeClr val="accent6">
                        <a:lumMod val="65000"/>
                      </a:schemeClr>
                    </a:solidFill>
                  </a:tcPr>
                </a:tc>
                <a:tc>
                  <a:txBody>
                    <a:bodyPr/>
                    <a:lstStyle/>
                    <a:p>
                      <a:pPr marL="0" marR="0" lvl="0" indent="0" algn="l" defTabSz="914400" rtl="0">
                        <a:lnSpc>
                          <a:spcPct val="100000"/>
                        </a:lnSpc>
                        <a:spcBef>
                          <a:spcPts val="0"/>
                        </a:spcBef>
                        <a:spcAft>
                          <a:spcPts val="0"/>
                        </a:spcAft>
                        <a:buClrTx/>
                        <a:buSzTx/>
                        <a:buFontTx/>
                        <a:buNone/>
                        <a:tabLst/>
                        <a:defRPr/>
                      </a:pPr>
                      <a:r>
                        <a:rPr lang="fr-FR" sz="1200" dirty="0">
                          <a:latin typeface="SAPDings"/>
                          <a:sym typeface="Wingdings 3"/>
                        </a:rPr>
                        <a:t></a:t>
                      </a:r>
                    </a:p>
                  </a:txBody>
                  <a:tcPr>
                    <a:solidFill>
                      <a:schemeClr val="accent6">
                        <a:lumMod val="95000"/>
                      </a:schemeClr>
                    </a:solidFill>
                  </a:tcPr>
                </a:tc>
                <a:extLst>
                  <a:ext uri="{0D108BD9-81ED-4DB2-BD59-A6C34878D82A}">
                    <a16:rowId xmlns:a16="http://schemas.microsoft.com/office/drawing/2014/main" val="10005"/>
                  </a:ext>
                </a:extLst>
              </a:tr>
              <a:tr h="2097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i="0" u="none" strike="noStrike" kern="1200" baseline="0" dirty="0" err="1">
                          <a:solidFill>
                            <a:schemeClr val="bg1"/>
                          </a:solidFill>
                          <a:latin typeface="+mn-lt"/>
                          <a:ea typeface="+mn-ea"/>
                          <a:cs typeface="+mn-cs"/>
                        </a:rPr>
                        <a:t>Lon</a:t>
                      </a:r>
                      <a:r>
                        <a:rPr lang="fr-FR" sz="1200" b="1" i="0" u="none" strike="noStrike" kern="1200" baseline="0" dirty="0">
                          <a:solidFill>
                            <a:schemeClr val="bg1"/>
                          </a:solidFill>
                          <a:latin typeface="+mn-lt"/>
                          <a:ea typeface="+mn-ea"/>
                          <a:cs typeface="+mn-cs"/>
                        </a:rPr>
                        <a:t> / </a:t>
                      </a:r>
                      <a:r>
                        <a:rPr lang="fr-FR" sz="1200" b="1" i="0" u="none" strike="noStrike" kern="1200" baseline="0" dirty="0" err="1">
                          <a:solidFill>
                            <a:schemeClr val="bg1"/>
                          </a:solidFill>
                          <a:latin typeface="+mn-lt"/>
                          <a:ea typeface="+mn-ea"/>
                          <a:cs typeface="+mn-cs"/>
                        </a:rPr>
                        <a:t>Bacnet</a:t>
                      </a:r>
                      <a:r>
                        <a:rPr lang="fr-FR" sz="1200" b="1" i="0" u="none" strike="noStrike" kern="1200" baseline="0" dirty="0">
                          <a:solidFill>
                            <a:schemeClr val="bg1"/>
                          </a:solidFill>
                          <a:latin typeface="+mn-lt"/>
                          <a:ea typeface="+mn-ea"/>
                          <a:cs typeface="+mn-cs"/>
                        </a:rPr>
                        <a:t> </a:t>
                      </a:r>
                      <a:r>
                        <a:rPr lang="fr-FR" sz="1200" b="1" i="0" u="none" strike="noStrike" kern="1200" baseline="0" dirty="0" err="1">
                          <a:solidFill>
                            <a:schemeClr val="bg1"/>
                          </a:solidFill>
                          <a:latin typeface="+mn-lt"/>
                          <a:ea typeface="+mn-ea"/>
                          <a:cs typeface="+mn-cs"/>
                        </a:rPr>
                        <a:t>protocol</a:t>
                      </a:r>
                      <a:r>
                        <a:rPr lang="fr-FR" sz="1200" b="1" i="0" u="none" strike="noStrike" kern="1200" baseline="0" dirty="0">
                          <a:solidFill>
                            <a:schemeClr val="bg1"/>
                          </a:solidFill>
                          <a:latin typeface="+mn-lt"/>
                          <a:ea typeface="+mn-ea"/>
                          <a:cs typeface="+mn-cs"/>
                        </a:rPr>
                        <a:t> BMS </a:t>
                      </a:r>
                      <a:r>
                        <a:rPr lang="fr-FR" sz="1200" b="1" i="0" u="none" strike="noStrike" kern="1200" baseline="0" dirty="0" err="1">
                          <a:solidFill>
                            <a:schemeClr val="bg1"/>
                          </a:solidFill>
                          <a:latin typeface="+mn-lt"/>
                          <a:ea typeface="+mn-ea"/>
                          <a:cs typeface="+mn-cs"/>
                        </a:rPr>
                        <a:t>connectivity</a:t>
                      </a:r>
                      <a:endParaRPr lang="fr-FR" sz="1200" b="1" i="0" u="none" strike="noStrike" kern="1200" baseline="0" dirty="0">
                        <a:solidFill>
                          <a:schemeClr val="bg1"/>
                        </a:solidFill>
                        <a:latin typeface="+mn-lt"/>
                        <a:ea typeface="+mn-ea"/>
                        <a:cs typeface="+mn-cs"/>
                      </a:endParaRPr>
                    </a:p>
                  </a:txBody>
                  <a:tcPr>
                    <a:solidFill>
                      <a:schemeClr val="accent6">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latin typeface="SAPDings"/>
                          <a:sym typeface="Wingdings 3"/>
                        </a:rPr>
                        <a:t></a:t>
                      </a:r>
                      <a:endParaRPr lang="fr-FR" sz="1200">
                        <a:latin typeface="SAPDings"/>
                      </a:endParaRPr>
                    </a:p>
                  </a:txBody>
                  <a:tcPr>
                    <a:solidFill>
                      <a:schemeClr val="accent6">
                        <a:lumMod val="95000"/>
                      </a:schemeClr>
                    </a:solidFill>
                  </a:tcPr>
                </a:tc>
                <a:tc>
                  <a:txBody>
                    <a:bodyPr/>
                    <a:lstStyle/>
                    <a:p>
                      <a:pPr lvl="0">
                        <a:buNone/>
                      </a:pPr>
                      <a:r>
                        <a:rPr lang="fr-FR" sz="1200" b="1" i="0" u="none" strike="noStrike" kern="1200" baseline="0" dirty="0" err="1">
                          <a:solidFill>
                            <a:schemeClr val="bg1"/>
                          </a:solidFill>
                          <a:latin typeface="+mn-lt"/>
                          <a:ea typeface="+mn-ea"/>
                          <a:cs typeface="+mn-cs"/>
                        </a:rPr>
                        <a:t>Antivibratil</a:t>
                      </a:r>
                      <a:r>
                        <a:rPr lang="fr-FR" sz="1200" b="1" i="0" u="none" strike="noStrike" kern="1200" baseline="0" dirty="0">
                          <a:solidFill>
                            <a:schemeClr val="bg1"/>
                          </a:solidFill>
                          <a:latin typeface="+mn-lt"/>
                          <a:ea typeface="+mn-ea"/>
                          <a:cs typeface="+mn-cs"/>
                        </a:rPr>
                        <a:t> </a:t>
                      </a:r>
                      <a:r>
                        <a:rPr lang="fr-FR" sz="1200" b="1" i="0" u="none" strike="noStrike" kern="1200" baseline="0" dirty="0" err="1">
                          <a:solidFill>
                            <a:schemeClr val="bg1"/>
                          </a:solidFill>
                          <a:latin typeface="+mn-lt"/>
                          <a:ea typeface="+mn-ea"/>
                          <a:cs typeface="+mn-cs"/>
                        </a:rPr>
                        <a:t>mounts</a:t>
                      </a:r>
                      <a:endParaRPr lang="fr-FR" sz="1200" b="1" i="0" u="none" strike="noStrike" kern="1200" baseline="0" dirty="0">
                        <a:solidFill>
                          <a:schemeClr val="bg1"/>
                        </a:solidFill>
                        <a:latin typeface="+mn-lt"/>
                        <a:ea typeface="+mn-ea"/>
                        <a:cs typeface="+mn-cs"/>
                      </a:endParaRPr>
                    </a:p>
                  </a:txBody>
                  <a:tcPr>
                    <a:solidFill>
                      <a:schemeClr val="accent6">
                        <a:lumMod val="65000"/>
                      </a:schemeClr>
                    </a:solidFill>
                  </a:tcPr>
                </a:tc>
                <a:tc>
                  <a:txBody>
                    <a:bodyPr/>
                    <a:lstStyle/>
                    <a:p>
                      <a:pPr marL="0" marR="0" lvl="0" indent="0" algn="l" defTabSz="914400" rtl="0">
                        <a:lnSpc>
                          <a:spcPct val="100000"/>
                        </a:lnSpc>
                        <a:spcBef>
                          <a:spcPts val="0"/>
                        </a:spcBef>
                        <a:spcAft>
                          <a:spcPts val="0"/>
                        </a:spcAft>
                        <a:buClrTx/>
                        <a:buSzTx/>
                        <a:buFontTx/>
                        <a:buNone/>
                        <a:tabLst/>
                        <a:defRPr/>
                      </a:pPr>
                      <a:r>
                        <a:rPr lang="fr-FR" sz="1200" dirty="0">
                          <a:latin typeface="SAPDings"/>
                          <a:sym typeface="Wingdings 3"/>
                        </a:rPr>
                        <a:t></a:t>
                      </a:r>
                    </a:p>
                  </a:txBody>
                  <a:tcPr>
                    <a:solidFill>
                      <a:schemeClr val="accent6">
                        <a:lumMod val="95000"/>
                      </a:schemeClr>
                    </a:solidFill>
                  </a:tcPr>
                </a:tc>
                <a:extLst>
                  <a:ext uri="{0D108BD9-81ED-4DB2-BD59-A6C34878D82A}">
                    <a16:rowId xmlns:a16="http://schemas.microsoft.com/office/drawing/2014/main" val="10006"/>
                  </a:ext>
                </a:extLst>
              </a:tr>
              <a:tr h="215799">
                <a:tc>
                  <a:txBody>
                    <a:bodyPr/>
                    <a:lstStyle/>
                    <a:p>
                      <a:r>
                        <a:rPr lang="fr-FR" sz="1200" b="1" dirty="0" err="1">
                          <a:solidFill>
                            <a:schemeClr val="bg1"/>
                          </a:solidFill>
                        </a:rPr>
                        <a:t>BluEdge</a:t>
                      </a:r>
                      <a:r>
                        <a:rPr lang="fr-FR" sz="1200" b="1" dirty="0">
                          <a:solidFill>
                            <a:schemeClr val="bg1"/>
                          </a:solidFill>
                        </a:rPr>
                        <a:t> monitoring</a:t>
                      </a:r>
                    </a:p>
                  </a:txBody>
                  <a:tcPr>
                    <a:solidFill>
                      <a:schemeClr val="accent6">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latin typeface="SAPDings"/>
                          <a:sym typeface="Wingdings 3"/>
                        </a:rPr>
                        <a:t></a:t>
                      </a:r>
                      <a:endParaRPr lang="fr-FR" sz="1200">
                        <a:latin typeface="SAPDings"/>
                      </a:endParaRPr>
                    </a:p>
                  </a:txBody>
                  <a:tcPr>
                    <a:solidFill>
                      <a:schemeClr val="accent6">
                        <a:lumMod val="95000"/>
                      </a:schemeClr>
                    </a:solidFill>
                  </a:tcPr>
                </a:tc>
                <a:tc>
                  <a:txBody>
                    <a:bodyPr/>
                    <a:lstStyle/>
                    <a:p>
                      <a:pPr lvl="0">
                        <a:buNone/>
                      </a:pPr>
                      <a:r>
                        <a:rPr lang="fr-FR" sz="1200" b="1" i="0" u="none" strike="noStrike" kern="1200" baseline="0" noProof="0" dirty="0">
                          <a:solidFill>
                            <a:schemeClr val="bg1"/>
                          </a:solidFill>
                          <a:latin typeface="+mn-lt"/>
                          <a:ea typeface="+mn-ea"/>
                          <a:cs typeface="+mn-cs"/>
                        </a:rPr>
                        <a:t>Ultra Fast </a:t>
                      </a:r>
                      <a:r>
                        <a:rPr lang="fr-FR" sz="1200" b="1" i="0" u="none" strike="noStrike" kern="1200" baseline="0" noProof="0" dirty="0" err="1">
                          <a:solidFill>
                            <a:schemeClr val="bg1"/>
                          </a:solidFill>
                          <a:latin typeface="+mn-lt"/>
                          <a:ea typeface="+mn-ea"/>
                          <a:cs typeface="+mn-cs"/>
                        </a:rPr>
                        <a:t>capacity</a:t>
                      </a:r>
                      <a:r>
                        <a:rPr lang="fr-FR" sz="1200" b="1" i="0" u="none" strike="noStrike" kern="1200" baseline="0" noProof="0" dirty="0">
                          <a:solidFill>
                            <a:schemeClr val="bg1"/>
                          </a:solidFill>
                          <a:latin typeface="+mn-lt"/>
                          <a:ea typeface="+mn-ea"/>
                          <a:cs typeface="+mn-cs"/>
                        </a:rPr>
                        <a:t> </a:t>
                      </a:r>
                      <a:r>
                        <a:rPr lang="fr-FR" sz="1200" b="1" i="0" u="none" strike="noStrike" kern="1200" baseline="0" noProof="0" dirty="0" err="1">
                          <a:solidFill>
                            <a:schemeClr val="bg1"/>
                          </a:solidFill>
                          <a:latin typeface="+mn-lt"/>
                          <a:ea typeface="+mn-ea"/>
                          <a:cs typeface="+mn-cs"/>
                        </a:rPr>
                        <a:t>recovery</a:t>
                      </a:r>
                      <a:r>
                        <a:rPr lang="fr-FR" sz="1200" b="1" i="0" u="none" strike="noStrike" kern="1200" baseline="0" noProof="0" dirty="0">
                          <a:solidFill>
                            <a:schemeClr val="bg1"/>
                          </a:solidFill>
                          <a:latin typeface="+mn-lt"/>
                          <a:ea typeface="+mn-ea"/>
                          <a:cs typeface="+mn-cs"/>
                        </a:rPr>
                        <a:t> </a:t>
                      </a:r>
                      <a:endParaRPr lang="fr-FR" sz="1200" b="1" i="0" u="none" strike="noStrike" kern="1200" baseline="0">
                        <a:solidFill>
                          <a:schemeClr val="bg1"/>
                        </a:solidFill>
                        <a:latin typeface="+mn-lt"/>
                        <a:ea typeface="+mn-ea"/>
                        <a:cs typeface="+mn-cs"/>
                      </a:endParaRPr>
                    </a:p>
                  </a:txBody>
                  <a:tcPr>
                    <a:solidFill>
                      <a:schemeClr val="accent6">
                        <a:lumMod val="65000"/>
                      </a:schemeClr>
                    </a:solidFill>
                  </a:tcPr>
                </a:tc>
                <a:tc>
                  <a:txBody>
                    <a:bodyPr/>
                    <a:lstStyle/>
                    <a:p>
                      <a:pPr marL="0" marR="0" lvl="0" indent="0" algn="l" rtl="0">
                        <a:lnSpc>
                          <a:spcPct val="100000"/>
                        </a:lnSpc>
                        <a:spcBef>
                          <a:spcPts val="0"/>
                        </a:spcBef>
                        <a:spcAft>
                          <a:spcPts val="0"/>
                        </a:spcAft>
                        <a:buClrTx/>
                        <a:buSzTx/>
                        <a:buFontTx/>
                        <a:buNone/>
                      </a:pPr>
                      <a:r>
                        <a:rPr lang="fr-FR" sz="1200" dirty="0">
                          <a:latin typeface="SAPDings"/>
                          <a:sym typeface="Wingdings 3"/>
                        </a:rPr>
                        <a:t></a:t>
                      </a:r>
                      <a:endParaRPr lang="fr-FR" sz="1200">
                        <a:latin typeface="SAPDings"/>
                        <a:sym typeface="SAPDings"/>
                      </a:endParaRPr>
                    </a:p>
                  </a:txBody>
                  <a:tcPr>
                    <a:solidFill>
                      <a:schemeClr val="accent6">
                        <a:lumMod val="95000"/>
                      </a:schemeClr>
                    </a:solidFill>
                  </a:tcPr>
                </a:tc>
                <a:extLst>
                  <a:ext uri="{0D108BD9-81ED-4DB2-BD59-A6C34878D82A}">
                    <a16:rowId xmlns:a16="http://schemas.microsoft.com/office/drawing/2014/main" val="10007"/>
                  </a:ext>
                </a:extLst>
              </a:tr>
              <a:tr h="27675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i="0" u="none" strike="noStrike" kern="1200" baseline="0" dirty="0" err="1">
                          <a:solidFill>
                            <a:schemeClr val="bg1"/>
                          </a:solidFill>
                          <a:latin typeface="+mn-lt"/>
                          <a:ea typeface="+mn-ea"/>
                          <a:cs typeface="+mn-cs"/>
                        </a:rPr>
                        <a:t>Acoustic</a:t>
                      </a:r>
                      <a:r>
                        <a:rPr lang="fr-FR" sz="1200" b="1" i="0" u="none" strike="noStrike" kern="1200" baseline="0" dirty="0">
                          <a:solidFill>
                            <a:schemeClr val="bg1"/>
                          </a:solidFill>
                          <a:latin typeface="+mn-lt"/>
                          <a:ea typeface="+mn-ea"/>
                          <a:cs typeface="+mn-cs"/>
                        </a:rPr>
                        <a:t> options</a:t>
                      </a:r>
                    </a:p>
                  </a:txBody>
                  <a:tcPr>
                    <a:solidFill>
                      <a:schemeClr val="accent6">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latin typeface="SAPDings"/>
                          <a:sym typeface="Wingdings 3"/>
                        </a:rPr>
                        <a:t></a:t>
                      </a:r>
                      <a:endParaRPr lang="fr-FR" sz="1200">
                        <a:latin typeface="SAPDings"/>
                      </a:endParaRPr>
                    </a:p>
                  </a:txBody>
                  <a:tcPr>
                    <a:solidFill>
                      <a:schemeClr val="accent6">
                        <a:lumMod val="95000"/>
                      </a:schemeClr>
                    </a:solidFill>
                  </a:tcPr>
                </a:tc>
                <a:tc>
                  <a:txBody>
                    <a:bodyPr/>
                    <a:lstStyle/>
                    <a:p>
                      <a:pPr lvl="0">
                        <a:buNone/>
                      </a:pPr>
                      <a:r>
                        <a:rPr lang="fr-FR" sz="1200" b="1" i="0" u="none" strike="noStrike" kern="1200" baseline="0" noProof="0" dirty="0">
                          <a:solidFill>
                            <a:schemeClr val="bg1"/>
                          </a:solidFill>
                          <a:latin typeface="+mn-lt"/>
                          <a:ea typeface="+mn-ea"/>
                          <a:cs typeface="+mn-cs"/>
                        </a:rPr>
                        <a:t>IT Neutral </a:t>
                      </a:r>
                      <a:endParaRPr lang="fr-FR" sz="1200" b="1" i="0" u="none" strike="noStrike" kern="1200" baseline="0">
                        <a:solidFill>
                          <a:schemeClr val="bg1"/>
                        </a:solidFill>
                        <a:latin typeface="+mn-lt"/>
                        <a:ea typeface="+mn-ea"/>
                        <a:cs typeface="+mn-cs"/>
                      </a:endParaRPr>
                    </a:p>
                  </a:txBody>
                  <a:tcPr>
                    <a:solidFill>
                      <a:schemeClr val="accent6">
                        <a:lumMod val="65000"/>
                      </a:schemeClr>
                    </a:solidFill>
                  </a:tcPr>
                </a:tc>
                <a:tc>
                  <a:txBody>
                    <a:bodyPr/>
                    <a:lstStyle/>
                    <a:p>
                      <a:pPr marL="0" marR="0" lvl="0" indent="0" algn="l" defTabSz="914400" rtl="0">
                        <a:lnSpc>
                          <a:spcPct val="100000"/>
                        </a:lnSpc>
                        <a:spcBef>
                          <a:spcPts val="0"/>
                        </a:spcBef>
                        <a:spcAft>
                          <a:spcPts val="0"/>
                        </a:spcAft>
                        <a:buClrTx/>
                        <a:buSzTx/>
                        <a:buFontTx/>
                        <a:buNone/>
                        <a:tabLst/>
                        <a:defRPr/>
                      </a:pPr>
                      <a:r>
                        <a:rPr lang="fr-FR" sz="1200" dirty="0">
                          <a:latin typeface="SAPDings"/>
                          <a:sym typeface="Wingdings 3"/>
                        </a:rPr>
                        <a:t></a:t>
                      </a:r>
                      <a:endParaRPr lang="fr-FR" sz="1200">
                        <a:latin typeface="SAPDings"/>
                        <a:sym typeface="Wingdings 3"/>
                      </a:endParaRPr>
                    </a:p>
                  </a:txBody>
                  <a:tcPr>
                    <a:solidFill>
                      <a:schemeClr val="accent6">
                        <a:lumMod val="95000"/>
                      </a:schemeClr>
                    </a:solidFill>
                  </a:tcPr>
                </a:tc>
                <a:extLst>
                  <a:ext uri="{0D108BD9-81ED-4DB2-BD59-A6C34878D82A}">
                    <a16:rowId xmlns:a16="http://schemas.microsoft.com/office/drawing/2014/main" val="10008"/>
                  </a:ext>
                </a:extLst>
              </a:tr>
              <a:tr h="305487">
                <a:tc>
                  <a:txBody>
                    <a:bodyPr/>
                    <a:lstStyle/>
                    <a:p>
                      <a:r>
                        <a:rPr lang="fr-FR" sz="1200" b="1" dirty="0">
                          <a:solidFill>
                            <a:schemeClr val="bg1"/>
                          </a:solidFill>
                        </a:rPr>
                        <a:t>Variable speed fans (Drive or EC solutions)</a:t>
                      </a:r>
                    </a:p>
                  </a:txBody>
                  <a:tcPr>
                    <a:solidFill>
                      <a:schemeClr val="accent6">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latin typeface="SAPDings"/>
                          <a:sym typeface="Wingdings 3"/>
                        </a:rPr>
                        <a:t></a:t>
                      </a:r>
                      <a:endParaRPr lang="fr-FR" sz="1200">
                        <a:latin typeface="SAPDings"/>
                      </a:endParaRPr>
                    </a:p>
                  </a:txBody>
                  <a:tcPr>
                    <a:solidFill>
                      <a:schemeClr val="accent6">
                        <a:lumMod val="95000"/>
                      </a:schemeClr>
                    </a:solidFill>
                  </a:tcPr>
                </a:tc>
                <a:tc>
                  <a:txBody>
                    <a:bodyPr/>
                    <a:lstStyle/>
                    <a:p>
                      <a:pPr marL="0" marR="0" lvl="0" indent="0" algn="l">
                        <a:lnSpc>
                          <a:spcPct val="100000"/>
                        </a:lnSpc>
                        <a:spcBef>
                          <a:spcPts val="0"/>
                        </a:spcBef>
                        <a:spcAft>
                          <a:spcPts val="0"/>
                        </a:spcAft>
                        <a:buNone/>
                      </a:pPr>
                      <a:r>
                        <a:rPr lang="fr-FR" sz="1200" b="1" i="0" u="none" strike="noStrike" kern="1200" baseline="0" noProof="0" dirty="0">
                          <a:solidFill>
                            <a:schemeClr val="bg1"/>
                          </a:solidFill>
                          <a:latin typeface="+mn-lt"/>
                          <a:ea typeface="+mn-ea"/>
                          <a:cs typeface="+mn-cs"/>
                        </a:rPr>
                        <a:t>Phase Control </a:t>
                      </a:r>
                      <a:endParaRPr lang="fr-FR" sz="1200" b="1" i="0" u="none" strike="noStrike" kern="1200" baseline="0">
                        <a:solidFill>
                          <a:schemeClr val="bg1"/>
                        </a:solidFill>
                        <a:latin typeface="+mn-lt"/>
                        <a:ea typeface="+mn-ea"/>
                        <a:cs typeface="+mn-cs"/>
                      </a:endParaRPr>
                    </a:p>
                  </a:txBody>
                  <a:tcPr>
                    <a:solidFill>
                      <a:schemeClr val="accent6">
                        <a:lumMod val="65000"/>
                      </a:schemeClr>
                    </a:solidFill>
                  </a:tcPr>
                </a:tc>
                <a:tc>
                  <a:txBody>
                    <a:bodyPr/>
                    <a:lstStyle/>
                    <a:p>
                      <a:pPr marL="0" marR="0" lvl="0" indent="0" algn="l" defTabSz="914400" rtl="0">
                        <a:lnSpc>
                          <a:spcPct val="100000"/>
                        </a:lnSpc>
                        <a:spcBef>
                          <a:spcPts val="0"/>
                        </a:spcBef>
                        <a:spcAft>
                          <a:spcPts val="0"/>
                        </a:spcAft>
                        <a:buClrTx/>
                        <a:buSzTx/>
                        <a:buFontTx/>
                        <a:buNone/>
                        <a:tabLst/>
                        <a:defRPr/>
                      </a:pPr>
                      <a:r>
                        <a:rPr lang="fr-FR" sz="1200" dirty="0">
                          <a:latin typeface="SAPDings"/>
                          <a:sym typeface="Wingdings 3"/>
                        </a:rPr>
                        <a:t></a:t>
                      </a:r>
                      <a:endParaRPr lang="fr-FR" sz="1200">
                        <a:latin typeface="SAPDings"/>
                        <a:sym typeface="Wingdings 3"/>
                      </a:endParaRPr>
                    </a:p>
                  </a:txBody>
                  <a:tcPr>
                    <a:solidFill>
                      <a:schemeClr val="accent6">
                        <a:lumMod val="95000"/>
                      </a:schemeClr>
                    </a:solidFill>
                  </a:tcPr>
                </a:tc>
                <a:extLst>
                  <a:ext uri="{0D108BD9-81ED-4DB2-BD59-A6C34878D82A}">
                    <a16:rowId xmlns:a16="http://schemas.microsoft.com/office/drawing/2014/main" val="10009"/>
                  </a:ext>
                </a:extLst>
              </a:tr>
              <a:tr h="215799">
                <a:tc>
                  <a:txBody>
                    <a:bodyPr/>
                    <a:lstStyle/>
                    <a:p>
                      <a:pPr marL="0" algn="l" defTabSz="914400" rtl="0" eaLnBrk="1" latinLnBrk="0" hangingPunct="1"/>
                      <a:r>
                        <a:rPr lang="fr-FR" sz="1200" b="1" kern="1200" dirty="0">
                          <a:solidFill>
                            <a:schemeClr val="bg1"/>
                          </a:solidFill>
                          <a:latin typeface="+mn-lt"/>
                          <a:ea typeface="+mn-ea"/>
                          <a:cs typeface="+mn-cs"/>
                        </a:rPr>
                        <a:t>All </a:t>
                      </a:r>
                      <a:r>
                        <a:rPr lang="fr-FR" sz="1200" b="1" kern="1200" dirty="0" err="1">
                          <a:solidFill>
                            <a:schemeClr val="bg1"/>
                          </a:solidFill>
                          <a:latin typeface="+mn-lt"/>
                          <a:ea typeface="+mn-ea"/>
                          <a:cs typeface="+mn-cs"/>
                        </a:rPr>
                        <a:t>year</a:t>
                      </a:r>
                      <a:r>
                        <a:rPr lang="fr-FR" sz="1200" b="1" kern="1200" dirty="0">
                          <a:solidFill>
                            <a:schemeClr val="bg1"/>
                          </a:solidFill>
                          <a:latin typeface="+mn-lt"/>
                          <a:ea typeface="+mn-ea"/>
                          <a:cs typeface="+mn-cs"/>
                        </a:rPr>
                        <a:t> round </a:t>
                      </a:r>
                      <a:r>
                        <a:rPr lang="fr-FR" sz="1200" b="1" kern="1200" dirty="0" err="1">
                          <a:solidFill>
                            <a:schemeClr val="bg1"/>
                          </a:solidFill>
                          <a:latin typeface="+mn-lt"/>
                          <a:ea typeface="+mn-ea"/>
                          <a:cs typeface="+mn-cs"/>
                        </a:rPr>
                        <a:t>operations</a:t>
                      </a:r>
                      <a:endParaRPr lang="fr-FR" sz="1200" b="1" kern="1200" dirty="0">
                        <a:solidFill>
                          <a:schemeClr val="bg1"/>
                        </a:solidFill>
                        <a:latin typeface="+mn-lt"/>
                        <a:ea typeface="+mn-ea"/>
                        <a:cs typeface="+mn-cs"/>
                      </a:endParaRPr>
                    </a:p>
                  </a:txBody>
                  <a:tcPr>
                    <a:solidFill>
                      <a:schemeClr val="accent6">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latin typeface="SAPDings"/>
                          <a:sym typeface="Wingdings 3"/>
                        </a:rPr>
                        <a:t></a:t>
                      </a:r>
                      <a:endParaRPr lang="fr-FR" sz="1200">
                        <a:latin typeface="SAPDings"/>
                      </a:endParaRPr>
                    </a:p>
                  </a:txBody>
                  <a:tcPr>
                    <a:solidFill>
                      <a:schemeClr val="accent6">
                        <a:lumMod val="95000"/>
                      </a:schemeClr>
                    </a:solidFill>
                  </a:tcPr>
                </a:tc>
                <a:tc>
                  <a:txBody>
                    <a:bodyPr/>
                    <a:lstStyle/>
                    <a:p>
                      <a:pPr marL="0" marR="0" lvl="0" indent="0" algn="l">
                        <a:lnSpc>
                          <a:spcPct val="100000"/>
                        </a:lnSpc>
                        <a:spcBef>
                          <a:spcPts val="0"/>
                        </a:spcBef>
                        <a:spcAft>
                          <a:spcPts val="0"/>
                        </a:spcAft>
                        <a:buNone/>
                      </a:pPr>
                      <a:r>
                        <a:rPr lang="fr-FR" sz="1200" b="1" i="0" u="none" strike="noStrike" kern="1200" baseline="0" noProof="0" dirty="0">
                          <a:solidFill>
                            <a:schemeClr val="bg1"/>
                          </a:solidFill>
                          <a:latin typeface="+mn-lt"/>
                          <a:ea typeface="+mn-ea"/>
                          <a:cs typeface="+mn-cs"/>
                        </a:rPr>
                        <a:t>CEM C2 Class</a:t>
                      </a:r>
                      <a:endParaRPr lang="fr-FR" sz="1200" b="1" i="0" u="none" strike="noStrike" kern="1200" baseline="0">
                        <a:solidFill>
                          <a:schemeClr val="bg1"/>
                        </a:solidFill>
                        <a:latin typeface="+mn-lt"/>
                        <a:ea typeface="+mn-ea"/>
                        <a:cs typeface="+mn-cs"/>
                      </a:endParaRPr>
                    </a:p>
                  </a:txBody>
                  <a:tcPr>
                    <a:solidFill>
                      <a:schemeClr val="accent6">
                        <a:lumMod val="65000"/>
                      </a:schemeClr>
                    </a:solidFill>
                  </a:tcPr>
                </a:tc>
                <a:tc>
                  <a:txBody>
                    <a:bodyPr/>
                    <a:lstStyle/>
                    <a:p>
                      <a:pPr marL="0" marR="0" lvl="0" indent="0" algn="l" defTabSz="914400" rtl="0">
                        <a:lnSpc>
                          <a:spcPct val="100000"/>
                        </a:lnSpc>
                        <a:spcBef>
                          <a:spcPts val="0"/>
                        </a:spcBef>
                        <a:spcAft>
                          <a:spcPts val="0"/>
                        </a:spcAft>
                        <a:buClrTx/>
                        <a:buSzTx/>
                        <a:buFontTx/>
                        <a:buNone/>
                        <a:tabLst/>
                        <a:defRPr/>
                      </a:pPr>
                      <a:r>
                        <a:rPr lang="fr-FR" sz="1200" dirty="0">
                          <a:latin typeface="SAPDings"/>
                          <a:sym typeface="Wingdings 3"/>
                        </a:rPr>
                        <a:t></a:t>
                      </a:r>
                      <a:endParaRPr lang="fr-FR" sz="1200">
                        <a:latin typeface="SAPDings"/>
                        <a:sym typeface="Wingdings 2"/>
                      </a:endParaRPr>
                    </a:p>
                  </a:txBody>
                  <a:tcPr>
                    <a:solidFill>
                      <a:schemeClr val="accent6">
                        <a:lumMod val="95000"/>
                      </a:schemeClr>
                    </a:solidFill>
                  </a:tcPr>
                </a:tc>
                <a:extLst>
                  <a:ext uri="{0D108BD9-81ED-4DB2-BD59-A6C34878D82A}">
                    <a16:rowId xmlns:a16="http://schemas.microsoft.com/office/drawing/2014/main" val="10010"/>
                  </a:ext>
                </a:extLst>
              </a:tr>
              <a:tr h="215799">
                <a:tc>
                  <a:txBody>
                    <a:bodyPr/>
                    <a:lstStyle/>
                    <a:p>
                      <a:pPr marL="0" marR="0" lvl="0" indent="0" algn="l" rtl="0" eaLnBrk="1" fontAlgn="auto" latinLnBrk="0" hangingPunct="1">
                        <a:lnSpc>
                          <a:spcPct val="100000"/>
                        </a:lnSpc>
                        <a:spcBef>
                          <a:spcPts val="0"/>
                        </a:spcBef>
                        <a:spcAft>
                          <a:spcPts val="0"/>
                        </a:spcAft>
                        <a:buClrTx/>
                        <a:buSzTx/>
                        <a:buFontTx/>
                        <a:buNone/>
                      </a:pPr>
                      <a:r>
                        <a:rPr lang="fr-FR" sz="1200" b="1" kern="1200" dirty="0">
                          <a:solidFill>
                            <a:schemeClr val="bg1"/>
                          </a:solidFill>
                          <a:latin typeface="+mn-lt"/>
                          <a:ea typeface="+mn-ea"/>
                          <a:cs typeface="+mn-cs"/>
                        </a:rPr>
                        <a:t>Partial or total free </a:t>
                      </a:r>
                      <a:r>
                        <a:rPr lang="fr-FR" sz="1200" b="1" kern="1200" dirty="0" err="1">
                          <a:solidFill>
                            <a:schemeClr val="bg1"/>
                          </a:solidFill>
                          <a:latin typeface="+mn-lt"/>
                          <a:ea typeface="+mn-ea"/>
                          <a:cs typeface="+mn-cs"/>
                        </a:rPr>
                        <a:t>cooling</a:t>
                      </a:r>
                      <a:r>
                        <a:rPr lang="fr-FR" sz="1200" b="1" kern="1200" dirty="0">
                          <a:solidFill>
                            <a:schemeClr val="bg1"/>
                          </a:solidFill>
                          <a:latin typeface="+mn-lt"/>
                          <a:ea typeface="+mn-ea"/>
                          <a:cs typeface="+mn-cs"/>
                        </a:rPr>
                        <a:t> </a:t>
                      </a:r>
                      <a:r>
                        <a:rPr lang="fr-FR" sz="1200" b="1" kern="1200" dirty="0" err="1">
                          <a:solidFill>
                            <a:schemeClr val="bg1"/>
                          </a:solidFill>
                          <a:latin typeface="+mn-lt"/>
                          <a:ea typeface="+mn-ea"/>
                          <a:cs typeface="+mn-cs"/>
                        </a:rPr>
                        <a:t>with</a:t>
                      </a:r>
                      <a:r>
                        <a:rPr lang="fr-FR" sz="1200" b="1" kern="1200" dirty="0">
                          <a:solidFill>
                            <a:schemeClr val="bg1"/>
                          </a:solidFill>
                          <a:latin typeface="+mn-lt"/>
                          <a:ea typeface="+mn-ea"/>
                          <a:cs typeface="+mn-cs"/>
                        </a:rPr>
                        <a:t> or </a:t>
                      </a:r>
                      <a:r>
                        <a:rPr lang="fr-FR" sz="1200" b="1" kern="1200" dirty="0" err="1">
                          <a:solidFill>
                            <a:schemeClr val="bg1"/>
                          </a:solidFill>
                          <a:latin typeface="+mn-lt"/>
                          <a:ea typeface="+mn-ea"/>
                          <a:cs typeface="+mn-cs"/>
                        </a:rPr>
                        <a:t>without</a:t>
                      </a:r>
                      <a:r>
                        <a:rPr lang="fr-FR" sz="1200" b="1" kern="1200" dirty="0">
                          <a:solidFill>
                            <a:schemeClr val="bg1"/>
                          </a:solidFill>
                          <a:latin typeface="+mn-lt"/>
                          <a:ea typeface="+mn-ea"/>
                          <a:cs typeface="+mn-cs"/>
                        </a:rPr>
                        <a:t> glycol</a:t>
                      </a:r>
                    </a:p>
                  </a:txBody>
                  <a:tcPr>
                    <a:solidFill>
                      <a:schemeClr val="accent6">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latin typeface="SAPDings"/>
                          <a:sym typeface="Wingdings 3"/>
                        </a:rPr>
                        <a:t></a:t>
                      </a:r>
                      <a:endParaRPr lang="fr-FR" sz="1200">
                        <a:latin typeface="SAPDings"/>
                      </a:endParaRPr>
                    </a:p>
                  </a:txBody>
                  <a:tcPr>
                    <a:solidFill>
                      <a:schemeClr val="accent6">
                        <a:lumMod val="95000"/>
                      </a:schemeClr>
                    </a:solidFill>
                  </a:tcPr>
                </a:tc>
                <a:tc>
                  <a:txBody>
                    <a:bodyPr/>
                    <a:lstStyle/>
                    <a:p>
                      <a:pPr marL="0" marR="0" indent="0" algn="r" rtl="0" eaLnBrk="1" fontAlgn="auto" latinLnBrk="0" hangingPunct="1">
                        <a:lnSpc>
                          <a:spcPct val="100000"/>
                        </a:lnSpc>
                        <a:spcBef>
                          <a:spcPts val="0"/>
                        </a:spcBef>
                        <a:spcAft>
                          <a:spcPts val="0"/>
                        </a:spcAft>
                        <a:buClrTx/>
                        <a:buSzTx/>
                        <a:buFontTx/>
                        <a:buNone/>
                      </a:pPr>
                      <a:endParaRPr lang="fr-FR" sz="1200" b="0" i="1" u="none" strike="noStrike" kern="1200" baseline="0" dirty="0">
                        <a:solidFill>
                          <a:schemeClr val="dk1"/>
                        </a:solidFill>
                        <a:latin typeface="+mn-lt"/>
                        <a:ea typeface="+mn-ea"/>
                        <a:cs typeface="+mn-cs"/>
                      </a:endParaRPr>
                    </a:p>
                  </a:txBody>
                  <a:tcPr>
                    <a:solidFill>
                      <a:schemeClr val="accent6">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dirty="0">
                        <a:latin typeface="SAPDings"/>
                        <a:sym typeface="Wingdings 3"/>
                      </a:endParaRPr>
                    </a:p>
                  </a:txBody>
                  <a:tcPr>
                    <a:solidFill>
                      <a:schemeClr val="accent6">
                        <a:lumMod val="95000"/>
                      </a:schemeClr>
                    </a:solidFill>
                  </a:tcPr>
                </a:tc>
                <a:extLst>
                  <a:ext uri="{0D108BD9-81ED-4DB2-BD59-A6C34878D82A}">
                    <a16:rowId xmlns:a16="http://schemas.microsoft.com/office/drawing/2014/main" val="10011"/>
                  </a:ext>
                </a:extLst>
              </a:tr>
              <a:tr h="215799">
                <a:tc>
                  <a:txBody>
                    <a:bodyPr/>
                    <a:lstStyle/>
                    <a:p>
                      <a:pPr marL="0" marR="0" lvl="0" indent="0" algn="l" rtl="0">
                        <a:lnSpc>
                          <a:spcPct val="100000"/>
                        </a:lnSpc>
                        <a:spcBef>
                          <a:spcPts val="0"/>
                        </a:spcBef>
                        <a:spcAft>
                          <a:spcPts val="0"/>
                        </a:spcAft>
                        <a:buClrTx/>
                        <a:buSzTx/>
                        <a:buFontTx/>
                        <a:buNone/>
                      </a:pPr>
                      <a:r>
                        <a:rPr lang="fr-FR" sz="1200" b="1" i="0" u="none" strike="noStrike" kern="1200" baseline="0" dirty="0">
                          <a:solidFill>
                            <a:schemeClr val="bg1"/>
                          </a:solidFill>
                          <a:latin typeface="+mn-lt"/>
                          <a:ea typeface="+mn-ea"/>
                          <a:cs typeface="+mn-cs"/>
                        </a:rPr>
                        <a:t>Partial or total </a:t>
                      </a:r>
                      <a:r>
                        <a:rPr lang="fr-FR" sz="1200" b="1" i="0" u="none" strike="noStrike" kern="1200" baseline="0" dirty="0" err="1">
                          <a:solidFill>
                            <a:schemeClr val="bg1"/>
                          </a:solidFill>
                          <a:latin typeface="+mn-lt"/>
                          <a:ea typeface="+mn-ea"/>
                          <a:cs typeface="+mn-cs"/>
                        </a:rPr>
                        <a:t>heat</a:t>
                      </a:r>
                      <a:r>
                        <a:rPr lang="fr-FR" sz="1200" b="1" i="0" u="none" strike="noStrike" kern="1200" baseline="0" dirty="0">
                          <a:solidFill>
                            <a:schemeClr val="bg1"/>
                          </a:solidFill>
                          <a:latin typeface="+mn-lt"/>
                          <a:ea typeface="+mn-ea"/>
                          <a:cs typeface="+mn-cs"/>
                        </a:rPr>
                        <a:t> </a:t>
                      </a:r>
                      <a:r>
                        <a:rPr lang="fr-FR" sz="1200" b="1" i="0" u="none" strike="noStrike" kern="1200" baseline="0" dirty="0" err="1">
                          <a:solidFill>
                            <a:schemeClr val="bg1"/>
                          </a:solidFill>
                          <a:latin typeface="+mn-lt"/>
                          <a:ea typeface="+mn-ea"/>
                          <a:cs typeface="+mn-cs"/>
                        </a:rPr>
                        <a:t>recovery</a:t>
                      </a:r>
                      <a:endParaRPr lang="fr-FR">
                        <a:solidFill>
                          <a:schemeClr val="bg1"/>
                        </a:solidFill>
                      </a:endParaRPr>
                    </a:p>
                  </a:txBody>
                  <a:tcPr>
                    <a:solidFill>
                      <a:schemeClr val="accent6">
                        <a:lumMod val="65000"/>
                      </a:schemeClr>
                    </a:solidFill>
                  </a:tcPr>
                </a:tc>
                <a:tc>
                  <a:txBody>
                    <a:bodyPr/>
                    <a:lstStyle/>
                    <a:p>
                      <a:pPr marL="0" marR="0" lvl="0" indent="0" algn="l" defTabSz="914400" rtl="0">
                        <a:lnSpc>
                          <a:spcPct val="100000"/>
                        </a:lnSpc>
                        <a:spcBef>
                          <a:spcPts val="0"/>
                        </a:spcBef>
                        <a:spcAft>
                          <a:spcPts val="0"/>
                        </a:spcAft>
                        <a:buClrTx/>
                        <a:buSzTx/>
                        <a:buFontTx/>
                        <a:buNone/>
                        <a:tabLst/>
                        <a:defRPr/>
                      </a:pPr>
                      <a:r>
                        <a:rPr lang="fr-FR" sz="1200" dirty="0">
                          <a:latin typeface="SAPDings"/>
                          <a:sym typeface="Wingdings 3"/>
                        </a:rPr>
                        <a:t></a:t>
                      </a:r>
                    </a:p>
                  </a:txBody>
                  <a:tcPr>
                    <a:solidFill>
                      <a:schemeClr val="accent6">
                        <a:lumMod val="95000"/>
                      </a:schemeClr>
                    </a:solidFill>
                  </a:tcPr>
                </a:tc>
                <a:tc>
                  <a:txBody>
                    <a:bodyPr/>
                    <a:lstStyle/>
                    <a:p>
                      <a:pPr marL="0" lvl="0" indent="0" algn="r" defTabSz="914400">
                        <a:lnSpc>
                          <a:spcPct val="100000"/>
                        </a:lnSpc>
                        <a:spcBef>
                          <a:spcPts val="0"/>
                        </a:spcBef>
                        <a:spcAft>
                          <a:spcPts val="0"/>
                        </a:spcAft>
                        <a:buNone/>
                        <a:tabLst/>
                        <a:defRPr/>
                      </a:pPr>
                      <a:endParaRPr lang="fr-FR" sz="1200" b="0" i="1" u="none" strike="noStrike" kern="1200" baseline="0" dirty="0">
                        <a:solidFill>
                          <a:schemeClr val="dk1"/>
                        </a:solidFill>
                        <a:latin typeface="+mn-lt"/>
                        <a:ea typeface="+mn-ea"/>
                        <a:cs typeface="+mn-cs"/>
                      </a:endParaRPr>
                    </a:p>
                  </a:txBody>
                  <a:tcPr>
                    <a:solidFill>
                      <a:schemeClr val="accent6">
                        <a:lumMod val="65000"/>
                      </a:schemeClr>
                    </a:solidFill>
                  </a:tcPr>
                </a:tc>
                <a:tc>
                  <a:txBody>
                    <a:bodyPr/>
                    <a:lstStyle/>
                    <a:p>
                      <a:pPr marL="0" lvl="0" indent="0" algn="l" defTabSz="914400">
                        <a:lnSpc>
                          <a:spcPct val="100000"/>
                        </a:lnSpc>
                        <a:spcBef>
                          <a:spcPts val="0"/>
                        </a:spcBef>
                        <a:spcAft>
                          <a:spcPts val="0"/>
                        </a:spcAft>
                        <a:buNone/>
                        <a:tabLst/>
                        <a:defRPr/>
                      </a:pPr>
                      <a:endParaRPr lang="fr-FR" sz="1200" dirty="0">
                        <a:latin typeface="SAPDings"/>
                        <a:sym typeface="Wingdings 3"/>
                      </a:endParaRPr>
                    </a:p>
                  </a:txBody>
                  <a:tcPr>
                    <a:solidFill>
                      <a:schemeClr val="accent6">
                        <a:lumMod val="95000"/>
                      </a:schemeClr>
                    </a:solidFill>
                  </a:tcPr>
                </a:tc>
                <a:extLst>
                  <a:ext uri="{0D108BD9-81ED-4DB2-BD59-A6C34878D82A}">
                    <a16:rowId xmlns:a16="http://schemas.microsoft.com/office/drawing/2014/main" val="1881622627"/>
                  </a:ext>
                </a:extLst>
              </a:tr>
              <a:tr h="215799">
                <a:tc>
                  <a:txBody>
                    <a:bodyPr/>
                    <a:lstStyle/>
                    <a:p>
                      <a:pPr lvl="0">
                        <a:buNone/>
                      </a:pPr>
                      <a:r>
                        <a:rPr lang="fr-FR" sz="1200" b="1" i="0" u="none" strike="noStrike" kern="1200" baseline="0" dirty="0" err="1">
                          <a:solidFill>
                            <a:schemeClr val="bg1"/>
                          </a:solidFill>
                          <a:latin typeface="+mn-lt"/>
                          <a:ea typeface="+mn-ea"/>
                          <a:cs typeface="+mn-cs"/>
                        </a:rPr>
                        <a:t>Coil</a:t>
                      </a:r>
                      <a:r>
                        <a:rPr lang="fr-FR" sz="1200" b="1" i="0" u="none" strike="noStrike" kern="1200" baseline="0" dirty="0">
                          <a:solidFill>
                            <a:schemeClr val="bg1"/>
                          </a:solidFill>
                          <a:latin typeface="+mn-lt"/>
                          <a:ea typeface="+mn-ea"/>
                          <a:cs typeface="+mn-cs"/>
                        </a:rPr>
                        <a:t> Anti-</a:t>
                      </a:r>
                      <a:r>
                        <a:rPr lang="fr-FR" sz="1200" b="1" i="0" u="none" strike="noStrike" kern="1200" baseline="0" dirty="0" err="1">
                          <a:solidFill>
                            <a:schemeClr val="bg1"/>
                          </a:solidFill>
                          <a:latin typeface="+mn-lt"/>
                          <a:ea typeface="+mn-ea"/>
                          <a:cs typeface="+mn-cs"/>
                        </a:rPr>
                        <a:t>corosion</a:t>
                      </a:r>
                      <a:r>
                        <a:rPr lang="fr-FR" sz="1200" b="1" i="0" u="none" strike="noStrike" kern="1200" baseline="0" dirty="0">
                          <a:solidFill>
                            <a:schemeClr val="bg1"/>
                          </a:solidFill>
                          <a:latin typeface="+mn-lt"/>
                          <a:ea typeface="+mn-ea"/>
                          <a:cs typeface="+mn-cs"/>
                        </a:rPr>
                        <a:t>  protection</a:t>
                      </a:r>
                      <a:endParaRPr lang="fr-FR"/>
                    </a:p>
                  </a:txBody>
                  <a:tcPr>
                    <a:solidFill>
                      <a:schemeClr val="accent6">
                        <a:lumMod val="65000"/>
                      </a:schemeClr>
                    </a:solidFill>
                  </a:tcPr>
                </a:tc>
                <a:tc>
                  <a:txBody>
                    <a:bodyPr/>
                    <a:lstStyle/>
                    <a:p>
                      <a:pPr marL="0" marR="0" lvl="0" indent="0" algn="l" defTabSz="914400" rtl="0">
                        <a:lnSpc>
                          <a:spcPct val="100000"/>
                        </a:lnSpc>
                        <a:spcBef>
                          <a:spcPts val="0"/>
                        </a:spcBef>
                        <a:spcAft>
                          <a:spcPts val="0"/>
                        </a:spcAft>
                        <a:buClrTx/>
                        <a:buSzTx/>
                        <a:buFontTx/>
                        <a:buNone/>
                        <a:tabLst/>
                        <a:defRPr/>
                      </a:pPr>
                      <a:r>
                        <a:rPr lang="fr-FR" sz="1200" dirty="0">
                          <a:latin typeface="SAPDings"/>
                          <a:sym typeface="Wingdings 3"/>
                        </a:rPr>
                        <a:t></a:t>
                      </a:r>
                    </a:p>
                  </a:txBody>
                  <a:tcPr>
                    <a:solidFill>
                      <a:schemeClr val="accent6">
                        <a:lumMod val="95000"/>
                      </a:schemeClr>
                    </a:solidFill>
                  </a:tcPr>
                </a:tc>
                <a:tc>
                  <a:txBody>
                    <a:bodyPr/>
                    <a:lstStyle/>
                    <a:p>
                      <a:pPr marL="0" marR="0" lvl="0" indent="0" algn="r" rtl="0">
                        <a:lnSpc>
                          <a:spcPct val="100000"/>
                        </a:lnSpc>
                        <a:spcBef>
                          <a:spcPts val="0"/>
                        </a:spcBef>
                        <a:spcAft>
                          <a:spcPts val="0"/>
                        </a:spcAft>
                        <a:buClrTx/>
                        <a:buSzTx/>
                        <a:buFontTx/>
                        <a:buNone/>
                      </a:pPr>
                      <a:r>
                        <a:rPr lang="fr-FR" sz="1200" b="0" i="1" u="none" strike="noStrike" kern="1200" baseline="0" dirty="0" err="1">
                          <a:solidFill>
                            <a:schemeClr val="dk1"/>
                          </a:solidFill>
                          <a:latin typeface="+mn-lt"/>
                          <a:ea typeface="+mn-ea"/>
                          <a:cs typeface="+mn-cs"/>
                        </a:rPr>
                        <a:t>Supplied</a:t>
                      </a:r>
                      <a:r>
                        <a:rPr lang="fr-FR" sz="1200" b="0" i="1" u="none" strike="noStrike" kern="1200" baseline="0" dirty="0">
                          <a:solidFill>
                            <a:schemeClr val="dk1"/>
                          </a:solidFill>
                          <a:latin typeface="+mn-lt"/>
                          <a:ea typeface="+mn-ea"/>
                          <a:cs typeface="+mn-cs"/>
                        </a:rPr>
                        <a:t> as standard</a:t>
                      </a:r>
                      <a:endParaRPr lang="fr-FR"/>
                    </a:p>
                  </a:txBody>
                  <a:tcPr>
                    <a:solidFill>
                      <a:schemeClr val="accent6">
                        <a:lumMod val="65000"/>
                      </a:schemeClr>
                    </a:solidFill>
                  </a:tcPr>
                </a:tc>
                <a:tc>
                  <a:txBody>
                    <a:bodyPr/>
                    <a:lstStyle/>
                    <a:p>
                      <a:pPr marL="0" marR="0" lvl="0" indent="0" algn="l" defTabSz="914400" rtl="0">
                        <a:lnSpc>
                          <a:spcPct val="100000"/>
                        </a:lnSpc>
                        <a:spcBef>
                          <a:spcPts val="0"/>
                        </a:spcBef>
                        <a:spcAft>
                          <a:spcPts val="0"/>
                        </a:spcAft>
                        <a:buClrTx/>
                        <a:buSzTx/>
                        <a:buFontTx/>
                        <a:buNone/>
                        <a:tabLst/>
                        <a:defRPr/>
                      </a:pPr>
                      <a:r>
                        <a:rPr lang="fr-FR" sz="1200" dirty="0">
                          <a:latin typeface="SAPDings"/>
                          <a:sym typeface="Wingdings 2"/>
                        </a:rPr>
                        <a:t></a:t>
                      </a:r>
                      <a:endParaRPr lang="fr-FR" sz="1200" dirty="0">
                        <a:latin typeface="SAPDings"/>
                        <a:sym typeface="Wingdings 3"/>
                      </a:endParaRPr>
                    </a:p>
                  </a:txBody>
                  <a:tcPr>
                    <a:solidFill>
                      <a:schemeClr val="accent6">
                        <a:lumMod val="95000"/>
                      </a:schemeClr>
                    </a:solidFill>
                  </a:tcPr>
                </a:tc>
                <a:extLst>
                  <a:ext uri="{0D108BD9-81ED-4DB2-BD59-A6C34878D82A}">
                    <a16:rowId xmlns:a16="http://schemas.microsoft.com/office/drawing/2014/main" val="2457930998"/>
                  </a:ext>
                </a:extLst>
              </a:tr>
              <a:tr h="215799">
                <a:tc>
                  <a:txBody>
                    <a:bodyPr/>
                    <a:lstStyle/>
                    <a:p>
                      <a:pPr marL="0" marR="0" lvl="0" indent="0" algn="l" rtl="0">
                        <a:lnSpc>
                          <a:spcPct val="100000"/>
                        </a:lnSpc>
                        <a:spcBef>
                          <a:spcPts val="0"/>
                        </a:spcBef>
                        <a:spcAft>
                          <a:spcPts val="0"/>
                        </a:spcAft>
                        <a:buClrTx/>
                        <a:buSzTx/>
                        <a:buFontTx/>
                        <a:buNone/>
                      </a:pPr>
                      <a:r>
                        <a:rPr lang="fr-FR" sz="1200" b="1" i="0" u="none" strike="noStrike" kern="1200" baseline="0" dirty="0">
                          <a:solidFill>
                            <a:schemeClr val="bg1"/>
                          </a:solidFill>
                          <a:latin typeface="+mn-lt"/>
                          <a:ea typeface="+mn-ea"/>
                          <a:cs typeface="+mn-cs"/>
                        </a:rPr>
                        <a:t>Anti-Intrusion </a:t>
                      </a:r>
                      <a:r>
                        <a:rPr lang="fr-FR" sz="1200" b="1" i="0" u="none" strike="noStrike" kern="1200" baseline="0" dirty="0" err="1">
                          <a:solidFill>
                            <a:schemeClr val="bg1"/>
                          </a:solidFill>
                          <a:latin typeface="+mn-lt"/>
                          <a:ea typeface="+mn-ea"/>
                          <a:cs typeface="+mn-cs"/>
                        </a:rPr>
                        <a:t>Coil</a:t>
                      </a:r>
                      <a:r>
                        <a:rPr lang="fr-FR" sz="1200" b="1" i="0" u="none" strike="noStrike" kern="1200" baseline="0" dirty="0">
                          <a:solidFill>
                            <a:schemeClr val="bg1"/>
                          </a:solidFill>
                          <a:latin typeface="+mn-lt"/>
                          <a:ea typeface="+mn-ea"/>
                          <a:cs typeface="+mn-cs"/>
                        </a:rPr>
                        <a:t> protective grille </a:t>
                      </a:r>
                    </a:p>
                  </a:txBody>
                  <a:tcPr>
                    <a:solidFill>
                      <a:schemeClr val="accent6">
                        <a:lumMod val="65000"/>
                      </a:schemeClr>
                    </a:solidFill>
                  </a:tcPr>
                </a:tc>
                <a:tc>
                  <a:txBody>
                    <a:bodyPr/>
                    <a:lstStyle/>
                    <a:p>
                      <a:pPr marL="0" marR="0" lvl="0" indent="0" algn="l" defTabSz="914400" rtl="0">
                        <a:lnSpc>
                          <a:spcPct val="100000"/>
                        </a:lnSpc>
                        <a:spcBef>
                          <a:spcPts val="0"/>
                        </a:spcBef>
                        <a:spcAft>
                          <a:spcPts val="0"/>
                        </a:spcAft>
                        <a:buClrTx/>
                        <a:buSzTx/>
                        <a:buFontTx/>
                        <a:buNone/>
                        <a:tabLst/>
                        <a:defRPr/>
                      </a:pPr>
                      <a:r>
                        <a:rPr lang="fr-FR" sz="1200" dirty="0">
                          <a:latin typeface="SAPDings"/>
                          <a:sym typeface="Wingdings 3"/>
                        </a:rPr>
                        <a:t></a:t>
                      </a:r>
                    </a:p>
                  </a:txBody>
                  <a:tcPr>
                    <a:solidFill>
                      <a:schemeClr val="accent6">
                        <a:lumMod val="95000"/>
                      </a:schemeClr>
                    </a:solidFill>
                  </a:tcPr>
                </a:tc>
                <a:tc>
                  <a:txBody>
                    <a:bodyPr/>
                    <a:lstStyle/>
                    <a:p>
                      <a:pPr marL="0" marR="0" lvl="0" indent="0" algn="r" rtl="0">
                        <a:lnSpc>
                          <a:spcPct val="100000"/>
                        </a:lnSpc>
                        <a:spcBef>
                          <a:spcPts val="0"/>
                        </a:spcBef>
                        <a:spcAft>
                          <a:spcPts val="0"/>
                        </a:spcAft>
                        <a:buClrTx/>
                        <a:buSzTx/>
                        <a:buFontTx/>
                        <a:buNone/>
                      </a:pPr>
                      <a:r>
                        <a:rPr lang="fr-FR" sz="1200" b="0" i="1" u="none" strike="noStrike" kern="1200" baseline="0" dirty="0">
                          <a:solidFill>
                            <a:schemeClr val="dk1"/>
                          </a:solidFill>
                          <a:latin typeface="+mn-lt"/>
                          <a:ea typeface="+mn-ea"/>
                          <a:cs typeface="+mn-cs"/>
                        </a:rPr>
                        <a:t>Option </a:t>
                      </a:r>
                      <a:endParaRPr lang="fr-FR" sz="1200" b="1" i="1" u="none" strike="noStrike" kern="1200" baseline="0">
                        <a:solidFill>
                          <a:schemeClr val="tx1"/>
                        </a:solidFill>
                        <a:latin typeface="+mn-lt"/>
                        <a:ea typeface="+mn-ea"/>
                        <a:cs typeface="+mn-cs"/>
                      </a:endParaRPr>
                    </a:p>
                  </a:txBody>
                  <a:tcPr>
                    <a:solidFill>
                      <a:schemeClr val="accent6">
                        <a:lumMod val="65000"/>
                      </a:schemeClr>
                    </a:solidFill>
                  </a:tcPr>
                </a:tc>
                <a:tc>
                  <a:txBody>
                    <a:bodyPr/>
                    <a:lstStyle/>
                    <a:p>
                      <a:pPr marL="0" marR="0" lvl="0" indent="0" algn="l" defTabSz="914400" rtl="0">
                        <a:lnSpc>
                          <a:spcPct val="100000"/>
                        </a:lnSpc>
                        <a:spcBef>
                          <a:spcPts val="0"/>
                        </a:spcBef>
                        <a:spcAft>
                          <a:spcPts val="0"/>
                        </a:spcAft>
                        <a:buClrTx/>
                        <a:buSzTx/>
                        <a:buFontTx/>
                        <a:buNone/>
                        <a:tabLst/>
                        <a:defRPr/>
                      </a:pPr>
                      <a:r>
                        <a:rPr lang="fr-FR" sz="1200" dirty="0">
                          <a:latin typeface="SAPDings"/>
                          <a:sym typeface="Wingdings 3"/>
                        </a:rPr>
                        <a:t></a:t>
                      </a:r>
                    </a:p>
                  </a:txBody>
                  <a:tcPr>
                    <a:solidFill>
                      <a:schemeClr val="accent6">
                        <a:lumMod val="95000"/>
                      </a:schemeClr>
                    </a:solidFill>
                  </a:tcPr>
                </a:tc>
                <a:extLst>
                  <a:ext uri="{0D108BD9-81ED-4DB2-BD59-A6C34878D82A}">
                    <a16:rowId xmlns:a16="http://schemas.microsoft.com/office/drawing/2014/main" val="2349003324"/>
                  </a:ext>
                </a:extLst>
              </a:tr>
            </a:tbl>
          </a:graphicData>
        </a:graphic>
      </p:graphicFrame>
      <p:sp>
        <p:nvSpPr>
          <p:cNvPr id="7" name="Espace réservé de la date 4">
            <a:extLst>
              <a:ext uri="{FF2B5EF4-FFF2-40B4-BE49-F238E27FC236}">
                <a16:creationId xmlns:a16="http://schemas.microsoft.com/office/drawing/2014/main" id="{6D6E82C3-C671-4455-8830-55FB3135011C}"/>
              </a:ext>
            </a:extLst>
          </p:cNvPr>
          <p:cNvSpPr>
            <a:spLocks noGrp="1"/>
          </p:cNvSpPr>
          <p:nvPr>
            <p:ph type="dt" sz="half" idx="10"/>
          </p:nvPr>
        </p:nvSpPr>
        <p:spPr>
          <a:xfrm>
            <a:off x="166688" y="6456940"/>
            <a:ext cx="961760" cy="365125"/>
          </a:xfrm>
        </p:spPr>
        <p:txBody>
          <a:bodyPr/>
          <a:lstStyle/>
          <a:p>
            <a:fld id="{925EC157-FA82-4246-94D9-527CAF0DA261}" type="datetime1">
              <a:rPr lang="fr-FR" smtClean="0"/>
              <a:pPr/>
              <a:t>10/07/2023</a:t>
            </a:fld>
            <a:endParaRPr lang="fr-FR"/>
          </a:p>
        </p:txBody>
      </p:sp>
      <p:sp>
        <p:nvSpPr>
          <p:cNvPr id="8" name="Espace réservé du pied de page 7">
            <a:extLst>
              <a:ext uri="{FF2B5EF4-FFF2-40B4-BE49-F238E27FC236}">
                <a16:creationId xmlns:a16="http://schemas.microsoft.com/office/drawing/2014/main" id="{90F6774B-680F-4BF1-807D-2E603D6F10A4}"/>
              </a:ext>
            </a:extLst>
          </p:cNvPr>
          <p:cNvSpPr>
            <a:spLocks noGrp="1"/>
          </p:cNvSpPr>
          <p:nvPr>
            <p:ph type="ftr" sz="quarter" idx="11"/>
          </p:nvPr>
        </p:nvSpPr>
        <p:spPr>
          <a:xfrm>
            <a:off x="993415" y="6456781"/>
            <a:ext cx="4114800" cy="365125"/>
          </a:xfrm>
          <a:prstGeom prst="rect">
            <a:avLst/>
          </a:prstGeom>
        </p:spPr>
        <p:txBody>
          <a:bodyPr/>
          <a:lstStyle/>
          <a:p>
            <a:r>
              <a:rPr lang="fr-FR"/>
              <a:t>- Aquaciat &amp; Aquaciat</a:t>
            </a:r>
            <a:r>
              <a:rPr lang="fr-FR" baseline="30000"/>
              <a:t>power</a:t>
            </a:r>
            <a:r>
              <a:rPr lang="fr-FR"/>
              <a:t>– customer presentation</a:t>
            </a:r>
          </a:p>
        </p:txBody>
      </p:sp>
    </p:spTree>
    <p:extLst>
      <p:ext uri="{BB962C8B-B14F-4D97-AF65-F5344CB8AC3E}">
        <p14:creationId xmlns:p14="http://schemas.microsoft.com/office/powerpoint/2010/main" val="33628973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44A2660-ED7F-411E-9E22-15BB44F759F3}"/>
              </a:ext>
            </a:extLst>
          </p:cNvPr>
          <p:cNvSpPr>
            <a:spLocks noGrp="1"/>
          </p:cNvSpPr>
          <p:nvPr>
            <p:ph type="body" sz="quarter" idx="12"/>
          </p:nvPr>
        </p:nvSpPr>
        <p:spPr>
          <a:xfrm>
            <a:off x="1238249" y="2244090"/>
            <a:ext cx="4317820" cy="1664970"/>
          </a:xfrm>
        </p:spPr>
        <p:txBody>
          <a:bodyPr/>
          <a:lstStyle/>
          <a:p>
            <a:endParaRPr lang="fr-FR"/>
          </a:p>
          <a:p>
            <a:r>
              <a:rPr lang="fr-FR" sz="2000"/>
              <a:t>BLUEDGE</a:t>
            </a:r>
            <a:r>
              <a:rPr lang="en-US" sz="2000" cap="none" baseline="30000"/>
              <a:t>®</a:t>
            </a:r>
            <a:r>
              <a:rPr lang="fr-FR" sz="2000"/>
              <a:t> SERVICE PLATFORM</a:t>
            </a:r>
          </a:p>
        </p:txBody>
      </p:sp>
    </p:spTree>
    <p:extLst>
      <p:ext uri="{BB962C8B-B14F-4D97-AF65-F5344CB8AC3E}">
        <p14:creationId xmlns:p14="http://schemas.microsoft.com/office/powerpoint/2010/main" val="1230885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personne&#10;&#10;Description générée automatiquement">
            <a:extLst>
              <a:ext uri="{FF2B5EF4-FFF2-40B4-BE49-F238E27FC236}">
                <a16:creationId xmlns:a16="http://schemas.microsoft.com/office/drawing/2014/main" id="{8D44D8C5-254B-49B1-9DAD-146DA147B33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448297" y="128943"/>
            <a:ext cx="6743703" cy="6314683"/>
          </a:xfrm>
          <a:prstGeom prst="rect">
            <a:avLst/>
          </a:prstGeom>
        </p:spPr>
      </p:pic>
      <p:sp>
        <p:nvSpPr>
          <p:cNvPr id="3" name="Titre 2">
            <a:extLst>
              <a:ext uri="{FF2B5EF4-FFF2-40B4-BE49-F238E27FC236}">
                <a16:creationId xmlns:a16="http://schemas.microsoft.com/office/drawing/2014/main" id="{BFC71274-BD25-482F-8ACD-071BA7C6B145}"/>
              </a:ext>
            </a:extLst>
          </p:cNvPr>
          <p:cNvSpPr>
            <a:spLocks noGrp="1"/>
          </p:cNvSpPr>
          <p:nvPr>
            <p:ph type="title"/>
          </p:nvPr>
        </p:nvSpPr>
        <p:spPr/>
        <p:txBody>
          <a:bodyPr/>
          <a:lstStyle/>
          <a:p>
            <a:r>
              <a:rPr lang="en-US"/>
              <a:t>HVAC EXPERTS CLOSE AT HAND</a:t>
            </a:r>
          </a:p>
        </p:txBody>
      </p:sp>
      <p:sp>
        <p:nvSpPr>
          <p:cNvPr id="4" name="Espace réservé du texte 3">
            <a:extLst>
              <a:ext uri="{FF2B5EF4-FFF2-40B4-BE49-F238E27FC236}">
                <a16:creationId xmlns:a16="http://schemas.microsoft.com/office/drawing/2014/main" id="{B358A015-3B77-4FA9-8CD6-01074B622F0A}"/>
              </a:ext>
            </a:extLst>
          </p:cNvPr>
          <p:cNvSpPr>
            <a:spLocks noGrp="1"/>
          </p:cNvSpPr>
          <p:nvPr>
            <p:ph type="body" sz="quarter" idx="12"/>
          </p:nvPr>
        </p:nvSpPr>
        <p:spPr>
          <a:xfrm>
            <a:off x="517525" y="1781175"/>
            <a:ext cx="4500636" cy="4267199"/>
          </a:xfrm>
        </p:spPr>
        <p:txBody>
          <a:bodyPr/>
          <a:lstStyle/>
          <a:p>
            <a:pPr marL="0" lvl="3" indent="0">
              <a:lnSpc>
                <a:spcPct val="100000"/>
              </a:lnSpc>
              <a:spcBef>
                <a:spcPts val="0"/>
              </a:spcBef>
              <a:spcAft>
                <a:spcPts val="0"/>
              </a:spcAft>
              <a:buClr>
                <a:srgbClr val="FF0000"/>
              </a:buClr>
              <a:buNone/>
              <a:defRPr/>
            </a:pPr>
            <a:r>
              <a:rPr lang="en-US" sz="1600" b="1" spc="-4">
                <a:solidFill>
                  <a:srgbClr val="FF0000"/>
                </a:solidFill>
                <a:cs typeface="Calibri"/>
              </a:rPr>
              <a:t>A COMBINATION OF KNOWLEDGE AND EXPERIENCE FOR BETTER TECHNICAL SUPPORT</a:t>
            </a:r>
          </a:p>
          <a:p>
            <a:pPr marL="0" lvl="3" indent="0">
              <a:lnSpc>
                <a:spcPct val="100000"/>
              </a:lnSpc>
              <a:spcBef>
                <a:spcPts val="0"/>
              </a:spcBef>
              <a:spcAft>
                <a:spcPts val="0"/>
              </a:spcAft>
              <a:buClr>
                <a:srgbClr val="FF0000"/>
              </a:buClr>
              <a:buNone/>
              <a:defRPr/>
            </a:pPr>
            <a:r>
              <a:rPr lang="en-US" sz="1600" b="1" spc="-4">
                <a:solidFill>
                  <a:srgbClr val="FF0000"/>
                </a:solidFill>
                <a:cs typeface="Calibri"/>
              </a:rPr>
              <a:t> </a:t>
            </a:r>
          </a:p>
          <a:p>
            <a:pPr marL="34200" lvl="2" indent="0">
              <a:lnSpc>
                <a:spcPct val="100000"/>
              </a:lnSpc>
              <a:spcBef>
                <a:spcPts val="0"/>
              </a:spcBef>
              <a:spcAft>
                <a:spcPts val="0"/>
              </a:spcAft>
              <a:buClr>
                <a:srgbClr val="FF0000"/>
              </a:buClr>
              <a:buNone/>
              <a:defRPr/>
            </a:pPr>
            <a:r>
              <a:rPr lang="en-US" sz="1400">
                <a:solidFill>
                  <a:prstClr val="black"/>
                </a:solidFill>
              </a:rPr>
              <a:t>Our qualified and responsive </a:t>
            </a:r>
            <a:r>
              <a:rPr lang="en-US" sz="1400" err="1">
                <a:solidFill>
                  <a:prstClr val="black"/>
                </a:solidFill>
              </a:rPr>
              <a:t>BluEdge</a:t>
            </a:r>
            <a:r>
              <a:rPr lang="en-US" sz="1400">
                <a:solidFill>
                  <a:prstClr val="black"/>
                </a:solidFill>
              </a:rPr>
              <a:t> teams of technicians are available to implement actions on site and ensure optimal operation of your equipment. Thanks to our expertise and experience in the fields of maintenance and technical service, our </a:t>
            </a:r>
            <a:r>
              <a:rPr lang="en-US" sz="1400" err="1">
                <a:solidFill>
                  <a:prstClr val="black"/>
                </a:solidFill>
              </a:rPr>
              <a:t>BluEdge</a:t>
            </a:r>
            <a:r>
              <a:rPr lang="en-US" sz="1400">
                <a:solidFill>
                  <a:prstClr val="black"/>
                </a:solidFill>
              </a:rPr>
              <a:t> service platform offers a wide range of services from pre-sales technical support and diagnostics right through to energy audits.</a:t>
            </a:r>
          </a:p>
          <a:p>
            <a:pPr marL="34200" lvl="2" indent="0">
              <a:lnSpc>
                <a:spcPct val="100000"/>
              </a:lnSpc>
              <a:spcBef>
                <a:spcPts val="0"/>
              </a:spcBef>
              <a:spcAft>
                <a:spcPts val="0"/>
              </a:spcAft>
              <a:buClr>
                <a:srgbClr val="FF0000"/>
              </a:buClr>
              <a:buNone/>
              <a:defRPr/>
            </a:pPr>
            <a:endParaRPr lang="en-US" sz="1400">
              <a:solidFill>
                <a:prstClr val="black"/>
              </a:solidFill>
            </a:endParaRPr>
          </a:p>
          <a:p>
            <a:pPr marL="34200" lvl="2" indent="0">
              <a:lnSpc>
                <a:spcPct val="100000"/>
              </a:lnSpc>
              <a:spcBef>
                <a:spcPts val="0"/>
              </a:spcBef>
              <a:spcAft>
                <a:spcPts val="0"/>
              </a:spcAft>
              <a:buClr>
                <a:srgbClr val="FF0000"/>
              </a:buClr>
              <a:buNone/>
              <a:defRPr/>
            </a:pPr>
            <a:r>
              <a:rPr lang="en-US" sz="1400">
                <a:solidFill>
                  <a:prstClr val="black"/>
                </a:solidFill>
              </a:rPr>
              <a:t>Our dedicated hotline for off-site support with our engineers and technicians on the field, work hand in hand to meet your expectations in terms of energy efficiency. Our priority, 24/7: to allow you to focus on your business whilst our </a:t>
            </a:r>
            <a:r>
              <a:rPr lang="en-US" sz="1400" err="1">
                <a:solidFill>
                  <a:prstClr val="black"/>
                </a:solidFill>
              </a:rPr>
              <a:t>BluEdge</a:t>
            </a:r>
            <a:r>
              <a:rPr lang="en-US" sz="1400">
                <a:solidFill>
                  <a:prstClr val="black"/>
                </a:solidFill>
              </a:rPr>
              <a:t> service platform provides you with the best possible level of service.</a:t>
            </a:r>
          </a:p>
          <a:p>
            <a:endParaRPr lang="en-US"/>
          </a:p>
        </p:txBody>
      </p:sp>
    </p:spTree>
    <p:extLst>
      <p:ext uri="{BB962C8B-B14F-4D97-AF65-F5344CB8AC3E}">
        <p14:creationId xmlns:p14="http://schemas.microsoft.com/office/powerpoint/2010/main" val="11333032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F561AC5-29AC-30DF-039B-752FD26FABDC}"/>
              </a:ext>
            </a:extLst>
          </p:cNvPr>
          <p:cNvSpPr/>
          <p:nvPr/>
        </p:nvSpPr>
        <p:spPr>
          <a:xfrm>
            <a:off x="10808414" y="3910940"/>
            <a:ext cx="1157555" cy="198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2A4BEEDC-1176-ED8D-0921-EA722EC13720}"/>
              </a:ext>
            </a:extLst>
          </p:cNvPr>
          <p:cNvPicPr>
            <a:picLocks noChangeAspect="1"/>
          </p:cNvPicPr>
          <p:nvPr/>
        </p:nvPicPr>
        <p:blipFill>
          <a:blip r:embed="rId2"/>
          <a:stretch>
            <a:fillRect/>
          </a:stretch>
        </p:blipFill>
        <p:spPr>
          <a:xfrm>
            <a:off x="6024081" y="3910940"/>
            <a:ext cx="1382342" cy="190500"/>
          </a:xfrm>
          <a:prstGeom prst="rect">
            <a:avLst/>
          </a:prstGeom>
        </p:spPr>
      </p:pic>
      <p:sp>
        <p:nvSpPr>
          <p:cNvPr id="3" name="Titre 2">
            <a:extLst>
              <a:ext uri="{FF2B5EF4-FFF2-40B4-BE49-F238E27FC236}">
                <a16:creationId xmlns:a16="http://schemas.microsoft.com/office/drawing/2014/main" id="{3732CC43-ADFB-41A5-8932-A897FA13C8A6}"/>
              </a:ext>
            </a:extLst>
          </p:cNvPr>
          <p:cNvSpPr>
            <a:spLocks noGrp="1"/>
          </p:cNvSpPr>
          <p:nvPr>
            <p:ph type="title"/>
          </p:nvPr>
        </p:nvSpPr>
        <p:spPr/>
        <p:txBody>
          <a:bodyPr/>
          <a:lstStyle/>
          <a:p>
            <a:r>
              <a:rPr lang="fr-FR"/>
              <a:t>A WHOLE WORD OF SERVICES</a:t>
            </a:r>
            <a:endParaRPr lang="en-US"/>
          </a:p>
        </p:txBody>
      </p:sp>
      <p:sp>
        <p:nvSpPr>
          <p:cNvPr id="4" name="Espace réservé du texte 3">
            <a:extLst>
              <a:ext uri="{FF2B5EF4-FFF2-40B4-BE49-F238E27FC236}">
                <a16:creationId xmlns:a16="http://schemas.microsoft.com/office/drawing/2014/main" id="{2D4877F3-D0C8-4C05-ABED-8F710579BC7A}"/>
              </a:ext>
            </a:extLst>
          </p:cNvPr>
          <p:cNvSpPr>
            <a:spLocks noGrp="1"/>
          </p:cNvSpPr>
          <p:nvPr>
            <p:ph type="body" sz="quarter" idx="12"/>
          </p:nvPr>
        </p:nvSpPr>
        <p:spPr/>
        <p:txBody>
          <a:bodyPr/>
          <a:lstStyle/>
          <a:p>
            <a:pPr marL="0" indent="0">
              <a:buNone/>
            </a:pPr>
            <a:r>
              <a:rPr lang="en-US" sz="1600" spc="-4">
                <a:solidFill>
                  <a:srgbClr val="FF0000"/>
                </a:solidFill>
                <a:cs typeface="Calibri"/>
              </a:rPr>
              <a:t>A COMPLETE SERVICE OFFER</a:t>
            </a:r>
          </a:p>
          <a:p>
            <a:pPr marL="0" indent="0">
              <a:buNone/>
            </a:pPr>
            <a:endParaRPr lang="en-US" sz="1400" b="0">
              <a:solidFill>
                <a:prstClr val="black"/>
              </a:solidFill>
            </a:endParaRPr>
          </a:p>
          <a:p>
            <a:pPr marL="0" indent="0">
              <a:buNone/>
            </a:pPr>
            <a:r>
              <a:rPr lang="en-US" sz="1400" b="0">
                <a:solidFill>
                  <a:prstClr val="black"/>
                </a:solidFill>
              </a:rPr>
              <a:t>Our full spectrum service and maintenance offering gives total peace of mind for building owners and managers. </a:t>
            </a:r>
            <a:r>
              <a:rPr lang="en-US" sz="1400" b="0" err="1">
                <a:solidFill>
                  <a:prstClr val="black"/>
                </a:solidFill>
              </a:rPr>
              <a:t>Organisations</a:t>
            </a:r>
            <a:r>
              <a:rPr lang="en-US" sz="1400" b="0">
                <a:solidFill>
                  <a:prstClr val="black"/>
                </a:solidFill>
              </a:rPr>
              <a:t> both large and small trust us to look after their buildings and HVAC needs, ensuring reliable, efficient, cost-effective buildings that are comfortable to live and work in.</a:t>
            </a:r>
          </a:p>
          <a:p>
            <a:endParaRPr lang="en-US" sz="1400" b="0">
              <a:solidFill>
                <a:prstClr val="black"/>
              </a:solidFill>
            </a:endParaRPr>
          </a:p>
          <a:p>
            <a:pPr marL="0" indent="0">
              <a:buNone/>
            </a:pPr>
            <a:r>
              <a:rPr lang="en-US" sz="1400" b="0">
                <a:solidFill>
                  <a:prstClr val="black"/>
                </a:solidFill>
              </a:rPr>
              <a:t>We have a choice of service levels, enabling you to tailor the level of cover exactly to your needs and budget. </a:t>
            </a:r>
          </a:p>
          <a:p>
            <a:pPr marL="0" indent="0">
              <a:buNone/>
            </a:pPr>
            <a:endParaRPr lang="en-US" sz="1400" b="0">
              <a:solidFill>
                <a:prstClr val="black"/>
              </a:solidFill>
            </a:endParaRPr>
          </a:p>
          <a:p>
            <a:pPr marL="0" indent="0">
              <a:buNone/>
            </a:pPr>
            <a:r>
              <a:rPr lang="en-US" sz="1400" b="0">
                <a:solidFill>
                  <a:prstClr val="black"/>
                </a:solidFill>
              </a:rPr>
              <a:t>We have a range of intelligent remote monitoring solutions, providing 24/7 alerts for potential problems. Our expert analysts constantly review any out of condition or alarm statuses, to diagnose issues and prioritize service calls to reduce costs and restore full operation in the shortest possible time.</a:t>
            </a:r>
          </a:p>
          <a:p>
            <a:endParaRPr lang="en-US"/>
          </a:p>
        </p:txBody>
      </p:sp>
      <p:pic>
        <p:nvPicPr>
          <p:cNvPr id="8" name="Image 7">
            <a:extLst>
              <a:ext uri="{FF2B5EF4-FFF2-40B4-BE49-F238E27FC236}">
                <a16:creationId xmlns:a16="http://schemas.microsoft.com/office/drawing/2014/main" id="{484FD6FF-AAA2-4A67-B731-79F550943E4A}"/>
              </a:ext>
            </a:extLst>
          </p:cNvPr>
          <p:cNvPicPr>
            <a:picLocks noChangeAspect="1"/>
          </p:cNvPicPr>
          <p:nvPr/>
        </p:nvPicPr>
        <p:blipFill>
          <a:blip r:embed="rId3"/>
          <a:stretch>
            <a:fillRect/>
          </a:stretch>
        </p:blipFill>
        <p:spPr>
          <a:xfrm>
            <a:off x="7611441" y="428124"/>
            <a:ext cx="2857500" cy="1409700"/>
          </a:xfrm>
          <a:prstGeom prst="rect">
            <a:avLst/>
          </a:prstGeom>
        </p:spPr>
      </p:pic>
      <p:sp>
        <p:nvSpPr>
          <p:cNvPr id="2" name="Rectangle 1">
            <a:extLst>
              <a:ext uri="{FF2B5EF4-FFF2-40B4-BE49-F238E27FC236}">
                <a16:creationId xmlns:a16="http://schemas.microsoft.com/office/drawing/2014/main" id="{F5D74A95-FD42-43BF-B95B-6D76AC62692C}"/>
              </a:ext>
            </a:extLst>
          </p:cNvPr>
          <p:cNvSpPr/>
          <p:nvPr/>
        </p:nvSpPr>
        <p:spPr>
          <a:xfrm>
            <a:off x="6268278" y="4890052"/>
            <a:ext cx="1186070" cy="190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descr="Une image contenant texte, habits, homme, capture d’écran&#10;&#10;Description générée automatiquement">
            <a:extLst>
              <a:ext uri="{FF2B5EF4-FFF2-40B4-BE49-F238E27FC236}">
                <a16:creationId xmlns:a16="http://schemas.microsoft.com/office/drawing/2014/main" id="{1DF034F7-FF89-BAB8-CCF0-2C92873ED8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4081" y="1486251"/>
            <a:ext cx="6056388" cy="4849378"/>
          </a:xfrm>
          <a:prstGeom prst="rect">
            <a:avLst/>
          </a:prstGeom>
        </p:spPr>
      </p:pic>
    </p:spTree>
    <p:extLst>
      <p:ext uri="{BB962C8B-B14F-4D97-AF65-F5344CB8AC3E}">
        <p14:creationId xmlns:p14="http://schemas.microsoft.com/office/powerpoint/2010/main" val="38956646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D406582-4BFF-4289-AAE8-1096D001EF9A}"/>
              </a:ext>
            </a:extLst>
          </p:cNvPr>
          <p:cNvSpPr>
            <a:spLocks noGrp="1"/>
          </p:cNvSpPr>
          <p:nvPr>
            <p:ph type="title"/>
          </p:nvPr>
        </p:nvSpPr>
        <p:spPr/>
        <p:txBody>
          <a:bodyPr/>
          <a:lstStyle/>
          <a:p>
            <a:r>
              <a:rPr lang="en-US"/>
              <a:t>A TIER FOR EVERY BUSINESS</a:t>
            </a:r>
          </a:p>
        </p:txBody>
      </p:sp>
      <p:pic>
        <p:nvPicPr>
          <p:cNvPr id="53" name="Image 52">
            <a:extLst>
              <a:ext uri="{FF2B5EF4-FFF2-40B4-BE49-F238E27FC236}">
                <a16:creationId xmlns:a16="http://schemas.microsoft.com/office/drawing/2014/main" id="{F9AF5BFC-CEF8-4460-918D-89AFD8B6C99B}"/>
              </a:ext>
            </a:extLst>
          </p:cNvPr>
          <p:cNvPicPr>
            <a:picLocks noChangeAspect="1"/>
          </p:cNvPicPr>
          <p:nvPr/>
        </p:nvPicPr>
        <p:blipFill>
          <a:blip r:embed="rId2"/>
          <a:stretch>
            <a:fillRect/>
          </a:stretch>
        </p:blipFill>
        <p:spPr>
          <a:xfrm>
            <a:off x="9129699" y="333516"/>
            <a:ext cx="2857500" cy="1409700"/>
          </a:xfrm>
          <a:prstGeom prst="rect">
            <a:avLst/>
          </a:prstGeom>
        </p:spPr>
      </p:pic>
      <p:sp>
        <p:nvSpPr>
          <p:cNvPr id="66" name="ZoneTexte 65">
            <a:extLst>
              <a:ext uri="{FF2B5EF4-FFF2-40B4-BE49-F238E27FC236}">
                <a16:creationId xmlns:a16="http://schemas.microsoft.com/office/drawing/2014/main" id="{AD07C976-07DC-44C5-835B-57084E33CF5F}"/>
              </a:ext>
            </a:extLst>
          </p:cNvPr>
          <p:cNvSpPr txBox="1"/>
          <p:nvPr/>
        </p:nvSpPr>
        <p:spPr>
          <a:xfrm>
            <a:off x="433099" y="2057820"/>
            <a:ext cx="10584949" cy="369332"/>
          </a:xfrm>
          <a:prstGeom prst="rect">
            <a:avLst/>
          </a:prstGeom>
          <a:noFill/>
        </p:spPr>
        <p:txBody>
          <a:bodyPr wrap="none" rtlCol="0">
            <a:spAutoFit/>
          </a:bodyPr>
          <a:lstStyle/>
          <a:p>
            <a:r>
              <a:rPr lang="en-US"/>
              <a:t>From preventative to full coverage, our </a:t>
            </a:r>
            <a:r>
              <a:rPr lang="en-US" b="1"/>
              <a:t>CORE</a:t>
            </a:r>
            <a:r>
              <a:rPr lang="en-US"/>
              <a:t>, </a:t>
            </a:r>
            <a:r>
              <a:rPr lang="en-US" b="1"/>
              <a:t>ENHANCE</a:t>
            </a:r>
            <a:r>
              <a:rPr lang="en-US"/>
              <a:t>, </a:t>
            </a:r>
            <a:r>
              <a:rPr lang="en-US" b="1"/>
              <a:t>ELITE</a:t>
            </a:r>
            <a:r>
              <a:rPr lang="en-US"/>
              <a:t> tiers are designed to fit your needs.</a:t>
            </a:r>
          </a:p>
        </p:txBody>
      </p:sp>
      <p:sp>
        <p:nvSpPr>
          <p:cNvPr id="6" name="Rectangle 5">
            <a:extLst>
              <a:ext uri="{FF2B5EF4-FFF2-40B4-BE49-F238E27FC236}">
                <a16:creationId xmlns:a16="http://schemas.microsoft.com/office/drawing/2014/main" id="{E8DBE643-AD02-446F-A59B-4E0DF8684051}"/>
              </a:ext>
            </a:extLst>
          </p:cNvPr>
          <p:cNvSpPr/>
          <p:nvPr/>
        </p:nvSpPr>
        <p:spPr>
          <a:xfrm>
            <a:off x="518160" y="2707801"/>
            <a:ext cx="3660435" cy="3318529"/>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0D1BFD6-C5B3-47BC-B980-73067D7835DE}"/>
              </a:ext>
            </a:extLst>
          </p:cNvPr>
          <p:cNvSpPr/>
          <p:nvPr/>
        </p:nvSpPr>
        <p:spPr>
          <a:xfrm>
            <a:off x="4352972" y="2707801"/>
            <a:ext cx="3660435" cy="3318529"/>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BC68F39-E37E-4427-BA5C-15C10EB02522}"/>
              </a:ext>
            </a:extLst>
          </p:cNvPr>
          <p:cNvSpPr/>
          <p:nvPr/>
        </p:nvSpPr>
        <p:spPr>
          <a:xfrm>
            <a:off x="8187784" y="2707801"/>
            <a:ext cx="3660435" cy="3318529"/>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Espace réservé du texte 2">
            <a:extLst>
              <a:ext uri="{FF2B5EF4-FFF2-40B4-BE49-F238E27FC236}">
                <a16:creationId xmlns:a16="http://schemas.microsoft.com/office/drawing/2014/main" id="{CC895BBF-A283-4415-9002-16C01CB99F49}"/>
              </a:ext>
            </a:extLst>
          </p:cNvPr>
          <p:cNvSpPr txBox="1">
            <a:spLocks/>
          </p:cNvSpPr>
          <p:nvPr/>
        </p:nvSpPr>
        <p:spPr>
          <a:xfrm>
            <a:off x="744445" y="3846904"/>
            <a:ext cx="3312365" cy="1683352"/>
          </a:xfrm>
          <a:prstGeom prst="rect">
            <a:avLst/>
          </a:prstGeom>
        </p:spPr>
        <p:txBody>
          <a:bodyPr vert="horz" lIns="0" tIns="0" rIns="0" bIns="0" rtlCol="0">
            <a:noAutofit/>
          </a:bodyPr>
          <a:lstStyle>
            <a:lvl1pPr marL="360000" indent="-360000" algn="l" defTabSz="914400" rtl="0" eaLnBrk="1" latinLnBrk="0" hangingPunct="1">
              <a:lnSpc>
                <a:spcPct val="120000"/>
              </a:lnSpc>
              <a:spcBef>
                <a:spcPts val="0"/>
              </a:spcBef>
              <a:buClr>
                <a:schemeClr val="accent1"/>
              </a:buClr>
              <a:buFont typeface="+mj-lt"/>
              <a:buAutoNum type="arabicPeriod"/>
              <a:defRPr sz="2400" b="1" kern="1200">
                <a:solidFill>
                  <a:schemeClr val="accent1"/>
                </a:solidFill>
                <a:latin typeface="+mn-lt"/>
                <a:ea typeface="+mn-ea"/>
                <a:cs typeface="+mn-cs"/>
              </a:defRPr>
            </a:lvl1pPr>
            <a:lvl2pPr marL="36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800" b="1" kern="1200">
                <a:solidFill>
                  <a:schemeClr val="tx1"/>
                </a:solidFill>
                <a:latin typeface="+mn-lt"/>
                <a:ea typeface="+mn-ea"/>
                <a:cs typeface="+mn-cs"/>
              </a:defRPr>
            </a:lvl2pPr>
            <a:lvl3pPr marL="54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600" b="0" kern="1200">
                <a:solidFill>
                  <a:schemeClr val="tx1"/>
                </a:solidFill>
                <a:latin typeface="+mn-lt"/>
                <a:ea typeface="+mn-ea"/>
                <a:cs typeface="+mn-cs"/>
              </a:defRPr>
            </a:lvl3pPr>
            <a:lvl4pPr marL="72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90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108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200" kern="1200">
                <a:solidFill>
                  <a:schemeClr val="tx1"/>
                </a:solidFill>
                <a:latin typeface="+mn-lt"/>
                <a:ea typeface="+mn-ea"/>
                <a:cs typeface="+mn-cs"/>
              </a:defRPr>
            </a:lvl6pPr>
            <a:lvl7pPr marL="126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200" kern="1200">
                <a:solidFill>
                  <a:schemeClr val="tx1"/>
                </a:solidFill>
                <a:latin typeface="+mn-lt"/>
                <a:ea typeface="+mn-ea"/>
                <a:cs typeface="+mn-cs"/>
              </a:defRPr>
            </a:lvl7pPr>
            <a:lvl8pPr marL="144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000" kern="1200">
                <a:solidFill>
                  <a:schemeClr val="tx1"/>
                </a:solidFill>
                <a:latin typeface="+mn-lt"/>
                <a:ea typeface="+mn-ea"/>
                <a:cs typeface="+mn-cs"/>
              </a:defRPr>
            </a:lvl8pPr>
            <a:lvl9pPr marL="1620000" indent="-28575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000" kern="1200">
                <a:solidFill>
                  <a:schemeClr val="tx1"/>
                </a:solidFill>
                <a:latin typeface="+mn-lt"/>
                <a:ea typeface="+mn-ea"/>
                <a:cs typeface="+mn-cs"/>
              </a:defRPr>
            </a:lvl9pPr>
          </a:lstStyle>
          <a:p>
            <a:pPr marL="0" indent="0">
              <a:buNone/>
            </a:pPr>
            <a:r>
              <a:rPr lang="en-US" sz="1600" b="0">
                <a:solidFill>
                  <a:schemeClr val="tx1"/>
                </a:solidFill>
              </a:rPr>
              <a:t>An economical solution for customers with </a:t>
            </a:r>
            <a:r>
              <a:rPr lang="en-US" sz="1600" b="0" err="1">
                <a:solidFill>
                  <a:schemeClr val="tx1"/>
                </a:solidFill>
              </a:rPr>
              <a:t>loT</a:t>
            </a:r>
            <a:r>
              <a:rPr lang="en-US" sz="1600" b="0">
                <a:solidFill>
                  <a:schemeClr val="tx1"/>
                </a:solidFill>
              </a:rPr>
              <a:t>-enabled equipment that collects real-time data to improve staff efficiency and reduce unplanned downtime.</a:t>
            </a:r>
          </a:p>
        </p:txBody>
      </p:sp>
      <p:sp>
        <p:nvSpPr>
          <p:cNvPr id="11" name="Espace réservé du texte 2">
            <a:extLst>
              <a:ext uri="{FF2B5EF4-FFF2-40B4-BE49-F238E27FC236}">
                <a16:creationId xmlns:a16="http://schemas.microsoft.com/office/drawing/2014/main" id="{E5157394-895C-44DB-A651-056DC0A94A9F}"/>
              </a:ext>
            </a:extLst>
          </p:cNvPr>
          <p:cNvSpPr txBox="1">
            <a:spLocks/>
          </p:cNvSpPr>
          <p:nvPr/>
        </p:nvSpPr>
        <p:spPr>
          <a:xfrm>
            <a:off x="4544998" y="3589173"/>
            <a:ext cx="3380883" cy="1683352"/>
          </a:xfrm>
          <a:prstGeom prst="rect">
            <a:avLst/>
          </a:prstGeom>
        </p:spPr>
        <p:txBody>
          <a:bodyPr vert="horz" lIns="0" tIns="0" rIns="0" bIns="0" rtlCol="0">
            <a:noAutofit/>
          </a:bodyPr>
          <a:lstStyle>
            <a:lvl1pPr marL="360000" indent="-360000" algn="l" defTabSz="914400" rtl="0" eaLnBrk="1" latinLnBrk="0" hangingPunct="1">
              <a:lnSpc>
                <a:spcPct val="120000"/>
              </a:lnSpc>
              <a:spcBef>
                <a:spcPts val="0"/>
              </a:spcBef>
              <a:buClr>
                <a:schemeClr val="accent1"/>
              </a:buClr>
              <a:buFont typeface="+mj-lt"/>
              <a:buAutoNum type="arabicPeriod"/>
              <a:defRPr sz="2400" b="1" kern="1200">
                <a:solidFill>
                  <a:schemeClr val="accent1"/>
                </a:solidFill>
                <a:latin typeface="+mn-lt"/>
                <a:ea typeface="+mn-ea"/>
                <a:cs typeface="+mn-cs"/>
              </a:defRPr>
            </a:lvl1pPr>
            <a:lvl2pPr marL="36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800" b="1" kern="1200">
                <a:solidFill>
                  <a:schemeClr val="tx1"/>
                </a:solidFill>
                <a:latin typeface="+mn-lt"/>
                <a:ea typeface="+mn-ea"/>
                <a:cs typeface="+mn-cs"/>
              </a:defRPr>
            </a:lvl2pPr>
            <a:lvl3pPr marL="54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600" b="0" kern="1200">
                <a:solidFill>
                  <a:schemeClr val="tx1"/>
                </a:solidFill>
                <a:latin typeface="+mn-lt"/>
                <a:ea typeface="+mn-ea"/>
                <a:cs typeface="+mn-cs"/>
              </a:defRPr>
            </a:lvl3pPr>
            <a:lvl4pPr marL="72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90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108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200" kern="1200">
                <a:solidFill>
                  <a:schemeClr val="tx1"/>
                </a:solidFill>
                <a:latin typeface="+mn-lt"/>
                <a:ea typeface="+mn-ea"/>
                <a:cs typeface="+mn-cs"/>
              </a:defRPr>
            </a:lvl6pPr>
            <a:lvl7pPr marL="126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200" kern="1200">
                <a:solidFill>
                  <a:schemeClr val="tx1"/>
                </a:solidFill>
                <a:latin typeface="+mn-lt"/>
                <a:ea typeface="+mn-ea"/>
                <a:cs typeface="+mn-cs"/>
              </a:defRPr>
            </a:lvl7pPr>
            <a:lvl8pPr marL="144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000" kern="1200">
                <a:solidFill>
                  <a:schemeClr val="tx1"/>
                </a:solidFill>
                <a:latin typeface="+mn-lt"/>
                <a:ea typeface="+mn-ea"/>
                <a:cs typeface="+mn-cs"/>
              </a:defRPr>
            </a:lvl8pPr>
            <a:lvl9pPr marL="1620000" indent="-28575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000" kern="1200">
                <a:solidFill>
                  <a:schemeClr val="tx1"/>
                </a:solidFill>
                <a:latin typeface="+mn-lt"/>
                <a:ea typeface="+mn-ea"/>
                <a:cs typeface="+mn-cs"/>
              </a:defRPr>
            </a:lvl9pPr>
          </a:lstStyle>
          <a:p>
            <a:pPr marL="0" indent="0">
              <a:buNone/>
            </a:pPr>
            <a:r>
              <a:rPr lang="en-US" sz="1600" b="0">
                <a:solidFill>
                  <a:schemeClr val="tx1"/>
                </a:solidFill>
              </a:rPr>
              <a:t>Complete preventive maintenance and technical expertise including proactive monitoring on health, efficiency and performance with actionable insights to identify opportunities for reducing operating costs and avoiding failures.</a:t>
            </a:r>
          </a:p>
        </p:txBody>
      </p:sp>
      <p:sp>
        <p:nvSpPr>
          <p:cNvPr id="12" name="Espace réservé du texte 2">
            <a:extLst>
              <a:ext uri="{FF2B5EF4-FFF2-40B4-BE49-F238E27FC236}">
                <a16:creationId xmlns:a16="http://schemas.microsoft.com/office/drawing/2014/main" id="{8DD634CF-5B1E-4BE5-9F63-F25FA3857CCA}"/>
              </a:ext>
            </a:extLst>
          </p:cNvPr>
          <p:cNvSpPr txBox="1">
            <a:spLocks/>
          </p:cNvSpPr>
          <p:nvPr/>
        </p:nvSpPr>
        <p:spPr>
          <a:xfrm>
            <a:off x="8379810" y="3589173"/>
            <a:ext cx="3380883" cy="1683352"/>
          </a:xfrm>
          <a:prstGeom prst="rect">
            <a:avLst/>
          </a:prstGeom>
        </p:spPr>
        <p:txBody>
          <a:bodyPr vert="horz" lIns="0" tIns="0" rIns="0" bIns="0" rtlCol="0">
            <a:noAutofit/>
          </a:bodyPr>
          <a:lstStyle>
            <a:lvl1pPr marL="360000" indent="-360000" algn="l" defTabSz="914400" rtl="0" eaLnBrk="1" latinLnBrk="0" hangingPunct="1">
              <a:lnSpc>
                <a:spcPct val="120000"/>
              </a:lnSpc>
              <a:spcBef>
                <a:spcPts val="0"/>
              </a:spcBef>
              <a:buClr>
                <a:schemeClr val="accent1"/>
              </a:buClr>
              <a:buFont typeface="+mj-lt"/>
              <a:buAutoNum type="arabicPeriod"/>
              <a:defRPr sz="2400" b="1" kern="1200">
                <a:solidFill>
                  <a:schemeClr val="accent1"/>
                </a:solidFill>
                <a:latin typeface="+mn-lt"/>
                <a:ea typeface="+mn-ea"/>
                <a:cs typeface="+mn-cs"/>
              </a:defRPr>
            </a:lvl1pPr>
            <a:lvl2pPr marL="36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800" b="1" kern="1200">
                <a:solidFill>
                  <a:schemeClr val="tx1"/>
                </a:solidFill>
                <a:latin typeface="+mn-lt"/>
                <a:ea typeface="+mn-ea"/>
                <a:cs typeface="+mn-cs"/>
              </a:defRPr>
            </a:lvl2pPr>
            <a:lvl3pPr marL="54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600" b="0" kern="1200">
                <a:solidFill>
                  <a:schemeClr val="tx1"/>
                </a:solidFill>
                <a:latin typeface="+mn-lt"/>
                <a:ea typeface="+mn-ea"/>
                <a:cs typeface="+mn-cs"/>
              </a:defRPr>
            </a:lvl3pPr>
            <a:lvl4pPr marL="72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90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108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200" kern="1200">
                <a:solidFill>
                  <a:schemeClr val="tx1"/>
                </a:solidFill>
                <a:latin typeface="+mn-lt"/>
                <a:ea typeface="+mn-ea"/>
                <a:cs typeface="+mn-cs"/>
              </a:defRPr>
            </a:lvl6pPr>
            <a:lvl7pPr marL="126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200" kern="1200">
                <a:solidFill>
                  <a:schemeClr val="tx1"/>
                </a:solidFill>
                <a:latin typeface="+mn-lt"/>
                <a:ea typeface="+mn-ea"/>
                <a:cs typeface="+mn-cs"/>
              </a:defRPr>
            </a:lvl7pPr>
            <a:lvl8pPr marL="1440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000" kern="1200">
                <a:solidFill>
                  <a:schemeClr val="tx1"/>
                </a:solidFill>
                <a:latin typeface="+mn-lt"/>
                <a:ea typeface="+mn-ea"/>
                <a:cs typeface="+mn-cs"/>
              </a:defRPr>
            </a:lvl8pPr>
            <a:lvl9pPr marL="1620000" indent="-28575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000" kern="1200">
                <a:solidFill>
                  <a:schemeClr val="tx1"/>
                </a:solidFill>
                <a:latin typeface="+mn-lt"/>
                <a:ea typeface="+mn-ea"/>
                <a:cs typeface="+mn-cs"/>
              </a:defRPr>
            </a:lvl9pPr>
          </a:lstStyle>
          <a:p>
            <a:pPr marL="0" indent="0">
              <a:buNone/>
            </a:pPr>
            <a:r>
              <a:rPr lang="en-US" sz="1600" b="0">
                <a:solidFill>
                  <a:schemeClr val="tx1"/>
                </a:solidFill>
              </a:rPr>
              <a:t>Our Elite plan is the ultimate worry-free, peace-of-mind program for clients. Realizing building comfort, efficiency and operational goals with Carrier turn-key solutions powered by predictive analytics and OEM expertise.</a:t>
            </a:r>
          </a:p>
        </p:txBody>
      </p:sp>
      <p:pic>
        <p:nvPicPr>
          <p:cNvPr id="4" name="Image 3">
            <a:extLst>
              <a:ext uri="{FF2B5EF4-FFF2-40B4-BE49-F238E27FC236}">
                <a16:creationId xmlns:a16="http://schemas.microsoft.com/office/drawing/2014/main" id="{28293CD1-BCDC-43C7-87C4-522DDF965635}"/>
              </a:ext>
            </a:extLst>
          </p:cNvPr>
          <p:cNvPicPr>
            <a:picLocks noChangeAspect="1"/>
          </p:cNvPicPr>
          <p:nvPr/>
        </p:nvPicPr>
        <p:blipFill>
          <a:blip r:embed="rId3"/>
          <a:stretch>
            <a:fillRect/>
          </a:stretch>
        </p:blipFill>
        <p:spPr>
          <a:xfrm>
            <a:off x="1689722" y="2769587"/>
            <a:ext cx="1317310" cy="720000"/>
          </a:xfrm>
          <a:prstGeom prst="rect">
            <a:avLst/>
          </a:prstGeom>
        </p:spPr>
      </p:pic>
      <p:pic>
        <p:nvPicPr>
          <p:cNvPr id="10" name="Image 9">
            <a:extLst>
              <a:ext uri="{FF2B5EF4-FFF2-40B4-BE49-F238E27FC236}">
                <a16:creationId xmlns:a16="http://schemas.microsoft.com/office/drawing/2014/main" id="{CF880B8E-98B7-4126-AE6F-61C2826D3CF7}"/>
              </a:ext>
            </a:extLst>
          </p:cNvPr>
          <p:cNvPicPr>
            <a:picLocks noChangeAspect="1"/>
          </p:cNvPicPr>
          <p:nvPr/>
        </p:nvPicPr>
        <p:blipFill>
          <a:blip r:embed="rId4"/>
          <a:stretch>
            <a:fillRect/>
          </a:stretch>
        </p:blipFill>
        <p:spPr>
          <a:xfrm>
            <a:off x="9350801" y="2707801"/>
            <a:ext cx="1334400" cy="720000"/>
          </a:xfrm>
          <a:prstGeom prst="rect">
            <a:avLst/>
          </a:prstGeom>
        </p:spPr>
      </p:pic>
      <p:pic>
        <p:nvPicPr>
          <p:cNvPr id="15" name="Image 14">
            <a:extLst>
              <a:ext uri="{FF2B5EF4-FFF2-40B4-BE49-F238E27FC236}">
                <a16:creationId xmlns:a16="http://schemas.microsoft.com/office/drawing/2014/main" id="{14E47BBB-F8EE-4FA1-BAC4-75D337A47AA0}"/>
              </a:ext>
            </a:extLst>
          </p:cNvPr>
          <p:cNvPicPr>
            <a:picLocks noChangeAspect="1"/>
          </p:cNvPicPr>
          <p:nvPr/>
        </p:nvPicPr>
        <p:blipFill>
          <a:blip r:embed="rId5"/>
          <a:stretch>
            <a:fillRect/>
          </a:stretch>
        </p:blipFill>
        <p:spPr>
          <a:xfrm>
            <a:off x="5270069" y="2769587"/>
            <a:ext cx="1631589" cy="720000"/>
          </a:xfrm>
          <a:prstGeom prst="rect">
            <a:avLst/>
          </a:prstGeom>
        </p:spPr>
      </p:pic>
    </p:spTree>
    <p:extLst>
      <p:ext uri="{BB962C8B-B14F-4D97-AF65-F5344CB8AC3E}">
        <p14:creationId xmlns:p14="http://schemas.microsoft.com/office/powerpoint/2010/main" val="37166033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12">
            <a:extLst>
              <a:ext uri="{FF2B5EF4-FFF2-40B4-BE49-F238E27FC236}">
                <a16:creationId xmlns:a16="http://schemas.microsoft.com/office/drawing/2014/main" id="{CCF8AC8E-6E09-4A85-96A0-7029E2200AEE}"/>
              </a:ext>
            </a:extLst>
          </p:cNvPr>
          <p:cNvSpPr>
            <a:spLocks noGrp="1"/>
          </p:cNvSpPr>
          <p:nvPr>
            <p:ph type="body" sz="quarter" idx="12"/>
          </p:nvPr>
        </p:nvSpPr>
        <p:spPr>
          <a:xfrm>
            <a:off x="518160" y="1974210"/>
            <a:ext cx="8668043" cy="917007"/>
          </a:xfrm>
        </p:spPr>
        <p:txBody>
          <a:bodyPr>
            <a:normAutofit/>
          </a:bodyPr>
          <a:lstStyle/>
          <a:p>
            <a:pPr marL="0" indent="0">
              <a:buNone/>
            </a:pPr>
            <a:r>
              <a:rPr lang="en-US" sz="1600">
                <a:solidFill>
                  <a:srgbClr val="FF0000"/>
                </a:solidFill>
              </a:rPr>
              <a:t>Our portfolio </a:t>
            </a:r>
            <a:r>
              <a:rPr lang="en-US" sz="1600" b="0">
                <a:solidFill>
                  <a:schemeClr val="tx1"/>
                </a:solidFill>
              </a:rPr>
              <a:t>of remote connectivity offers within BluEdge service Platform are powered by IoT and cloud analytics. It ​is an advanced monitoring solution which enables customers for all applications to track and monitor their CIAT equipment.</a:t>
            </a:r>
          </a:p>
        </p:txBody>
      </p:sp>
      <p:sp>
        <p:nvSpPr>
          <p:cNvPr id="6" name="Titre 26">
            <a:extLst>
              <a:ext uri="{FF2B5EF4-FFF2-40B4-BE49-F238E27FC236}">
                <a16:creationId xmlns:a16="http://schemas.microsoft.com/office/drawing/2014/main" id="{85AB3DF2-9F9D-4355-B629-87167201E19C}"/>
              </a:ext>
            </a:extLst>
          </p:cNvPr>
          <p:cNvSpPr>
            <a:spLocks noGrp="1"/>
          </p:cNvSpPr>
          <p:nvPr>
            <p:ph type="title"/>
          </p:nvPr>
        </p:nvSpPr>
        <p:spPr>
          <a:xfrm>
            <a:off x="518160" y="466725"/>
            <a:ext cx="11155680" cy="904875"/>
          </a:xfrm>
        </p:spPr>
        <p:txBody>
          <a:bodyPr/>
          <a:lstStyle/>
          <a:p>
            <a:r>
              <a:rPr lang="fr-FR"/>
              <a:t>Real-time data and Analytics</a:t>
            </a:r>
            <a:endParaRPr lang="fr-FR" baseline="30000"/>
          </a:p>
        </p:txBody>
      </p:sp>
      <p:sp>
        <p:nvSpPr>
          <p:cNvPr id="7" name="Rectangle 6">
            <a:extLst>
              <a:ext uri="{FF2B5EF4-FFF2-40B4-BE49-F238E27FC236}">
                <a16:creationId xmlns:a16="http://schemas.microsoft.com/office/drawing/2014/main" id="{E57AC010-DFD2-4344-A71F-884AFE24CC89}"/>
              </a:ext>
            </a:extLst>
          </p:cNvPr>
          <p:cNvSpPr/>
          <p:nvPr/>
        </p:nvSpPr>
        <p:spPr>
          <a:xfrm>
            <a:off x="1271053" y="2882489"/>
            <a:ext cx="3812179" cy="375552"/>
          </a:xfrm>
          <a:prstGeom prst="rect">
            <a:avLst/>
          </a:prstGeom>
        </p:spPr>
        <p:txBody>
          <a:bodyPr wrap="square" anchor="ctr">
            <a:spAutoFit/>
          </a:bodyPr>
          <a:lstStyle/>
          <a:p>
            <a:pPr marL="0" marR="0" lvl="0" indent="0" algn="l" defTabSz="914400" rtl="0" eaLnBrk="1" fontAlgn="auto" latinLnBrk="0" hangingPunct="1">
              <a:lnSpc>
                <a:spcPct val="150000"/>
              </a:lnSpc>
              <a:spcBef>
                <a:spcPts val="0"/>
              </a:spcBef>
              <a:spcAft>
                <a:spcPts val="300"/>
              </a:spcAft>
              <a:buClrTx/>
              <a:buSzTx/>
              <a:buFontTx/>
              <a:buNone/>
              <a:tabLst/>
              <a:defRPr/>
            </a:pPr>
            <a:r>
              <a:rPr kumimoji="0" lang="fr-FR" sz="1400" b="0" i="0" u="none" strike="noStrike" kern="0" cap="none" spc="0" normalizeH="0" baseline="0" noProof="0">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24/7 </a:t>
            </a:r>
            <a:r>
              <a:rPr kumimoji="0" lang="fr-FR" sz="1400" b="0" i="0" u="none" strike="noStrike" kern="0" cap="none" spc="0" normalizeH="0" baseline="0" noProof="0" err="1">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remote</a:t>
            </a:r>
            <a:r>
              <a:rPr kumimoji="0" lang="fr-FR" sz="1400" b="0" i="0" u="none" strike="noStrike" kern="0" cap="none" spc="0" normalizeH="0" baseline="0" noProof="0">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 monitoring. </a:t>
            </a:r>
          </a:p>
        </p:txBody>
      </p:sp>
      <p:grpSp>
        <p:nvGrpSpPr>
          <p:cNvPr id="8" name="Groupe 7">
            <a:extLst>
              <a:ext uri="{FF2B5EF4-FFF2-40B4-BE49-F238E27FC236}">
                <a16:creationId xmlns:a16="http://schemas.microsoft.com/office/drawing/2014/main" id="{3C71B984-2DE0-4455-9361-A5CE6B8E5CA7}"/>
              </a:ext>
            </a:extLst>
          </p:cNvPr>
          <p:cNvGrpSpPr>
            <a:grpSpLocks noChangeAspect="1"/>
          </p:cNvGrpSpPr>
          <p:nvPr/>
        </p:nvGrpSpPr>
        <p:grpSpPr>
          <a:xfrm>
            <a:off x="600642" y="2803523"/>
            <a:ext cx="540000" cy="540000"/>
            <a:chOff x="-1890983" y="1778366"/>
            <a:chExt cx="665023" cy="665023"/>
          </a:xfrm>
        </p:grpSpPr>
        <p:sp>
          <p:nvSpPr>
            <p:cNvPr id="9" name="Freeform 5">
              <a:extLst>
                <a:ext uri="{FF2B5EF4-FFF2-40B4-BE49-F238E27FC236}">
                  <a16:creationId xmlns:a16="http://schemas.microsoft.com/office/drawing/2014/main" id="{88BA2AED-75FA-4C98-8C8F-A71D7E5ED2B1}"/>
                </a:ext>
              </a:extLst>
            </p:cNvPr>
            <p:cNvSpPr>
              <a:spLocks noEditPoints="1"/>
            </p:cNvSpPr>
            <p:nvPr/>
          </p:nvSpPr>
          <p:spPr bwMode="auto">
            <a:xfrm>
              <a:off x="-1703897" y="1889204"/>
              <a:ext cx="290851" cy="443348"/>
            </a:xfrm>
            <a:custGeom>
              <a:avLst/>
              <a:gdLst>
                <a:gd name="T0" fmla="*/ 528 w 565"/>
                <a:gd name="T1" fmla="*/ 121 h 861"/>
                <a:gd name="T2" fmla="*/ 528 w 565"/>
                <a:gd name="T3" fmla="*/ 713 h 861"/>
                <a:gd name="T4" fmla="*/ 481 w 565"/>
                <a:gd name="T5" fmla="*/ 758 h 861"/>
                <a:gd name="T6" fmla="*/ 88 w 565"/>
                <a:gd name="T7" fmla="*/ 758 h 861"/>
                <a:gd name="T8" fmla="*/ 38 w 565"/>
                <a:gd name="T9" fmla="*/ 713 h 861"/>
                <a:gd name="T10" fmla="*/ 38 w 565"/>
                <a:gd name="T11" fmla="*/ 116 h 861"/>
                <a:gd name="T12" fmla="*/ 88 w 565"/>
                <a:gd name="T13" fmla="*/ 75 h 861"/>
                <a:gd name="T14" fmla="*/ 482 w 565"/>
                <a:gd name="T15" fmla="*/ 75 h 861"/>
                <a:gd name="T16" fmla="*/ 528 w 565"/>
                <a:gd name="T17" fmla="*/ 121 h 861"/>
                <a:gd name="T18" fmla="*/ 325 w 565"/>
                <a:gd name="T19" fmla="*/ 821 h 861"/>
                <a:gd name="T20" fmla="*/ 316 w 565"/>
                <a:gd name="T21" fmla="*/ 830 h 861"/>
                <a:gd name="T22" fmla="*/ 249 w 565"/>
                <a:gd name="T23" fmla="*/ 830 h 861"/>
                <a:gd name="T24" fmla="*/ 241 w 565"/>
                <a:gd name="T25" fmla="*/ 821 h 861"/>
                <a:gd name="T26" fmla="*/ 241 w 565"/>
                <a:gd name="T27" fmla="*/ 796 h 861"/>
                <a:gd name="T28" fmla="*/ 249 w 565"/>
                <a:gd name="T29" fmla="*/ 787 h 861"/>
                <a:gd name="T30" fmla="*/ 316 w 565"/>
                <a:gd name="T31" fmla="*/ 787 h 861"/>
                <a:gd name="T32" fmla="*/ 325 w 565"/>
                <a:gd name="T33" fmla="*/ 796 h 861"/>
                <a:gd name="T34" fmla="*/ 325 w 565"/>
                <a:gd name="T35" fmla="*/ 821 h 861"/>
                <a:gd name="T36" fmla="*/ 212 w 565"/>
                <a:gd name="T37" fmla="*/ 30 h 861"/>
                <a:gd name="T38" fmla="*/ 353 w 565"/>
                <a:gd name="T39" fmla="*/ 30 h 861"/>
                <a:gd name="T40" fmla="*/ 362 w 565"/>
                <a:gd name="T41" fmla="*/ 39 h 861"/>
                <a:gd name="T42" fmla="*/ 353 w 565"/>
                <a:gd name="T43" fmla="*/ 47 h 861"/>
                <a:gd name="T44" fmla="*/ 212 w 565"/>
                <a:gd name="T45" fmla="*/ 47 h 861"/>
                <a:gd name="T46" fmla="*/ 203 w 565"/>
                <a:gd name="T47" fmla="*/ 39 h 861"/>
                <a:gd name="T48" fmla="*/ 212 w 565"/>
                <a:gd name="T49" fmla="*/ 30 h 861"/>
                <a:gd name="T50" fmla="*/ 480 w 565"/>
                <a:gd name="T51" fmla="*/ 0 h 861"/>
                <a:gd name="T52" fmla="*/ 97 w 565"/>
                <a:gd name="T53" fmla="*/ 0 h 861"/>
                <a:gd name="T54" fmla="*/ 0 w 565"/>
                <a:gd name="T55" fmla="*/ 75 h 861"/>
                <a:gd name="T56" fmla="*/ 0 w 565"/>
                <a:gd name="T57" fmla="*/ 772 h 861"/>
                <a:gd name="T58" fmla="*/ 100 w 565"/>
                <a:gd name="T59" fmla="*/ 861 h 861"/>
                <a:gd name="T60" fmla="*/ 457 w 565"/>
                <a:gd name="T61" fmla="*/ 861 h 861"/>
                <a:gd name="T62" fmla="*/ 565 w 565"/>
                <a:gd name="T63" fmla="*/ 772 h 861"/>
                <a:gd name="T64" fmla="*/ 565 w 565"/>
                <a:gd name="T65" fmla="*/ 75 h 861"/>
                <a:gd name="T66" fmla="*/ 480 w 565"/>
                <a:gd name="T67" fmla="*/ 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5" h="861">
                  <a:moveTo>
                    <a:pt x="528" y="121"/>
                  </a:moveTo>
                  <a:cubicBezTo>
                    <a:pt x="528" y="713"/>
                    <a:pt x="528" y="713"/>
                    <a:pt x="528" y="713"/>
                  </a:cubicBezTo>
                  <a:cubicBezTo>
                    <a:pt x="528" y="750"/>
                    <a:pt x="511" y="758"/>
                    <a:pt x="481" y="758"/>
                  </a:cubicBezTo>
                  <a:cubicBezTo>
                    <a:pt x="88" y="758"/>
                    <a:pt x="88" y="758"/>
                    <a:pt x="88" y="758"/>
                  </a:cubicBezTo>
                  <a:cubicBezTo>
                    <a:pt x="58" y="758"/>
                    <a:pt x="38" y="750"/>
                    <a:pt x="38" y="713"/>
                  </a:cubicBezTo>
                  <a:cubicBezTo>
                    <a:pt x="38" y="116"/>
                    <a:pt x="38" y="116"/>
                    <a:pt x="38" y="116"/>
                  </a:cubicBezTo>
                  <a:cubicBezTo>
                    <a:pt x="38" y="84"/>
                    <a:pt x="50" y="76"/>
                    <a:pt x="88" y="75"/>
                  </a:cubicBezTo>
                  <a:cubicBezTo>
                    <a:pt x="482" y="75"/>
                    <a:pt x="482" y="75"/>
                    <a:pt x="482" y="75"/>
                  </a:cubicBezTo>
                  <a:cubicBezTo>
                    <a:pt x="520" y="76"/>
                    <a:pt x="530" y="86"/>
                    <a:pt x="528" y="121"/>
                  </a:cubicBezTo>
                  <a:moveTo>
                    <a:pt x="325" y="821"/>
                  </a:moveTo>
                  <a:cubicBezTo>
                    <a:pt x="325" y="826"/>
                    <a:pt x="321" y="830"/>
                    <a:pt x="316" y="830"/>
                  </a:cubicBezTo>
                  <a:cubicBezTo>
                    <a:pt x="249" y="830"/>
                    <a:pt x="249" y="830"/>
                    <a:pt x="249" y="830"/>
                  </a:cubicBezTo>
                  <a:cubicBezTo>
                    <a:pt x="244" y="830"/>
                    <a:pt x="241" y="825"/>
                    <a:pt x="241" y="821"/>
                  </a:cubicBezTo>
                  <a:cubicBezTo>
                    <a:pt x="241" y="796"/>
                    <a:pt x="241" y="796"/>
                    <a:pt x="241" y="796"/>
                  </a:cubicBezTo>
                  <a:cubicBezTo>
                    <a:pt x="241" y="791"/>
                    <a:pt x="244" y="787"/>
                    <a:pt x="249" y="787"/>
                  </a:cubicBezTo>
                  <a:cubicBezTo>
                    <a:pt x="316" y="787"/>
                    <a:pt x="316" y="787"/>
                    <a:pt x="316" y="787"/>
                  </a:cubicBezTo>
                  <a:cubicBezTo>
                    <a:pt x="321" y="787"/>
                    <a:pt x="325" y="791"/>
                    <a:pt x="325" y="796"/>
                  </a:cubicBezTo>
                  <a:lnTo>
                    <a:pt x="325" y="821"/>
                  </a:lnTo>
                  <a:close/>
                  <a:moveTo>
                    <a:pt x="212" y="30"/>
                  </a:moveTo>
                  <a:cubicBezTo>
                    <a:pt x="353" y="30"/>
                    <a:pt x="353" y="30"/>
                    <a:pt x="353" y="30"/>
                  </a:cubicBezTo>
                  <a:cubicBezTo>
                    <a:pt x="358" y="30"/>
                    <a:pt x="362" y="34"/>
                    <a:pt x="362" y="39"/>
                  </a:cubicBezTo>
                  <a:cubicBezTo>
                    <a:pt x="362" y="43"/>
                    <a:pt x="358" y="47"/>
                    <a:pt x="353" y="47"/>
                  </a:cubicBezTo>
                  <a:cubicBezTo>
                    <a:pt x="212" y="47"/>
                    <a:pt x="212" y="47"/>
                    <a:pt x="212" y="47"/>
                  </a:cubicBezTo>
                  <a:cubicBezTo>
                    <a:pt x="207" y="47"/>
                    <a:pt x="203" y="43"/>
                    <a:pt x="203" y="39"/>
                  </a:cubicBezTo>
                  <a:cubicBezTo>
                    <a:pt x="203" y="34"/>
                    <a:pt x="207" y="30"/>
                    <a:pt x="212" y="30"/>
                  </a:cubicBezTo>
                  <a:moveTo>
                    <a:pt x="480" y="0"/>
                  </a:moveTo>
                  <a:cubicBezTo>
                    <a:pt x="97" y="0"/>
                    <a:pt x="97" y="0"/>
                    <a:pt x="97" y="0"/>
                  </a:cubicBezTo>
                  <a:cubicBezTo>
                    <a:pt x="37" y="0"/>
                    <a:pt x="1" y="16"/>
                    <a:pt x="0" y="75"/>
                  </a:cubicBezTo>
                  <a:cubicBezTo>
                    <a:pt x="0" y="772"/>
                    <a:pt x="0" y="772"/>
                    <a:pt x="0" y="772"/>
                  </a:cubicBezTo>
                  <a:cubicBezTo>
                    <a:pt x="0" y="846"/>
                    <a:pt x="41" y="861"/>
                    <a:pt x="100" y="861"/>
                  </a:cubicBezTo>
                  <a:cubicBezTo>
                    <a:pt x="457" y="861"/>
                    <a:pt x="457" y="861"/>
                    <a:pt x="457" y="861"/>
                  </a:cubicBezTo>
                  <a:cubicBezTo>
                    <a:pt x="516" y="861"/>
                    <a:pt x="565" y="846"/>
                    <a:pt x="565" y="772"/>
                  </a:cubicBezTo>
                  <a:cubicBezTo>
                    <a:pt x="565" y="75"/>
                    <a:pt x="565" y="75"/>
                    <a:pt x="565" y="75"/>
                  </a:cubicBezTo>
                  <a:cubicBezTo>
                    <a:pt x="565" y="27"/>
                    <a:pt x="547" y="0"/>
                    <a:pt x="480" y="0"/>
                  </a:cubicBezTo>
                </a:path>
              </a:pathLst>
            </a:custGeom>
            <a:solidFill>
              <a:srgbClr val="FF0000"/>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10" name="Freeform 6">
              <a:extLst>
                <a:ext uri="{FF2B5EF4-FFF2-40B4-BE49-F238E27FC236}">
                  <a16:creationId xmlns:a16="http://schemas.microsoft.com/office/drawing/2014/main" id="{BB38BB62-6666-4291-B223-8890FDC5D878}"/>
                </a:ext>
              </a:extLst>
            </p:cNvPr>
            <p:cNvSpPr>
              <a:spLocks/>
            </p:cNvSpPr>
            <p:nvPr/>
          </p:nvSpPr>
          <p:spPr bwMode="auto">
            <a:xfrm>
              <a:off x="-1606438" y="2037495"/>
              <a:ext cx="95932" cy="39368"/>
            </a:xfrm>
            <a:custGeom>
              <a:avLst/>
              <a:gdLst>
                <a:gd name="T0" fmla="*/ 181 w 187"/>
                <a:gd name="T1" fmla="*/ 70 h 77"/>
                <a:gd name="T2" fmla="*/ 158 w 187"/>
                <a:gd name="T3" fmla="*/ 70 h 77"/>
                <a:gd name="T4" fmla="*/ 29 w 187"/>
                <a:gd name="T5" fmla="*/ 70 h 77"/>
                <a:gd name="T6" fmla="*/ 6 w 187"/>
                <a:gd name="T7" fmla="*/ 70 h 77"/>
                <a:gd name="T8" fmla="*/ 6 w 187"/>
                <a:gd name="T9" fmla="*/ 48 h 77"/>
                <a:gd name="T10" fmla="*/ 181 w 187"/>
                <a:gd name="T11" fmla="*/ 48 h 77"/>
                <a:gd name="T12" fmla="*/ 181 w 187"/>
                <a:gd name="T13" fmla="*/ 70 h 77"/>
              </a:gdLst>
              <a:ahLst/>
              <a:cxnLst>
                <a:cxn ang="0">
                  <a:pos x="T0" y="T1"/>
                </a:cxn>
                <a:cxn ang="0">
                  <a:pos x="T2" y="T3"/>
                </a:cxn>
                <a:cxn ang="0">
                  <a:pos x="T4" y="T5"/>
                </a:cxn>
                <a:cxn ang="0">
                  <a:pos x="T6" y="T7"/>
                </a:cxn>
                <a:cxn ang="0">
                  <a:pos x="T8" y="T9"/>
                </a:cxn>
                <a:cxn ang="0">
                  <a:pos x="T10" y="T11"/>
                </a:cxn>
                <a:cxn ang="0">
                  <a:pos x="T12" y="T13"/>
                </a:cxn>
              </a:cxnLst>
              <a:rect l="0" t="0" r="r" b="b"/>
              <a:pathLst>
                <a:path w="187" h="77">
                  <a:moveTo>
                    <a:pt x="181" y="70"/>
                  </a:moveTo>
                  <a:cubicBezTo>
                    <a:pt x="175" y="77"/>
                    <a:pt x="165" y="77"/>
                    <a:pt x="158" y="70"/>
                  </a:cubicBezTo>
                  <a:cubicBezTo>
                    <a:pt x="123" y="35"/>
                    <a:pt x="65" y="35"/>
                    <a:pt x="29" y="70"/>
                  </a:cubicBezTo>
                  <a:cubicBezTo>
                    <a:pt x="23" y="77"/>
                    <a:pt x="13" y="77"/>
                    <a:pt x="6" y="70"/>
                  </a:cubicBezTo>
                  <a:cubicBezTo>
                    <a:pt x="0" y="64"/>
                    <a:pt x="0" y="54"/>
                    <a:pt x="6" y="48"/>
                  </a:cubicBezTo>
                  <a:cubicBezTo>
                    <a:pt x="55" y="0"/>
                    <a:pt x="133" y="0"/>
                    <a:pt x="181" y="48"/>
                  </a:cubicBezTo>
                  <a:cubicBezTo>
                    <a:pt x="187" y="54"/>
                    <a:pt x="187" y="64"/>
                    <a:pt x="181" y="70"/>
                  </a:cubicBezTo>
                </a:path>
              </a:pathLst>
            </a:custGeom>
            <a:solidFill>
              <a:srgbClr val="FF0000"/>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11" name="Freeform 7">
              <a:extLst>
                <a:ext uri="{FF2B5EF4-FFF2-40B4-BE49-F238E27FC236}">
                  <a16:creationId xmlns:a16="http://schemas.microsoft.com/office/drawing/2014/main" id="{A53CBABD-0585-4E81-BB12-981C2EA69F74}"/>
                </a:ext>
              </a:extLst>
            </p:cNvPr>
            <p:cNvSpPr>
              <a:spLocks/>
            </p:cNvSpPr>
            <p:nvPr/>
          </p:nvSpPr>
          <p:spPr bwMode="auto">
            <a:xfrm>
              <a:off x="-1631661" y="1997747"/>
              <a:ext cx="147145" cy="53507"/>
            </a:xfrm>
            <a:custGeom>
              <a:avLst/>
              <a:gdLst>
                <a:gd name="T0" fmla="*/ 279 w 286"/>
                <a:gd name="T1" fmla="*/ 98 h 104"/>
                <a:gd name="T2" fmla="*/ 257 w 286"/>
                <a:gd name="T3" fmla="*/ 98 h 104"/>
                <a:gd name="T4" fmla="*/ 29 w 286"/>
                <a:gd name="T5" fmla="*/ 98 h 104"/>
                <a:gd name="T6" fmla="*/ 6 w 286"/>
                <a:gd name="T7" fmla="*/ 98 h 104"/>
                <a:gd name="T8" fmla="*/ 6 w 286"/>
                <a:gd name="T9" fmla="*/ 76 h 104"/>
                <a:gd name="T10" fmla="*/ 279 w 286"/>
                <a:gd name="T11" fmla="*/ 76 h 104"/>
                <a:gd name="T12" fmla="*/ 279 w 286"/>
                <a:gd name="T13" fmla="*/ 98 h 104"/>
              </a:gdLst>
              <a:ahLst/>
              <a:cxnLst>
                <a:cxn ang="0">
                  <a:pos x="T0" y="T1"/>
                </a:cxn>
                <a:cxn ang="0">
                  <a:pos x="T2" y="T3"/>
                </a:cxn>
                <a:cxn ang="0">
                  <a:pos x="T4" y="T5"/>
                </a:cxn>
                <a:cxn ang="0">
                  <a:pos x="T6" y="T7"/>
                </a:cxn>
                <a:cxn ang="0">
                  <a:pos x="T8" y="T9"/>
                </a:cxn>
                <a:cxn ang="0">
                  <a:pos x="T10" y="T11"/>
                </a:cxn>
                <a:cxn ang="0">
                  <a:pos x="T12" y="T13"/>
                </a:cxn>
              </a:cxnLst>
              <a:rect l="0" t="0" r="r" b="b"/>
              <a:pathLst>
                <a:path w="286" h="104">
                  <a:moveTo>
                    <a:pt x="279" y="98"/>
                  </a:moveTo>
                  <a:cubicBezTo>
                    <a:pt x="273" y="104"/>
                    <a:pt x="263" y="104"/>
                    <a:pt x="257" y="98"/>
                  </a:cubicBezTo>
                  <a:cubicBezTo>
                    <a:pt x="194" y="35"/>
                    <a:pt x="92" y="35"/>
                    <a:pt x="29" y="98"/>
                  </a:cubicBezTo>
                  <a:cubicBezTo>
                    <a:pt x="22" y="104"/>
                    <a:pt x="12" y="104"/>
                    <a:pt x="6" y="98"/>
                  </a:cubicBezTo>
                  <a:cubicBezTo>
                    <a:pt x="0" y="92"/>
                    <a:pt x="0" y="82"/>
                    <a:pt x="6" y="76"/>
                  </a:cubicBezTo>
                  <a:cubicBezTo>
                    <a:pt x="81" y="0"/>
                    <a:pt x="204" y="0"/>
                    <a:pt x="279" y="76"/>
                  </a:cubicBezTo>
                  <a:cubicBezTo>
                    <a:pt x="286" y="82"/>
                    <a:pt x="286" y="92"/>
                    <a:pt x="279" y="98"/>
                  </a:cubicBezTo>
                </a:path>
              </a:pathLst>
            </a:custGeom>
            <a:solidFill>
              <a:srgbClr val="FF0000"/>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12" name="Freeform 8">
              <a:extLst>
                <a:ext uri="{FF2B5EF4-FFF2-40B4-BE49-F238E27FC236}">
                  <a16:creationId xmlns:a16="http://schemas.microsoft.com/office/drawing/2014/main" id="{82F60E63-F1AA-4041-BD8F-BE01C9BEA8B3}"/>
                </a:ext>
              </a:extLst>
            </p:cNvPr>
            <p:cNvSpPr>
              <a:spLocks/>
            </p:cNvSpPr>
            <p:nvPr/>
          </p:nvSpPr>
          <p:spPr bwMode="auto">
            <a:xfrm>
              <a:off x="-1657650" y="1957616"/>
              <a:ext cx="198741" cy="68032"/>
            </a:xfrm>
            <a:custGeom>
              <a:avLst/>
              <a:gdLst>
                <a:gd name="T0" fmla="*/ 379 w 386"/>
                <a:gd name="T1" fmla="*/ 126 h 132"/>
                <a:gd name="T2" fmla="*/ 357 w 386"/>
                <a:gd name="T3" fmla="*/ 126 h 132"/>
                <a:gd name="T4" fmla="*/ 28 w 386"/>
                <a:gd name="T5" fmla="*/ 126 h 132"/>
                <a:gd name="T6" fmla="*/ 6 w 386"/>
                <a:gd name="T7" fmla="*/ 126 h 132"/>
                <a:gd name="T8" fmla="*/ 6 w 386"/>
                <a:gd name="T9" fmla="*/ 103 h 132"/>
                <a:gd name="T10" fmla="*/ 379 w 386"/>
                <a:gd name="T11" fmla="*/ 103 h 132"/>
                <a:gd name="T12" fmla="*/ 379 w 386"/>
                <a:gd name="T13" fmla="*/ 126 h 132"/>
              </a:gdLst>
              <a:ahLst/>
              <a:cxnLst>
                <a:cxn ang="0">
                  <a:pos x="T0" y="T1"/>
                </a:cxn>
                <a:cxn ang="0">
                  <a:pos x="T2" y="T3"/>
                </a:cxn>
                <a:cxn ang="0">
                  <a:pos x="T4" y="T5"/>
                </a:cxn>
                <a:cxn ang="0">
                  <a:pos x="T6" y="T7"/>
                </a:cxn>
                <a:cxn ang="0">
                  <a:pos x="T8" y="T9"/>
                </a:cxn>
                <a:cxn ang="0">
                  <a:pos x="T10" y="T11"/>
                </a:cxn>
                <a:cxn ang="0">
                  <a:pos x="T12" y="T13"/>
                </a:cxn>
              </a:cxnLst>
              <a:rect l="0" t="0" r="r" b="b"/>
              <a:pathLst>
                <a:path w="386" h="132">
                  <a:moveTo>
                    <a:pt x="379" y="126"/>
                  </a:moveTo>
                  <a:cubicBezTo>
                    <a:pt x="373" y="132"/>
                    <a:pt x="363" y="132"/>
                    <a:pt x="357" y="126"/>
                  </a:cubicBezTo>
                  <a:cubicBezTo>
                    <a:pt x="266" y="35"/>
                    <a:pt x="119" y="35"/>
                    <a:pt x="28" y="126"/>
                  </a:cubicBezTo>
                  <a:cubicBezTo>
                    <a:pt x="22" y="132"/>
                    <a:pt x="12" y="132"/>
                    <a:pt x="6" y="126"/>
                  </a:cubicBezTo>
                  <a:cubicBezTo>
                    <a:pt x="0" y="120"/>
                    <a:pt x="0" y="110"/>
                    <a:pt x="6" y="103"/>
                  </a:cubicBezTo>
                  <a:cubicBezTo>
                    <a:pt x="109" y="0"/>
                    <a:pt x="277" y="0"/>
                    <a:pt x="379" y="103"/>
                  </a:cubicBezTo>
                  <a:cubicBezTo>
                    <a:pt x="386" y="110"/>
                    <a:pt x="386" y="120"/>
                    <a:pt x="379" y="126"/>
                  </a:cubicBezTo>
                </a:path>
              </a:pathLst>
            </a:custGeom>
            <a:solidFill>
              <a:srgbClr val="FF0000"/>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13" name="Freeform 9">
              <a:extLst>
                <a:ext uri="{FF2B5EF4-FFF2-40B4-BE49-F238E27FC236}">
                  <a16:creationId xmlns:a16="http://schemas.microsoft.com/office/drawing/2014/main" id="{BBD6B4CE-0C34-459F-8545-CD71CF44FA17}"/>
                </a:ext>
              </a:extLst>
            </p:cNvPr>
            <p:cNvSpPr>
              <a:spLocks/>
            </p:cNvSpPr>
            <p:nvPr/>
          </p:nvSpPr>
          <p:spPr bwMode="auto">
            <a:xfrm>
              <a:off x="-1583122" y="2082212"/>
              <a:ext cx="49685" cy="49305"/>
            </a:xfrm>
            <a:custGeom>
              <a:avLst/>
              <a:gdLst>
                <a:gd name="T0" fmla="*/ 79 w 96"/>
                <a:gd name="T1" fmla="*/ 17 h 96"/>
                <a:gd name="T2" fmla="*/ 79 w 96"/>
                <a:gd name="T3" fmla="*/ 79 h 96"/>
                <a:gd name="T4" fmla="*/ 17 w 96"/>
                <a:gd name="T5" fmla="*/ 79 h 96"/>
                <a:gd name="T6" fmla="*/ 17 w 96"/>
                <a:gd name="T7" fmla="*/ 17 h 96"/>
                <a:gd name="T8" fmla="*/ 79 w 96"/>
                <a:gd name="T9" fmla="*/ 17 h 96"/>
              </a:gdLst>
              <a:ahLst/>
              <a:cxnLst>
                <a:cxn ang="0">
                  <a:pos x="T0" y="T1"/>
                </a:cxn>
                <a:cxn ang="0">
                  <a:pos x="T2" y="T3"/>
                </a:cxn>
                <a:cxn ang="0">
                  <a:pos x="T4" y="T5"/>
                </a:cxn>
                <a:cxn ang="0">
                  <a:pos x="T6" y="T7"/>
                </a:cxn>
                <a:cxn ang="0">
                  <a:pos x="T8" y="T9"/>
                </a:cxn>
              </a:cxnLst>
              <a:rect l="0" t="0" r="r" b="b"/>
              <a:pathLst>
                <a:path w="96" h="96">
                  <a:moveTo>
                    <a:pt x="79" y="17"/>
                  </a:moveTo>
                  <a:cubicBezTo>
                    <a:pt x="96" y="34"/>
                    <a:pt x="96" y="62"/>
                    <a:pt x="79" y="79"/>
                  </a:cubicBezTo>
                  <a:cubicBezTo>
                    <a:pt x="62" y="96"/>
                    <a:pt x="34" y="96"/>
                    <a:pt x="17" y="79"/>
                  </a:cubicBezTo>
                  <a:cubicBezTo>
                    <a:pt x="0" y="62"/>
                    <a:pt x="0" y="34"/>
                    <a:pt x="17" y="17"/>
                  </a:cubicBezTo>
                  <a:cubicBezTo>
                    <a:pt x="34" y="0"/>
                    <a:pt x="62" y="0"/>
                    <a:pt x="79" y="17"/>
                  </a:cubicBezTo>
                </a:path>
              </a:pathLst>
            </a:custGeom>
            <a:solidFill>
              <a:srgbClr val="FF0000"/>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14" name="Ellipse 13">
              <a:extLst>
                <a:ext uri="{FF2B5EF4-FFF2-40B4-BE49-F238E27FC236}">
                  <a16:creationId xmlns:a16="http://schemas.microsoft.com/office/drawing/2014/main" id="{25B5F028-1158-490C-9176-9677434E2751}"/>
                </a:ext>
              </a:extLst>
            </p:cNvPr>
            <p:cNvSpPr/>
            <p:nvPr/>
          </p:nvSpPr>
          <p:spPr>
            <a:xfrm>
              <a:off x="-1890983" y="1778366"/>
              <a:ext cx="665023" cy="665023"/>
            </a:xfrm>
            <a:prstGeom prst="ellipse">
              <a:avLst/>
            </a:prstGeom>
            <a:noFill/>
            <a:ln w="12700"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sp>
        <p:nvSpPr>
          <p:cNvPr id="15" name="Rectangle 14">
            <a:extLst>
              <a:ext uri="{FF2B5EF4-FFF2-40B4-BE49-F238E27FC236}">
                <a16:creationId xmlns:a16="http://schemas.microsoft.com/office/drawing/2014/main" id="{9DC604F0-68F5-4CA3-875D-D72BEE714416}"/>
              </a:ext>
            </a:extLst>
          </p:cNvPr>
          <p:cNvSpPr/>
          <p:nvPr/>
        </p:nvSpPr>
        <p:spPr>
          <a:xfrm>
            <a:off x="1271053" y="5739360"/>
            <a:ext cx="4854091" cy="338554"/>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1400" b="0" i="0" u="none" strike="noStrike" kern="0" cap="none" spc="0" normalizeH="0" baseline="0" noProof="0">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Email </a:t>
            </a:r>
            <a:r>
              <a:rPr kumimoji="0" lang="fr-FR" sz="1400" b="0" i="0" u="none" strike="noStrike" kern="0" cap="none" spc="0" normalizeH="0" baseline="0" noProof="0" err="1">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alert</a:t>
            </a:r>
            <a:r>
              <a:rPr kumimoji="0" lang="fr-FR" sz="1400" b="0" i="0" u="none" strike="noStrike" kern="0" cap="none" spc="0" normalizeH="0" baseline="0" noProof="0">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 for </a:t>
            </a:r>
            <a:r>
              <a:rPr kumimoji="0" lang="fr-FR" sz="1400" b="0" i="0" u="none" strike="noStrike" kern="0" cap="none" spc="0" normalizeH="0" baseline="0" noProof="0" err="1">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any</a:t>
            </a:r>
            <a:r>
              <a:rPr kumimoji="0" lang="fr-FR" sz="1400" b="0" i="0" u="none" strike="noStrike" kern="0" cap="none" spc="0" normalizeH="0" baseline="0" noProof="0">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 </a:t>
            </a:r>
            <a:r>
              <a:rPr kumimoji="0" lang="fr-FR" sz="1400" b="0" i="0" u="none" strike="noStrike" kern="0" cap="none" spc="0" normalizeH="0" baseline="0" noProof="0" err="1">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event</a:t>
            </a:r>
            <a:r>
              <a:rPr kumimoji="0" lang="fr-FR" sz="1400" b="0" i="0" u="none" strike="noStrike" kern="0" cap="none" spc="0" normalizeH="0" baseline="0" noProof="0">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 </a:t>
            </a:r>
            <a:r>
              <a:rPr kumimoji="0" lang="fr-FR" sz="1400" b="0" i="0" u="none" strike="noStrike" kern="0" cap="none" spc="0" normalizeH="0" baseline="0" noProof="0" err="1">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concerning</a:t>
            </a:r>
            <a:r>
              <a:rPr kumimoji="0" lang="fr-FR" sz="1400" b="0" i="0" u="none" strike="noStrike" kern="0" cap="none" spc="0" normalizeH="0" baseline="0" noProof="0">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 the </a:t>
            </a:r>
            <a:r>
              <a:rPr kumimoji="0" lang="fr-FR" sz="1400" b="0" i="0" u="none" strike="noStrike" kern="0" cap="none" spc="0" normalizeH="0" baseline="0" noProof="0" err="1">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equipment</a:t>
            </a:r>
            <a:r>
              <a:rPr kumimoji="0" lang="fr-FR" sz="1600" b="0" i="0" u="none" strike="noStrike" kern="0" cap="none" spc="0" normalizeH="0" baseline="0" noProof="0">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a:t>
            </a:r>
          </a:p>
        </p:txBody>
      </p:sp>
      <p:grpSp>
        <p:nvGrpSpPr>
          <p:cNvPr id="16" name="Groupe 15">
            <a:extLst>
              <a:ext uri="{FF2B5EF4-FFF2-40B4-BE49-F238E27FC236}">
                <a16:creationId xmlns:a16="http://schemas.microsoft.com/office/drawing/2014/main" id="{C856A6E8-ED0C-423E-B870-E9A36FE26DD2}"/>
              </a:ext>
            </a:extLst>
          </p:cNvPr>
          <p:cNvGrpSpPr/>
          <p:nvPr/>
        </p:nvGrpSpPr>
        <p:grpSpPr>
          <a:xfrm>
            <a:off x="601199" y="3550358"/>
            <a:ext cx="540000" cy="540000"/>
            <a:chOff x="808224" y="3111011"/>
            <a:chExt cx="540000" cy="540000"/>
          </a:xfrm>
        </p:grpSpPr>
        <p:sp>
          <p:nvSpPr>
            <p:cNvPr id="17" name="Ellipse 16">
              <a:extLst>
                <a:ext uri="{FF2B5EF4-FFF2-40B4-BE49-F238E27FC236}">
                  <a16:creationId xmlns:a16="http://schemas.microsoft.com/office/drawing/2014/main" id="{27D5CD27-AAD0-421C-81CF-035D6C3BD5F8}"/>
                </a:ext>
              </a:extLst>
            </p:cNvPr>
            <p:cNvSpPr/>
            <p:nvPr/>
          </p:nvSpPr>
          <p:spPr>
            <a:xfrm>
              <a:off x="808224" y="3111011"/>
              <a:ext cx="540000" cy="540000"/>
            </a:xfrm>
            <a:prstGeom prst="ellipse">
              <a:avLst/>
            </a:prstGeom>
            <a:noFill/>
            <a:ln w="12700"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18" name="Group 21">
              <a:extLst>
                <a:ext uri="{FF2B5EF4-FFF2-40B4-BE49-F238E27FC236}">
                  <a16:creationId xmlns:a16="http://schemas.microsoft.com/office/drawing/2014/main" id="{CA719623-693D-4A72-90C8-9AE710316DE6}"/>
                </a:ext>
              </a:extLst>
            </p:cNvPr>
            <p:cNvGrpSpPr>
              <a:grpSpLocks noChangeAspect="1"/>
            </p:cNvGrpSpPr>
            <p:nvPr/>
          </p:nvGrpSpPr>
          <p:grpSpPr bwMode="auto">
            <a:xfrm>
              <a:off x="898081" y="3180801"/>
              <a:ext cx="359999" cy="352493"/>
              <a:chOff x="4655" y="2958"/>
              <a:chExt cx="1391" cy="1362"/>
            </a:xfrm>
            <a:solidFill>
              <a:srgbClr val="1891F6"/>
            </a:solidFill>
          </p:grpSpPr>
          <p:sp>
            <p:nvSpPr>
              <p:cNvPr id="19" name="Freeform 22">
                <a:extLst>
                  <a:ext uri="{FF2B5EF4-FFF2-40B4-BE49-F238E27FC236}">
                    <a16:creationId xmlns:a16="http://schemas.microsoft.com/office/drawing/2014/main" id="{1687FD57-DFA1-469C-A291-02CD38C3C538}"/>
                  </a:ext>
                </a:extLst>
              </p:cNvPr>
              <p:cNvSpPr>
                <a:spLocks noEditPoints="1"/>
              </p:cNvSpPr>
              <p:nvPr/>
            </p:nvSpPr>
            <p:spPr bwMode="auto">
              <a:xfrm>
                <a:off x="5080" y="3231"/>
                <a:ext cx="584" cy="412"/>
              </a:xfrm>
              <a:custGeom>
                <a:avLst/>
                <a:gdLst>
                  <a:gd name="T0" fmla="*/ 0 w 1276"/>
                  <a:gd name="T1" fmla="*/ 899 h 899"/>
                  <a:gd name="T2" fmla="*/ 0 w 1276"/>
                  <a:gd name="T3" fmla="*/ 436 h 899"/>
                  <a:gd name="T4" fmla="*/ 389 w 1276"/>
                  <a:gd name="T5" fmla="*/ 0 h 899"/>
                  <a:gd name="T6" fmla="*/ 638 w 1276"/>
                  <a:gd name="T7" fmla="*/ 697 h 899"/>
                  <a:gd name="T8" fmla="*/ 886 w 1276"/>
                  <a:gd name="T9" fmla="*/ 0 h 899"/>
                  <a:gd name="T10" fmla="*/ 1276 w 1276"/>
                  <a:gd name="T11" fmla="*/ 436 h 899"/>
                  <a:gd name="T12" fmla="*/ 1276 w 1276"/>
                  <a:gd name="T13" fmla="*/ 899 h 899"/>
                  <a:gd name="T14" fmla="*/ 801 w 1276"/>
                  <a:gd name="T15" fmla="*/ 899 h 899"/>
                  <a:gd name="T16" fmla="*/ 475 w 1276"/>
                  <a:gd name="T17" fmla="*/ 899 h 899"/>
                  <a:gd name="T18" fmla="*/ 0 w 1276"/>
                  <a:gd name="T19" fmla="*/ 899 h 899"/>
                  <a:gd name="T20" fmla="*/ 1149 w 1276"/>
                  <a:gd name="T21" fmla="*/ 443 h 899"/>
                  <a:gd name="T22" fmla="*/ 863 w 1276"/>
                  <a:gd name="T23" fmla="*/ 443 h 899"/>
                  <a:gd name="T24" fmla="*/ 863 w 1276"/>
                  <a:gd name="T25" fmla="*/ 563 h 899"/>
                  <a:gd name="T26" fmla="*/ 1149 w 1276"/>
                  <a:gd name="T27" fmla="*/ 563 h 899"/>
                  <a:gd name="T28" fmla="*/ 1149 w 1276"/>
                  <a:gd name="T29" fmla="*/ 443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76" h="899">
                    <a:moveTo>
                      <a:pt x="0" y="899"/>
                    </a:moveTo>
                    <a:cubicBezTo>
                      <a:pt x="0" y="436"/>
                      <a:pt x="0" y="436"/>
                      <a:pt x="0" y="436"/>
                    </a:cubicBezTo>
                    <a:cubicBezTo>
                      <a:pt x="0" y="171"/>
                      <a:pt x="210" y="53"/>
                      <a:pt x="389" y="0"/>
                    </a:cubicBezTo>
                    <a:cubicBezTo>
                      <a:pt x="638" y="697"/>
                      <a:pt x="638" y="697"/>
                      <a:pt x="638" y="697"/>
                    </a:cubicBezTo>
                    <a:cubicBezTo>
                      <a:pt x="886" y="0"/>
                      <a:pt x="886" y="0"/>
                      <a:pt x="886" y="0"/>
                    </a:cubicBezTo>
                    <a:cubicBezTo>
                      <a:pt x="1065" y="53"/>
                      <a:pt x="1276" y="171"/>
                      <a:pt x="1276" y="436"/>
                    </a:cubicBezTo>
                    <a:cubicBezTo>
                      <a:pt x="1276" y="899"/>
                      <a:pt x="1276" y="899"/>
                      <a:pt x="1276" y="899"/>
                    </a:cubicBezTo>
                    <a:cubicBezTo>
                      <a:pt x="801" y="899"/>
                      <a:pt x="801" y="899"/>
                      <a:pt x="801" y="899"/>
                    </a:cubicBezTo>
                    <a:cubicBezTo>
                      <a:pt x="475" y="899"/>
                      <a:pt x="475" y="899"/>
                      <a:pt x="475" y="899"/>
                    </a:cubicBezTo>
                    <a:lnTo>
                      <a:pt x="0" y="899"/>
                    </a:lnTo>
                    <a:close/>
                    <a:moveTo>
                      <a:pt x="1149" y="443"/>
                    </a:moveTo>
                    <a:cubicBezTo>
                      <a:pt x="863" y="443"/>
                      <a:pt x="863" y="443"/>
                      <a:pt x="863" y="443"/>
                    </a:cubicBezTo>
                    <a:cubicBezTo>
                      <a:pt x="863" y="563"/>
                      <a:pt x="863" y="563"/>
                      <a:pt x="863" y="563"/>
                    </a:cubicBezTo>
                    <a:cubicBezTo>
                      <a:pt x="1149" y="563"/>
                      <a:pt x="1149" y="563"/>
                      <a:pt x="1149" y="563"/>
                    </a:cubicBezTo>
                    <a:lnTo>
                      <a:pt x="1149" y="443"/>
                    </a:lnTo>
                    <a:close/>
                  </a:path>
                </a:pathLst>
              </a:custGeom>
              <a:solidFill>
                <a:srgbClr val="FF0000"/>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0" name="Freeform 23">
                <a:extLst>
                  <a:ext uri="{FF2B5EF4-FFF2-40B4-BE49-F238E27FC236}">
                    <a16:creationId xmlns:a16="http://schemas.microsoft.com/office/drawing/2014/main" id="{76BAB23B-2B4C-4708-9B78-E8791C5DE66D}"/>
                  </a:ext>
                </a:extLst>
              </p:cNvPr>
              <p:cNvSpPr>
                <a:spLocks/>
              </p:cNvSpPr>
              <p:nvPr/>
            </p:nvSpPr>
            <p:spPr bwMode="auto">
              <a:xfrm>
                <a:off x="5331" y="3262"/>
                <a:ext cx="84" cy="221"/>
              </a:xfrm>
              <a:custGeom>
                <a:avLst/>
                <a:gdLst>
                  <a:gd name="T0" fmla="*/ 41 w 84"/>
                  <a:gd name="T1" fmla="*/ 221 h 221"/>
                  <a:gd name="T2" fmla="*/ 0 w 84"/>
                  <a:gd name="T3" fmla="*/ 111 h 221"/>
                  <a:gd name="T4" fmla="*/ 32 w 84"/>
                  <a:gd name="T5" fmla="*/ 0 h 221"/>
                  <a:gd name="T6" fmla="*/ 50 w 84"/>
                  <a:gd name="T7" fmla="*/ 0 h 221"/>
                  <a:gd name="T8" fmla="*/ 84 w 84"/>
                  <a:gd name="T9" fmla="*/ 111 h 221"/>
                  <a:gd name="T10" fmla="*/ 41 w 84"/>
                  <a:gd name="T11" fmla="*/ 221 h 221"/>
                </a:gdLst>
                <a:ahLst/>
                <a:cxnLst>
                  <a:cxn ang="0">
                    <a:pos x="T0" y="T1"/>
                  </a:cxn>
                  <a:cxn ang="0">
                    <a:pos x="T2" y="T3"/>
                  </a:cxn>
                  <a:cxn ang="0">
                    <a:pos x="T4" y="T5"/>
                  </a:cxn>
                  <a:cxn ang="0">
                    <a:pos x="T6" y="T7"/>
                  </a:cxn>
                  <a:cxn ang="0">
                    <a:pos x="T8" y="T9"/>
                  </a:cxn>
                  <a:cxn ang="0">
                    <a:pos x="T10" y="T11"/>
                  </a:cxn>
                </a:cxnLst>
                <a:rect l="0" t="0" r="r" b="b"/>
                <a:pathLst>
                  <a:path w="84" h="221">
                    <a:moveTo>
                      <a:pt x="41" y="221"/>
                    </a:moveTo>
                    <a:lnTo>
                      <a:pt x="0" y="111"/>
                    </a:lnTo>
                    <a:lnTo>
                      <a:pt x="32" y="0"/>
                    </a:lnTo>
                    <a:lnTo>
                      <a:pt x="50" y="0"/>
                    </a:lnTo>
                    <a:lnTo>
                      <a:pt x="84" y="111"/>
                    </a:lnTo>
                    <a:lnTo>
                      <a:pt x="41" y="221"/>
                    </a:lnTo>
                    <a:close/>
                  </a:path>
                </a:pathLst>
              </a:custGeom>
              <a:solidFill>
                <a:srgbClr val="FF0000"/>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1" name="Freeform 24">
                <a:extLst>
                  <a:ext uri="{FF2B5EF4-FFF2-40B4-BE49-F238E27FC236}">
                    <a16:creationId xmlns:a16="http://schemas.microsoft.com/office/drawing/2014/main" id="{B24B7628-956E-4560-A680-0333CF4B36CC}"/>
                  </a:ext>
                </a:extLst>
              </p:cNvPr>
              <p:cNvSpPr>
                <a:spLocks/>
              </p:cNvSpPr>
              <p:nvPr/>
            </p:nvSpPr>
            <p:spPr bwMode="auto">
              <a:xfrm>
                <a:off x="5262" y="2958"/>
                <a:ext cx="213" cy="279"/>
              </a:xfrm>
              <a:custGeom>
                <a:avLst/>
                <a:gdLst>
                  <a:gd name="T0" fmla="*/ 467 w 467"/>
                  <a:gd name="T1" fmla="*/ 304 h 608"/>
                  <a:gd name="T2" fmla="*/ 233 w 467"/>
                  <a:gd name="T3" fmla="*/ 608 h 608"/>
                  <a:gd name="T4" fmla="*/ 0 w 467"/>
                  <a:gd name="T5" fmla="*/ 304 h 608"/>
                  <a:gd name="T6" fmla="*/ 233 w 467"/>
                  <a:gd name="T7" fmla="*/ 0 h 608"/>
                  <a:gd name="T8" fmla="*/ 467 w 467"/>
                  <a:gd name="T9" fmla="*/ 304 h 608"/>
                </a:gdLst>
                <a:ahLst/>
                <a:cxnLst>
                  <a:cxn ang="0">
                    <a:pos x="T0" y="T1"/>
                  </a:cxn>
                  <a:cxn ang="0">
                    <a:pos x="T2" y="T3"/>
                  </a:cxn>
                  <a:cxn ang="0">
                    <a:pos x="T4" y="T5"/>
                  </a:cxn>
                  <a:cxn ang="0">
                    <a:pos x="T6" y="T7"/>
                  </a:cxn>
                  <a:cxn ang="0">
                    <a:pos x="T8" y="T9"/>
                  </a:cxn>
                </a:cxnLst>
                <a:rect l="0" t="0" r="r" b="b"/>
                <a:pathLst>
                  <a:path w="467" h="608">
                    <a:moveTo>
                      <a:pt x="467" y="304"/>
                    </a:moveTo>
                    <a:cubicBezTo>
                      <a:pt x="467" y="472"/>
                      <a:pt x="335" y="608"/>
                      <a:pt x="233" y="608"/>
                    </a:cubicBezTo>
                    <a:cubicBezTo>
                      <a:pt x="132" y="608"/>
                      <a:pt x="0" y="472"/>
                      <a:pt x="0" y="304"/>
                    </a:cubicBezTo>
                    <a:cubicBezTo>
                      <a:pt x="0" y="136"/>
                      <a:pt x="48" y="0"/>
                      <a:pt x="233" y="0"/>
                    </a:cubicBezTo>
                    <a:cubicBezTo>
                      <a:pt x="419" y="0"/>
                      <a:pt x="467" y="136"/>
                      <a:pt x="467" y="304"/>
                    </a:cubicBezTo>
                  </a:path>
                </a:pathLst>
              </a:custGeom>
              <a:solidFill>
                <a:srgbClr val="FF0000"/>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2" name="Rectangle 25">
                <a:extLst>
                  <a:ext uri="{FF2B5EF4-FFF2-40B4-BE49-F238E27FC236}">
                    <a16:creationId xmlns:a16="http://schemas.microsoft.com/office/drawing/2014/main" id="{CA068C20-9008-4F28-907E-AA053F0295A2}"/>
                  </a:ext>
                </a:extLst>
              </p:cNvPr>
              <p:cNvSpPr>
                <a:spLocks noChangeArrowheads="1"/>
              </p:cNvSpPr>
              <p:nvPr/>
            </p:nvSpPr>
            <p:spPr bwMode="auto">
              <a:xfrm>
                <a:off x="4713" y="3846"/>
                <a:ext cx="1276" cy="474"/>
              </a:xfrm>
              <a:prstGeom prst="rect">
                <a:avLst/>
              </a:prstGeom>
              <a:solidFill>
                <a:srgbClr val="FF0000"/>
              </a:solidFill>
              <a:ln w="9525">
                <a:solidFill>
                  <a:srgbClr val="FF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3" name="Rectangle 26">
                <a:extLst>
                  <a:ext uri="{FF2B5EF4-FFF2-40B4-BE49-F238E27FC236}">
                    <a16:creationId xmlns:a16="http://schemas.microsoft.com/office/drawing/2014/main" id="{2160F4FA-13B3-41A1-A1F1-92EB00C5279E}"/>
                  </a:ext>
                </a:extLst>
              </p:cNvPr>
              <p:cNvSpPr>
                <a:spLocks noChangeArrowheads="1"/>
              </p:cNvSpPr>
              <p:nvPr/>
            </p:nvSpPr>
            <p:spPr bwMode="auto">
              <a:xfrm>
                <a:off x="4655" y="3697"/>
                <a:ext cx="1391" cy="99"/>
              </a:xfrm>
              <a:prstGeom prst="rect">
                <a:avLst/>
              </a:prstGeom>
              <a:solidFill>
                <a:srgbClr val="FF0000"/>
              </a:solidFill>
              <a:ln w="9525">
                <a:solidFill>
                  <a:srgbClr val="FF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grpSp>
      </p:grpSp>
      <p:sp>
        <p:nvSpPr>
          <p:cNvPr id="24" name="Rectangle 23">
            <a:extLst>
              <a:ext uri="{FF2B5EF4-FFF2-40B4-BE49-F238E27FC236}">
                <a16:creationId xmlns:a16="http://schemas.microsoft.com/office/drawing/2014/main" id="{F4D96619-4B54-42FB-9120-5C8D61AA2F96}"/>
              </a:ext>
            </a:extLst>
          </p:cNvPr>
          <p:cNvSpPr/>
          <p:nvPr/>
        </p:nvSpPr>
        <p:spPr>
          <a:xfrm>
            <a:off x="1271053" y="3632582"/>
            <a:ext cx="3812179" cy="375552"/>
          </a:xfrm>
          <a:prstGeom prst="rect">
            <a:avLst/>
          </a:prstGeom>
        </p:spPr>
        <p:txBody>
          <a:bodyPr wrap="square" anchor="ctr">
            <a:spAutoFit/>
          </a:bodyPr>
          <a:lstStyle/>
          <a:p>
            <a:pPr marL="0" marR="0" lvl="0" indent="0" algn="l" defTabSz="914400" rtl="0" eaLnBrk="1" fontAlgn="auto" latinLnBrk="0" hangingPunct="1">
              <a:lnSpc>
                <a:spcPct val="150000"/>
              </a:lnSpc>
              <a:spcBef>
                <a:spcPts val="0"/>
              </a:spcBef>
              <a:spcAft>
                <a:spcPts val="300"/>
              </a:spcAft>
              <a:buClrTx/>
              <a:buSzTx/>
              <a:buFontTx/>
              <a:buNone/>
              <a:tabLst/>
              <a:defRPr/>
            </a:pPr>
            <a:r>
              <a:rPr kumimoji="0" lang="fr-FR" sz="1400" b="0" i="0" u="none" strike="noStrike" kern="0" cap="none" spc="0" normalizeH="0" baseline="0" noProof="0" err="1">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Proactivity</a:t>
            </a:r>
            <a:r>
              <a:rPr kumimoji="0" lang="fr-FR" sz="1400" b="0" i="0" u="none" strike="noStrike" kern="0" cap="none" spc="0" normalizeH="0" baseline="0" noProof="0">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 to </a:t>
            </a:r>
            <a:r>
              <a:rPr kumimoji="0" lang="fr-FR" sz="1400" b="0" i="0" u="none" strike="noStrike" kern="0" cap="none" spc="0" normalizeH="0" baseline="0" noProof="0" err="1">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anticipate</a:t>
            </a:r>
            <a:r>
              <a:rPr kumimoji="0" lang="fr-FR" sz="1400" b="0" i="0" u="none" strike="noStrike" kern="0" cap="none" spc="0" normalizeH="0" baseline="0" noProof="0">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 breakdowns.</a:t>
            </a:r>
          </a:p>
        </p:txBody>
      </p:sp>
      <p:grpSp>
        <p:nvGrpSpPr>
          <p:cNvPr id="25" name="Groupe 24">
            <a:extLst>
              <a:ext uri="{FF2B5EF4-FFF2-40B4-BE49-F238E27FC236}">
                <a16:creationId xmlns:a16="http://schemas.microsoft.com/office/drawing/2014/main" id="{2F4F64DF-EFEA-4FF5-8EF8-1E941A85BB38}"/>
              </a:ext>
            </a:extLst>
          </p:cNvPr>
          <p:cNvGrpSpPr/>
          <p:nvPr/>
        </p:nvGrpSpPr>
        <p:grpSpPr>
          <a:xfrm>
            <a:off x="592972" y="4265570"/>
            <a:ext cx="540000" cy="540000"/>
            <a:chOff x="808224" y="3890579"/>
            <a:chExt cx="540000" cy="540000"/>
          </a:xfrm>
          <a:solidFill>
            <a:schemeClr val="bg1"/>
          </a:solidFill>
        </p:grpSpPr>
        <p:sp>
          <p:nvSpPr>
            <p:cNvPr id="26" name="Ellipse 25">
              <a:extLst>
                <a:ext uri="{FF2B5EF4-FFF2-40B4-BE49-F238E27FC236}">
                  <a16:creationId xmlns:a16="http://schemas.microsoft.com/office/drawing/2014/main" id="{C24CDA4A-C23C-4FF3-B995-3F4D51A6780E}"/>
                </a:ext>
              </a:extLst>
            </p:cNvPr>
            <p:cNvSpPr/>
            <p:nvPr/>
          </p:nvSpPr>
          <p:spPr>
            <a:xfrm>
              <a:off x="808224" y="3890579"/>
              <a:ext cx="540000" cy="540000"/>
            </a:xfrm>
            <a:prstGeom prst="ellipse">
              <a:avLst/>
            </a:prstGeom>
            <a:grpFill/>
            <a:ln w="12700"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27" name="Groupe 26">
              <a:extLst>
                <a:ext uri="{FF2B5EF4-FFF2-40B4-BE49-F238E27FC236}">
                  <a16:creationId xmlns:a16="http://schemas.microsoft.com/office/drawing/2014/main" id="{465A407D-1845-4705-9DBB-26E17B294F1A}"/>
                </a:ext>
              </a:extLst>
            </p:cNvPr>
            <p:cNvGrpSpPr/>
            <p:nvPr/>
          </p:nvGrpSpPr>
          <p:grpSpPr>
            <a:xfrm>
              <a:off x="898225" y="4046310"/>
              <a:ext cx="359999" cy="276527"/>
              <a:chOff x="1926652" y="1197293"/>
              <a:chExt cx="170075" cy="130640"/>
            </a:xfrm>
            <a:grpFill/>
          </p:grpSpPr>
          <p:sp>
            <p:nvSpPr>
              <p:cNvPr id="35" name="Freeform 10">
                <a:extLst>
                  <a:ext uri="{FF2B5EF4-FFF2-40B4-BE49-F238E27FC236}">
                    <a16:creationId xmlns:a16="http://schemas.microsoft.com/office/drawing/2014/main" id="{0DEEDFA1-C781-4D5A-8A6E-EBD0E038D4B2}"/>
                  </a:ext>
                </a:extLst>
              </p:cNvPr>
              <p:cNvSpPr>
                <a:spLocks noEditPoints="1"/>
              </p:cNvSpPr>
              <p:nvPr/>
            </p:nvSpPr>
            <p:spPr bwMode="auto">
              <a:xfrm>
                <a:off x="1926652" y="1197293"/>
                <a:ext cx="170075" cy="130640"/>
              </a:xfrm>
              <a:custGeom>
                <a:avLst/>
                <a:gdLst>
                  <a:gd name="T0" fmla="*/ 1388 w 2540"/>
                  <a:gd name="T1" fmla="*/ 1874 h 1950"/>
                  <a:gd name="T2" fmla="*/ 1453 w 2540"/>
                  <a:gd name="T3" fmla="*/ 1809 h 1950"/>
                  <a:gd name="T4" fmla="*/ 1453 w 2540"/>
                  <a:gd name="T5" fmla="*/ 1477 h 1950"/>
                  <a:gd name="T6" fmla="*/ 2540 w 2540"/>
                  <a:gd name="T7" fmla="*/ 1477 h 1950"/>
                  <a:gd name="T8" fmla="*/ 2540 w 2540"/>
                  <a:gd name="T9" fmla="*/ 0 h 1950"/>
                  <a:gd name="T10" fmla="*/ 0 w 2540"/>
                  <a:gd name="T11" fmla="*/ 0 h 1950"/>
                  <a:gd name="T12" fmla="*/ 0 w 2540"/>
                  <a:gd name="T13" fmla="*/ 1477 h 1950"/>
                  <a:gd name="T14" fmla="*/ 1087 w 2540"/>
                  <a:gd name="T15" fmla="*/ 1477 h 1950"/>
                  <a:gd name="T16" fmla="*/ 1087 w 2540"/>
                  <a:gd name="T17" fmla="*/ 1805 h 1950"/>
                  <a:gd name="T18" fmla="*/ 766 w 2540"/>
                  <a:gd name="T19" fmla="*/ 1805 h 1950"/>
                  <a:gd name="T20" fmla="*/ 638 w 2540"/>
                  <a:gd name="T21" fmla="*/ 1950 h 1950"/>
                  <a:gd name="T22" fmla="*/ 1903 w 2540"/>
                  <a:gd name="T23" fmla="*/ 1950 h 1950"/>
                  <a:gd name="T24" fmla="*/ 1774 w 2540"/>
                  <a:gd name="T25" fmla="*/ 1805 h 1950"/>
                  <a:gd name="T26" fmla="*/ 1458 w 2540"/>
                  <a:gd name="T27" fmla="*/ 1805 h 1950"/>
                  <a:gd name="T28" fmla="*/ 1453 w 2540"/>
                  <a:gd name="T29" fmla="*/ 1805 h 1950"/>
                  <a:gd name="T30" fmla="*/ 1453 w 2540"/>
                  <a:gd name="T31" fmla="*/ 1809 h 1950"/>
                  <a:gd name="T32" fmla="*/ 1388 w 2540"/>
                  <a:gd name="T33" fmla="*/ 1874 h 1950"/>
                  <a:gd name="T34" fmla="*/ 1152 w 2540"/>
                  <a:gd name="T35" fmla="*/ 1874 h 1950"/>
                  <a:gd name="T36" fmla="*/ 1112 w 2540"/>
                  <a:gd name="T37" fmla="*/ 1860 h 1950"/>
                  <a:gd name="T38" fmla="*/ 1152 w 2540"/>
                  <a:gd name="T39" fmla="*/ 1874 h 1950"/>
                  <a:gd name="T40" fmla="*/ 1388 w 2540"/>
                  <a:gd name="T41" fmla="*/ 1874 h 1950"/>
                  <a:gd name="T42" fmla="*/ 62 w 2540"/>
                  <a:gd name="T43" fmla="*/ 61 h 1950"/>
                  <a:gd name="T44" fmla="*/ 2479 w 2540"/>
                  <a:gd name="T45" fmla="*/ 61 h 1950"/>
                  <a:gd name="T46" fmla="*/ 2479 w 2540"/>
                  <a:gd name="T47" fmla="*/ 1416 h 1950"/>
                  <a:gd name="T48" fmla="*/ 62 w 2540"/>
                  <a:gd name="T49" fmla="*/ 1416 h 1950"/>
                  <a:gd name="T50" fmla="*/ 62 w 2540"/>
                  <a:gd name="T51" fmla="*/ 61 h 1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40" h="1950">
                    <a:moveTo>
                      <a:pt x="1388" y="1874"/>
                    </a:moveTo>
                    <a:cubicBezTo>
                      <a:pt x="1424" y="1874"/>
                      <a:pt x="1453" y="1845"/>
                      <a:pt x="1453" y="1809"/>
                    </a:cubicBezTo>
                    <a:cubicBezTo>
                      <a:pt x="1453" y="1477"/>
                      <a:pt x="1453" y="1477"/>
                      <a:pt x="1453" y="1477"/>
                    </a:cubicBezTo>
                    <a:cubicBezTo>
                      <a:pt x="2540" y="1477"/>
                      <a:pt x="2540" y="1477"/>
                      <a:pt x="2540" y="1477"/>
                    </a:cubicBezTo>
                    <a:cubicBezTo>
                      <a:pt x="2540" y="0"/>
                      <a:pt x="2540" y="0"/>
                      <a:pt x="2540" y="0"/>
                    </a:cubicBezTo>
                    <a:cubicBezTo>
                      <a:pt x="0" y="0"/>
                      <a:pt x="0" y="0"/>
                      <a:pt x="0" y="0"/>
                    </a:cubicBezTo>
                    <a:cubicBezTo>
                      <a:pt x="0" y="1477"/>
                      <a:pt x="0" y="1477"/>
                      <a:pt x="0" y="1477"/>
                    </a:cubicBezTo>
                    <a:cubicBezTo>
                      <a:pt x="1087" y="1477"/>
                      <a:pt x="1087" y="1477"/>
                      <a:pt x="1087" y="1477"/>
                    </a:cubicBezTo>
                    <a:cubicBezTo>
                      <a:pt x="1087" y="1805"/>
                      <a:pt x="1087" y="1805"/>
                      <a:pt x="1087" y="1805"/>
                    </a:cubicBezTo>
                    <a:cubicBezTo>
                      <a:pt x="766" y="1805"/>
                      <a:pt x="766" y="1805"/>
                      <a:pt x="766" y="1805"/>
                    </a:cubicBezTo>
                    <a:cubicBezTo>
                      <a:pt x="638" y="1950"/>
                      <a:pt x="638" y="1950"/>
                      <a:pt x="638" y="1950"/>
                    </a:cubicBezTo>
                    <a:cubicBezTo>
                      <a:pt x="1903" y="1950"/>
                      <a:pt x="1903" y="1950"/>
                      <a:pt x="1903" y="1950"/>
                    </a:cubicBezTo>
                    <a:cubicBezTo>
                      <a:pt x="1774" y="1805"/>
                      <a:pt x="1774" y="1805"/>
                      <a:pt x="1774" y="1805"/>
                    </a:cubicBezTo>
                    <a:cubicBezTo>
                      <a:pt x="1458" y="1805"/>
                      <a:pt x="1458" y="1805"/>
                      <a:pt x="1458" y="1805"/>
                    </a:cubicBezTo>
                    <a:cubicBezTo>
                      <a:pt x="1453" y="1805"/>
                      <a:pt x="1453" y="1805"/>
                      <a:pt x="1453" y="1805"/>
                    </a:cubicBezTo>
                    <a:cubicBezTo>
                      <a:pt x="1453" y="1809"/>
                      <a:pt x="1453" y="1809"/>
                      <a:pt x="1453" y="1809"/>
                    </a:cubicBezTo>
                    <a:cubicBezTo>
                      <a:pt x="1453" y="1845"/>
                      <a:pt x="1424" y="1874"/>
                      <a:pt x="1388" y="1874"/>
                    </a:cubicBezTo>
                    <a:cubicBezTo>
                      <a:pt x="1152" y="1874"/>
                      <a:pt x="1152" y="1874"/>
                      <a:pt x="1152" y="1874"/>
                    </a:cubicBezTo>
                    <a:cubicBezTo>
                      <a:pt x="1137" y="1874"/>
                      <a:pt x="1123" y="1869"/>
                      <a:pt x="1112" y="1860"/>
                    </a:cubicBezTo>
                    <a:cubicBezTo>
                      <a:pt x="1123" y="1869"/>
                      <a:pt x="1137" y="1874"/>
                      <a:pt x="1152" y="1874"/>
                    </a:cubicBezTo>
                    <a:lnTo>
                      <a:pt x="1388" y="1874"/>
                    </a:lnTo>
                    <a:close/>
                    <a:moveTo>
                      <a:pt x="62" y="61"/>
                    </a:moveTo>
                    <a:cubicBezTo>
                      <a:pt x="2479" y="61"/>
                      <a:pt x="2479" y="61"/>
                      <a:pt x="2479" y="61"/>
                    </a:cubicBezTo>
                    <a:cubicBezTo>
                      <a:pt x="2479" y="1416"/>
                      <a:pt x="2479" y="1416"/>
                      <a:pt x="2479" y="1416"/>
                    </a:cubicBezTo>
                    <a:cubicBezTo>
                      <a:pt x="62" y="1416"/>
                      <a:pt x="62" y="1416"/>
                      <a:pt x="62" y="1416"/>
                    </a:cubicBezTo>
                    <a:lnTo>
                      <a:pt x="62" y="61"/>
                    </a:lnTo>
                    <a:close/>
                  </a:path>
                </a:pathLst>
              </a:custGeom>
              <a:grpFill/>
              <a:ln w="9525">
                <a:solidFill>
                  <a:srgbClr val="FF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36" name="Rectangle 35">
                <a:extLst>
                  <a:ext uri="{FF2B5EF4-FFF2-40B4-BE49-F238E27FC236}">
                    <a16:creationId xmlns:a16="http://schemas.microsoft.com/office/drawing/2014/main" id="{1FDD7143-AFC8-43E0-802D-ABC5F8258081}"/>
                  </a:ext>
                </a:extLst>
              </p:cNvPr>
              <p:cNvSpPr/>
              <p:nvPr/>
            </p:nvSpPr>
            <p:spPr>
              <a:xfrm>
                <a:off x="1933142" y="1205548"/>
                <a:ext cx="156570" cy="82452"/>
              </a:xfrm>
              <a:prstGeom prst="rect">
                <a:avLst/>
              </a:prstGeom>
              <a:grpFill/>
              <a:ln w="12700"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sp>
          <p:nvSpPr>
            <p:cNvPr id="28" name="Ellipse 27">
              <a:extLst>
                <a:ext uri="{FF2B5EF4-FFF2-40B4-BE49-F238E27FC236}">
                  <a16:creationId xmlns:a16="http://schemas.microsoft.com/office/drawing/2014/main" id="{FCE4D7C7-6B59-4A20-83C3-68D546523E21}"/>
                </a:ext>
              </a:extLst>
            </p:cNvPr>
            <p:cNvSpPr/>
            <p:nvPr/>
          </p:nvSpPr>
          <p:spPr>
            <a:xfrm>
              <a:off x="952986" y="4185515"/>
              <a:ext cx="35262" cy="35262"/>
            </a:xfrm>
            <a:prstGeom prst="ellipse">
              <a:avLst/>
            </a:prstGeom>
            <a:grpFill/>
            <a:ln w="12700"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29" name="Ellipse 28">
              <a:extLst>
                <a:ext uri="{FF2B5EF4-FFF2-40B4-BE49-F238E27FC236}">
                  <a16:creationId xmlns:a16="http://schemas.microsoft.com/office/drawing/2014/main" id="{88F8F474-7C9D-4E3E-B427-6E20F9C1BB90}"/>
                </a:ext>
              </a:extLst>
            </p:cNvPr>
            <p:cNvSpPr/>
            <p:nvPr/>
          </p:nvSpPr>
          <p:spPr>
            <a:xfrm>
              <a:off x="1022725" y="4107533"/>
              <a:ext cx="35262" cy="35262"/>
            </a:xfrm>
            <a:prstGeom prst="ellipse">
              <a:avLst/>
            </a:prstGeom>
            <a:grpFill/>
            <a:ln w="12700"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30" name="Ellipse 29">
              <a:extLst>
                <a:ext uri="{FF2B5EF4-FFF2-40B4-BE49-F238E27FC236}">
                  <a16:creationId xmlns:a16="http://schemas.microsoft.com/office/drawing/2014/main" id="{C0BC7A28-B150-47B3-A249-8C9BCF2EF58D}"/>
                </a:ext>
              </a:extLst>
            </p:cNvPr>
            <p:cNvSpPr/>
            <p:nvPr/>
          </p:nvSpPr>
          <p:spPr>
            <a:xfrm>
              <a:off x="1103238" y="4157453"/>
              <a:ext cx="35262" cy="35262"/>
            </a:xfrm>
            <a:prstGeom prst="ellipse">
              <a:avLst/>
            </a:prstGeom>
            <a:grpFill/>
            <a:ln w="12700"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31" name="Ellipse 30">
              <a:extLst>
                <a:ext uri="{FF2B5EF4-FFF2-40B4-BE49-F238E27FC236}">
                  <a16:creationId xmlns:a16="http://schemas.microsoft.com/office/drawing/2014/main" id="{9B8F1D31-BACD-4542-B899-1C5F8A180766}"/>
                </a:ext>
              </a:extLst>
            </p:cNvPr>
            <p:cNvSpPr/>
            <p:nvPr/>
          </p:nvSpPr>
          <p:spPr>
            <a:xfrm>
              <a:off x="1167087" y="4079167"/>
              <a:ext cx="35262" cy="35262"/>
            </a:xfrm>
            <a:prstGeom prst="ellipse">
              <a:avLst/>
            </a:prstGeom>
            <a:grpFill/>
            <a:ln w="12700"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cxnSp>
          <p:nvCxnSpPr>
            <p:cNvPr id="32" name="Connecteur droit 31">
              <a:extLst>
                <a:ext uri="{FF2B5EF4-FFF2-40B4-BE49-F238E27FC236}">
                  <a16:creationId xmlns:a16="http://schemas.microsoft.com/office/drawing/2014/main" id="{F694334C-9563-4727-953D-27294F10C422}"/>
                </a:ext>
              </a:extLst>
            </p:cNvPr>
            <p:cNvCxnSpPr/>
            <p:nvPr/>
          </p:nvCxnSpPr>
          <p:spPr>
            <a:xfrm flipV="1">
              <a:off x="970618" y="4124450"/>
              <a:ext cx="69740" cy="78602"/>
            </a:xfrm>
            <a:prstGeom prst="line">
              <a:avLst/>
            </a:prstGeom>
            <a:grpFill/>
            <a:ln w="3175" cap="flat" cmpd="sng" algn="ctr">
              <a:solidFill>
                <a:srgbClr val="FF0000"/>
              </a:solidFill>
              <a:prstDash val="solid"/>
              <a:miter lim="800000"/>
            </a:ln>
            <a:effectLst/>
          </p:spPr>
        </p:cxnSp>
        <p:cxnSp>
          <p:nvCxnSpPr>
            <p:cNvPr id="33" name="Connecteur droit 32">
              <a:extLst>
                <a:ext uri="{FF2B5EF4-FFF2-40B4-BE49-F238E27FC236}">
                  <a16:creationId xmlns:a16="http://schemas.microsoft.com/office/drawing/2014/main" id="{8F677FBE-EC6E-4A3D-B091-C33D7214DD1D}"/>
                </a:ext>
              </a:extLst>
            </p:cNvPr>
            <p:cNvCxnSpPr/>
            <p:nvPr/>
          </p:nvCxnSpPr>
          <p:spPr>
            <a:xfrm>
              <a:off x="1040358" y="4124450"/>
              <a:ext cx="80511" cy="50636"/>
            </a:xfrm>
            <a:prstGeom prst="line">
              <a:avLst/>
            </a:prstGeom>
            <a:grpFill/>
            <a:ln w="3175" cap="flat" cmpd="sng" algn="ctr">
              <a:solidFill>
                <a:srgbClr val="FF0000"/>
              </a:solidFill>
              <a:prstDash val="solid"/>
              <a:miter lim="800000"/>
            </a:ln>
            <a:effectLst/>
          </p:spPr>
        </p:cxnSp>
        <p:cxnSp>
          <p:nvCxnSpPr>
            <p:cNvPr id="34" name="Connecteur droit 33">
              <a:extLst>
                <a:ext uri="{FF2B5EF4-FFF2-40B4-BE49-F238E27FC236}">
                  <a16:creationId xmlns:a16="http://schemas.microsoft.com/office/drawing/2014/main" id="{9A205C09-E413-4A46-A4E4-F6965205422B}"/>
                </a:ext>
              </a:extLst>
            </p:cNvPr>
            <p:cNvCxnSpPr/>
            <p:nvPr/>
          </p:nvCxnSpPr>
          <p:spPr>
            <a:xfrm flipV="1">
              <a:off x="1120868" y="4097189"/>
              <a:ext cx="63849" cy="77897"/>
            </a:xfrm>
            <a:prstGeom prst="line">
              <a:avLst/>
            </a:prstGeom>
            <a:grpFill/>
            <a:ln w="3175" cap="flat" cmpd="sng" algn="ctr">
              <a:solidFill>
                <a:srgbClr val="FF0000"/>
              </a:solidFill>
              <a:prstDash val="solid"/>
              <a:miter lim="800000"/>
            </a:ln>
            <a:effectLst/>
          </p:spPr>
        </p:cxnSp>
      </p:grpSp>
      <p:sp>
        <p:nvSpPr>
          <p:cNvPr id="37" name="Rectangle 36">
            <a:extLst>
              <a:ext uri="{FF2B5EF4-FFF2-40B4-BE49-F238E27FC236}">
                <a16:creationId xmlns:a16="http://schemas.microsoft.com/office/drawing/2014/main" id="{6E7E941C-FA02-4824-9CEF-CFA336189241}"/>
              </a:ext>
            </a:extLst>
          </p:cNvPr>
          <p:cNvSpPr/>
          <p:nvPr/>
        </p:nvSpPr>
        <p:spPr>
          <a:xfrm>
            <a:off x="1271053" y="4381681"/>
            <a:ext cx="1579901" cy="316147"/>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1400" b="0" i="0" u="none" strike="noStrike" kern="0" cap="none" spc="0" normalizeH="0" baseline="0" noProof="0">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Real time data</a:t>
            </a:r>
          </a:p>
        </p:txBody>
      </p:sp>
      <p:sp>
        <p:nvSpPr>
          <p:cNvPr id="38" name="Rectangle 37">
            <a:extLst>
              <a:ext uri="{FF2B5EF4-FFF2-40B4-BE49-F238E27FC236}">
                <a16:creationId xmlns:a16="http://schemas.microsoft.com/office/drawing/2014/main" id="{D0086FD1-84BF-4625-9880-5186A14FF4CE}"/>
              </a:ext>
            </a:extLst>
          </p:cNvPr>
          <p:cNvSpPr/>
          <p:nvPr/>
        </p:nvSpPr>
        <p:spPr>
          <a:xfrm>
            <a:off x="1271053" y="4974997"/>
            <a:ext cx="4731495" cy="553998"/>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1400" b="0" i="0" u="none" strike="noStrike" kern="0" cap="none" spc="0" normalizeH="0" baseline="0" noProof="0" err="1">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Monthly</a:t>
            </a:r>
            <a:r>
              <a:rPr kumimoji="0" lang="fr-FR" sz="1400" b="0" i="0" u="none" strike="noStrike" kern="0" cap="none" spc="0" normalizeH="0" baseline="0" noProof="0">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 and </a:t>
            </a:r>
            <a:r>
              <a:rPr kumimoji="0" lang="fr-FR" sz="1400" b="0" i="0" u="none" strike="noStrike" kern="0" cap="none" spc="0" normalizeH="0" baseline="0" noProof="0" err="1">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annual</a:t>
            </a:r>
            <a:r>
              <a:rPr kumimoji="0" lang="fr-FR" sz="1400" b="0" i="0" u="none" strike="noStrike" kern="0" cap="none" spc="0" normalizeH="0" baseline="0" noProof="0">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 reports </a:t>
            </a:r>
            <a:r>
              <a:rPr kumimoji="0" lang="fr-FR" sz="1400" b="0" i="0" u="none" strike="noStrike" kern="0" cap="none" spc="0" normalizeH="0" baseline="0" noProof="0" err="1">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with</a:t>
            </a:r>
            <a:r>
              <a:rPr kumimoji="0" lang="fr-FR" sz="1400" b="0" i="0" u="none" strike="noStrike" kern="0" cap="none" spc="0" normalizeH="0" baseline="0" noProof="0">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 </a:t>
            </a:r>
            <a:r>
              <a:rPr kumimoji="0" lang="fr-FR" sz="1400" b="0" i="0" u="none" strike="noStrike" kern="0" cap="none" spc="0" normalizeH="0" baseline="0" noProof="0" err="1">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analysis</a:t>
            </a:r>
            <a:r>
              <a:rPr kumimoji="0" lang="fr-FR" sz="1400" b="0" i="0" u="none" strike="noStrike" kern="0" cap="none" spc="0" normalizeH="0" baseline="0" noProof="0">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 and recommandations </a:t>
            </a:r>
            <a:r>
              <a:rPr kumimoji="0" lang="fr-FR" sz="1400" b="0" i="0" u="none" strike="noStrike" kern="0" cap="none" spc="0" normalizeH="0" baseline="0" noProof="0" err="1">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from</a:t>
            </a:r>
            <a:r>
              <a:rPr kumimoji="0" lang="fr-FR" sz="1400" b="0" i="0" u="none" strike="noStrike" kern="0" cap="none" spc="0" normalizeH="0" baseline="0" noProof="0">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 </a:t>
            </a:r>
            <a:r>
              <a:rPr kumimoji="0" lang="fr-FR" sz="1400" b="0" i="0" u="none" strike="noStrike" kern="0" cap="none" spc="0" normalizeH="0" baseline="0" noProof="0" err="1">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BluEdge</a:t>
            </a:r>
            <a:r>
              <a:rPr kumimoji="0" lang="fr-FR" sz="1400" b="0" i="0" u="none" strike="noStrike" kern="0" cap="none" spc="0" normalizeH="0" baseline="0" noProof="0">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 </a:t>
            </a:r>
            <a:r>
              <a:rPr kumimoji="0" lang="fr-FR" sz="1400" b="0" i="0" u="none" strike="noStrike" kern="0" cap="none" spc="0" normalizeH="0" baseline="0" noProof="0" err="1">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CIATexperts</a:t>
            </a:r>
            <a:r>
              <a:rPr kumimoji="0" lang="fr-FR" sz="1600" b="0" i="0" u="none" strike="noStrike" kern="0" cap="none" spc="0" normalizeH="0" baseline="0" noProof="0">
                <a:ln>
                  <a:noFill/>
                </a:ln>
                <a:solidFill>
                  <a:prstClr val="black"/>
                </a:solidFill>
                <a:effectLst/>
                <a:uLnTx/>
                <a:uFillTx/>
                <a:latin typeface="Arial" panose="020B0604020202020204"/>
                <a:ea typeface="Times New Roman" panose="02020603050405020304" pitchFamily="18" charset="0"/>
                <a:cs typeface="Arial" panose="020B0604020202020204" pitchFamily="34" charset="0"/>
              </a:rPr>
              <a:t>.</a:t>
            </a:r>
          </a:p>
        </p:txBody>
      </p:sp>
      <p:pic>
        <p:nvPicPr>
          <p:cNvPr id="39" name="Picture 4" descr="alert icon email receiving alarm attention danger exclamation mark  precaution line style design 2582760 Vector Art at Vecteezy">
            <a:extLst>
              <a:ext uri="{FF2B5EF4-FFF2-40B4-BE49-F238E27FC236}">
                <a16:creationId xmlns:a16="http://schemas.microsoft.com/office/drawing/2014/main" id="{C4030C77-3D11-4D3C-A932-4B25587D92E7}"/>
              </a:ext>
            </a:extLst>
          </p:cNvPr>
          <p:cNvPicPr>
            <a:picLocks noChangeAspect="1" noChangeArrowheads="1"/>
          </p:cNvPicPr>
          <p:nvPr/>
        </p:nvPicPr>
        <p:blipFill rotWithShape="1">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auto">
          <a:xfrm>
            <a:off x="663903" y="5702499"/>
            <a:ext cx="486413" cy="44845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0" name="Graphique 39" descr="Livre fermé">
            <a:extLst>
              <a:ext uri="{FF2B5EF4-FFF2-40B4-BE49-F238E27FC236}">
                <a16:creationId xmlns:a16="http://schemas.microsoft.com/office/drawing/2014/main" id="{439FE2FB-C3DB-405B-986C-4387EB759816}"/>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01415" y="4962402"/>
            <a:ext cx="566593" cy="566593"/>
          </a:xfrm>
          <a:prstGeom prst="rect">
            <a:avLst/>
          </a:prstGeom>
        </p:spPr>
      </p:pic>
      <p:pic>
        <p:nvPicPr>
          <p:cNvPr id="41" name="Image 40">
            <a:extLst>
              <a:ext uri="{FF2B5EF4-FFF2-40B4-BE49-F238E27FC236}">
                <a16:creationId xmlns:a16="http://schemas.microsoft.com/office/drawing/2014/main" id="{1D9B2097-4AA1-470C-8598-B05DAFA26224}"/>
              </a:ext>
            </a:extLst>
          </p:cNvPr>
          <p:cNvPicPr>
            <a:picLocks noChangeAspect="1"/>
          </p:cNvPicPr>
          <p:nvPr/>
        </p:nvPicPr>
        <p:blipFill>
          <a:blip r:embed="rId5"/>
          <a:stretch>
            <a:fillRect/>
          </a:stretch>
        </p:blipFill>
        <p:spPr>
          <a:xfrm>
            <a:off x="9129699" y="333516"/>
            <a:ext cx="2857500" cy="1409700"/>
          </a:xfrm>
          <a:prstGeom prst="rect">
            <a:avLst/>
          </a:prstGeom>
        </p:spPr>
      </p:pic>
      <p:pic>
        <p:nvPicPr>
          <p:cNvPr id="42" name="Image 41" descr="Une image contenant texte, capture d’écran, diagramme, Carmin&#10;&#10;Description générée automatiquement">
            <a:extLst>
              <a:ext uri="{FF2B5EF4-FFF2-40B4-BE49-F238E27FC236}">
                <a16:creationId xmlns:a16="http://schemas.microsoft.com/office/drawing/2014/main" id="{3ED216BF-6A0A-378C-4D06-0A57DE7AD7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62837" y="2632237"/>
            <a:ext cx="5626445" cy="4017918"/>
          </a:xfrm>
          <a:prstGeom prst="rect">
            <a:avLst/>
          </a:prstGeom>
        </p:spPr>
      </p:pic>
    </p:spTree>
    <p:extLst>
      <p:ext uri="{BB962C8B-B14F-4D97-AF65-F5344CB8AC3E}">
        <p14:creationId xmlns:p14="http://schemas.microsoft.com/office/powerpoint/2010/main" val="14346807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Une image contenant personne&#10;&#10;Description générée automatiquement">
            <a:extLst>
              <a:ext uri="{FF2B5EF4-FFF2-40B4-BE49-F238E27FC236}">
                <a16:creationId xmlns:a16="http://schemas.microsoft.com/office/drawing/2014/main" id="{EF83C403-F1EF-46B0-A25F-BE0CA14F80A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448297" y="100409"/>
            <a:ext cx="6743703" cy="6324626"/>
          </a:xfrm>
          <a:prstGeom prst="rect">
            <a:avLst/>
          </a:prstGeom>
        </p:spPr>
      </p:pic>
      <p:sp>
        <p:nvSpPr>
          <p:cNvPr id="4" name="Title 3">
            <a:extLst>
              <a:ext uri="{FF2B5EF4-FFF2-40B4-BE49-F238E27FC236}">
                <a16:creationId xmlns:a16="http://schemas.microsoft.com/office/drawing/2014/main" id="{A2B21747-8450-43BE-B735-C5FB5F61EFDD}"/>
              </a:ext>
            </a:extLst>
          </p:cNvPr>
          <p:cNvSpPr>
            <a:spLocks noGrp="1"/>
          </p:cNvSpPr>
          <p:nvPr>
            <p:ph type="title"/>
          </p:nvPr>
        </p:nvSpPr>
        <p:spPr>
          <a:xfrm>
            <a:off x="518158" y="468144"/>
            <a:ext cx="4930139" cy="904875"/>
          </a:xfrm>
        </p:spPr>
        <p:txBody>
          <a:bodyPr/>
          <a:lstStyle/>
          <a:p>
            <a:r>
              <a:rPr lang="fr-FR"/>
              <a:t>EUROPEAN SERVICE DIGITAL CENTER</a:t>
            </a:r>
          </a:p>
        </p:txBody>
      </p:sp>
      <p:sp>
        <p:nvSpPr>
          <p:cNvPr id="19" name="Text Placeholder 4">
            <a:extLst>
              <a:ext uri="{FF2B5EF4-FFF2-40B4-BE49-F238E27FC236}">
                <a16:creationId xmlns:a16="http://schemas.microsoft.com/office/drawing/2014/main" id="{3A2729C2-CD0C-4951-AE22-99172124BF97}"/>
              </a:ext>
            </a:extLst>
          </p:cNvPr>
          <p:cNvSpPr>
            <a:spLocks noGrp="1"/>
          </p:cNvSpPr>
          <p:nvPr>
            <p:ph type="body" sz="quarter" idx="12"/>
          </p:nvPr>
        </p:nvSpPr>
        <p:spPr>
          <a:xfrm>
            <a:off x="408067" y="4320870"/>
            <a:ext cx="4680608" cy="1620627"/>
          </a:xfrm>
        </p:spPr>
        <p:txBody>
          <a:bodyPr/>
          <a:lstStyle/>
          <a:p>
            <a:pPr marL="0" indent="0">
              <a:buNone/>
            </a:pPr>
            <a:r>
              <a:rPr lang="en-US" sz="1600" spc="-4">
                <a:solidFill>
                  <a:srgbClr val="FF0000"/>
                </a:solidFill>
                <a:cs typeface="Calibri"/>
              </a:rPr>
              <a:t>CONTROLS AND ENERGY OPTIMIZATION</a:t>
            </a:r>
          </a:p>
          <a:p>
            <a:pPr marL="0" indent="0">
              <a:buNone/>
            </a:pPr>
            <a:endParaRPr lang="en-US" sz="800" spc="-4">
              <a:solidFill>
                <a:srgbClr val="FF0000"/>
              </a:solidFill>
              <a:cs typeface="Calibri"/>
            </a:endParaRPr>
          </a:p>
          <a:p>
            <a:pPr marL="285750" indent="-285750">
              <a:buFont typeface="Arial" panose="020B0604020202020204" pitchFamily="34" charset="0"/>
              <a:buChar char="•"/>
            </a:pPr>
            <a:r>
              <a:rPr lang="en-US" sz="1400" b="0">
                <a:solidFill>
                  <a:prstClr val="black"/>
                </a:solidFill>
                <a:latin typeface="Arial" panose="020B0604020202020204"/>
                <a:cs typeface="Arial" panose="020B0604020202020204" pitchFamily="34" charset="0"/>
              </a:rPr>
              <a:t>Monitoring of HVAC equipment</a:t>
            </a:r>
          </a:p>
          <a:p>
            <a:pPr marL="285750" indent="-285750">
              <a:buFont typeface="Arial" panose="020B0604020202020204" pitchFamily="34" charset="0"/>
              <a:buChar char="•"/>
            </a:pPr>
            <a:r>
              <a:rPr lang="en-US" sz="1400" b="0">
                <a:solidFill>
                  <a:prstClr val="black"/>
                </a:solidFill>
                <a:latin typeface="Arial" panose="020B0604020202020204"/>
                <a:cs typeface="Arial" panose="020B0604020202020204" pitchFamily="34" charset="0"/>
              </a:rPr>
              <a:t>Plant Room control system</a:t>
            </a:r>
          </a:p>
          <a:p>
            <a:pPr marL="285750" indent="-285750">
              <a:buFont typeface="Arial" panose="020B0604020202020204" pitchFamily="34" charset="0"/>
              <a:buChar char="•"/>
            </a:pPr>
            <a:r>
              <a:rPr lang="en-US" sz="1400" b="0">
                <a:solidFill>
                  <a:prstClr val="black"/>
                </a:solidFill>
                <a:latin typeface="Arial" panose="020B0604020202020204"/>
                <a:cs typeface="Arial" panose="020B0604020202020204" pitchFamily="34" charset="0"/>
              </a:rPr>
              <a:t>Thermal Energy Storage for HVAC applications</a:t>
            </a:r>
          </a:p>
          <a:p>
            <a:pPr marL="285750" indent="-285750">
              <a:buFont typeface="Arial" panose="020B0604020202020204" pitchFamily="34" charset="0"/>
              <a:buChar char="•"/>
            </a:pPr>
            <a:r>
              <a:rPr lang="en-US" sz="1400" b="0">
                <a:solidFill>
                  <a:prstClr val="black"/>
                </a:solidFill>
                <a:latin typeface="Arial" panose="020B0604020202020204"/>
                <a:cs typeface="Arial" panose="020B0604020202020204" pitchFamily="34" charset="0"/>
              </a:rPr>
              <a:t>HVAC system management</a:t>
            </a:r>
          </a:p>
          <a:p>
            <a:pPr marL="285750" indent="-285750">
              <a:buFont typeface="Arial" panose="020B0604020202020204" pitchFamily="34" charset="0"/>
              <a:buChar char="•"/>
            </a:pPr>
            <a:r>
              <a:rPr lang="en-US" sz="1400" b="0">
                <a:solidFill>
                  <a:prstClr val="black"/>
                </a:solidFill>
                <a:latin typeface="Arial" panose="020B0604020202020204"/>
                <a:cs typeface="Arial" panose="020B0604020202020204" pitchFamily="34" charset="0"/>
              </a:rPr>
              <a:t>Energy Optimization</a:t>
            </a:r>
            <a:endParaRPr lang="en-US" altLang="zh-CN" sz="1400" b="0">
              <a:solidFill>
                <a:prstClr val="black"/>
              </a:solidFill>
              <a:latin typeface="Arial" panose="020B0604020202020204"/>
              <a:cs typeface="Arial" panose="020B0604020202020204" pitchFamily="34" charset="0"/>
            </a:endParaRPr>
          </a:p>
          <a:p>
            <a:pPr marL="0" indent="0">
              <a:lnSpc>
                <a:spcPct val="95000"/>
              </a:lnSpc>
              <a:buNone/>
            </a:pPr>
            <a:endParaRPr lang="en-US" altLang="zh-CN" sz="1800"/>
          </a:p>
        </p:txBody>
      </p:sp>
      <p:sp>
        <p:nvSpPr>
          <p:cNvPr id="8" name="Rectangle 2">
            <a:extLst>
              <a:ext uri="{FF2B5EF4-FFF2-40B4-BE49-F238E27FC236}">
                <a16:creationId xmlns:a16="http://schemas.microsoft.com/office/drawing/2014/main" id="{7AFDA2D9-D0DC-49C9-AC5E-F434FC603DC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 name="Text Placeholder 4">
            <a:extLst>
              <a:ext uri="{FF2B5EF4-FFF2-40B4-BE49-F238E27FC236}">
                <a16:creationId xmlns:a16="http://schemas.microsoft.com/office/drawing/2014/main" id="{FC4B9BCB-E140-4BB5-BAA5-7374B063FC4B}"/>
              </a:ext>
            </a:extLst>
          </p:cNvPr>
          <p:cNvSpPr txBox="1">
            <a:spLocks/>
          </p:cNvSpPr>
          <p:nvPr/>
        </p:nvSpPr>
        <p:spPr>
          <a:xfrm>
            <a:off x="459803" y="1833423"/>
            <a:ext cx="4797997" cy="2699232"/>
          </a:xfrm>
          <a:prstGeom prst="rect">
            <a:avLst/>
          </a:prstGeom>
        </p:spPr>
        <p:txBody>
          <a:bodyPr vert="horz" lIns="0" tIns="0" rIns="0" bIns="0" rtlCol="0">
            <a:noAutofit/>
          </a:bodyPr>
          <a:lstStyle>
            <a:lvl1pPr marL="144000" indent="-144000" algn="l" defTabSz="914400" rtl="0" eaLnBrk="1" latinLnBrk="0" hangingPunct="1">
              <a:lnSpc>
                <a:spcPct val="100000"/>
              </a:lnSpc>
              <a:spcBef>
                <a:spcPts val="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4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FF0000"/>
              </a:buClr>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Arial" panose="020B0604020202020204"/>
                <a:ea typeface="+mn-ea"/>
                <a:cs typeface="Arial" panose="020B0604020202020204" pitchFamily="34" charset="0"/>
              </a:rPr>
              <a:t>Expert in Digital, IoT &amp; Connected Services Solutions</a:t>
            </a:r>
          </a:p>
          <a:p>
            <a:pPr marL="0" marR="0" lvl="0" indent="0" algn="l" defTabSz="914400" rtl="0" eaLnBrk="1" fontAlgn="auto" latinLnBrk="0" hangingPunct="1">
              <a:lnSpc>
                <a:spcPct val="100000"/>
              </a:lnSpc>
              <a:spcBef>
                <a:spcPts val="0"/>
              </a:spcBef>
              <a:spcAft>
                <a:spcPts val="0"/>
              </a:spcAft>
              <a:buClr>
                <a:srgbClr val="FF0000"/>
              </a:buClr>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Arial" panose="020B0604020202020204"/>
                <a:ea typeface="+mn-ea"/>
                <a:cs typeface="Arial" panose="020B0604020202020204" pitchFamily="34" charset="0"/>
              </a:rPr>
              <a:t>for HVAC equipment and in Controls Solutions for</a:t>
            </a:r>
          </a:p>
          <a:p>
            <a:pPr marL="0" marR="0" lvl="0" indent="0" algn="l" defTabSz="914400" rtl="0" eaLnBrk="1" fontAlgn="auto" latinLnBrk="0" hangingPunct="1">
              <a:lnSpc>
                <a:spcPct val="100000"/>
              </a:lnSpc>
              <a:spcBef>
                <a:spcPts val="0"/>
              </a:spcBef>
              <a:spcAft>
                <a:spcPts val="0"/>
              </a:spcAft>
              <a:buClr>
                <a:srgbClr val="FF0000"/>
              </a:buClr>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Arial" panose="020B0604020202020204"/>
                <a:ea typeface="+mn-ea"/>
                <a:cs typeface="Arial" panose="020B0604020202020204" pitchFamily="34" charset="0"/>
              </a:rPr>
              <a:t>Plant Room and HVAC Systems.</a:t>
            </a:r>
          </a:p>
          <a:p>
            <a:pPr marL="0" marR="0" lvl="0" indent="0" algn="l" defTabSz="914400" rtl="0" eaLnBrk="1" fontAlgn="auto" latinLnBrk="0" hangingPunct="1">
              <a:lnSpc>
                <a:spcPct val="100000"/>
              </a:lnSpc>
              <a:spcBef>
                <a:spcPts val="0"/>
              </a:spcBef>
              <a:spcAft>
                <a:spcPts val="0"/>
              </a:spcAft>
              <a:buClr>
                <a:srgbClr val="FF0000"/>
              </a:buClr>
              <a:buSzTx/>
              <a:buFont typeface="Arial" panose="020B0604020202020204" pitchFamily="34" charset="0"/>
              <a:buNone/>
              <a:tabLst/>
              <a:defRPr/>
            </a:pPr>
            <a:endParaRPr kumimoji="0" lang="en-US" sz="800" b="0" i="0" u="none" strike="noStrike" kern="1200" cap="none" spc="0" normalizeH="0" baseline="0" noProof="0">
              <a:ln>
                <a:noFill/>
              </a:ln>
              <a:solidFill>
                <a:prstClr val="black"/>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rgbClr val="FF0000"/>
              </a:buClr>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Arial" panose="020B0604020202020204"/>
                <a:ea typeface="+mn-ea"/>
                <a:cs typeface="Arial" panose="020B0604020202020204" pitchFamily="34" charset="0"/>
              </a:rPr>
              <a:t>At the European Service Digital Center (ESDC), our engineers focus on developing and deploying Connected Services and Controls solutions for HVAC equipment &amp; systems. They provide technical support on smart service solutions to our customers and our service organizations in Europe. The team has a unique multi-disciplinary expertise in Digital/IoT/Controls and Cooling/Heating for HVAC systems.</a:t>
            </a:r>
          </a:p>
        </p:txBody>
      </p:sp>
    </p:spTree>
    <p:extLst>
      <p:ext uri="{BB962C8B-B14F-4D97-AF65-F5344CB8AC3E}">
        <p14:creationId xmlns:p14="http://schemas.microsoft.com/office/powerpoint/2010/main" val="35297851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Une image contenant intérieur, échafaudage&#10;&#10;Description générée automatiquement">
            <a:extLst>
              <a:ext uri="{FF2B5EF4-FFF2-40B4-BE49-F238E27FC236}">
                <a16:creationId xmlns:a16="http://schemas.microsoft.com/office/drawing/2014/main" id="{00705C06-FD27-481C-9AB9-8A4C479BBAC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5400000">
            <a:off x="5665432" y="-47662"/>
            <a:ext cx="6309434" cy="6743705"/>
          </a:xfrm>
          <a:prstGeom prst="rect">
            <a:avLst/>
          </a:prstGeom>
        </p:spPr>
      </p:pic>
      <p:sp>
        <p:nvSpPr>
          <p:cNvPr id="4" name="Title 3">
            <a:extLst>
              <a:ext uri="{FF2B5EF4-FFF2-40B4-BE49-F238E27FC236}">
                <a16:creationId xmlns:a16="http://schemas.microsoft.com/office/drawing/2014/main" id="{A2B21747-8450-43BE-B735-C5FB5F61EFDD}"/>
              </a:ext>
            </a:extLst>
          </p:cNvPr>
          <p:cNvSpPr>
            <a:spLocks noGrp="1"/>
          </p:cNvSpPr>
          <p:nvPr>
            <p:ph type="title"/>
          </p:nvPr>
        </p:nvSpPr>
        <p:spPr>
          <a:xfrm>
            <a:off x="518158" y="615712"/>
            <a:ext cx="4930139" cy="904875"/>
          </a:xfrm>
        </p:spPr>
        <p:txBody>
          <a:bodyPr/>
          <a:lstStyle/>
          <a:p>
            <a:r>
              <a:rPr lang="fr-FR"/>
              <a:t>HVAC EUROPE PARTS CENTER</a:t>
            </a:r>
          </a:p>
        </p:txBody>
      </p:sp>
      <p:sp>
        <p:nvSpPr>
          <p:cNvPr id="8" name="Rectangle 2">
            <a:extLst>
              <a:ext uri="{FF2B5EF4-FFF2-40B4-BE49-F238E27FC236}">
                <a16:creationId xmlns:a16="http://schemas.microsoft.com/office/drawing/2014/main" id="{7AFDA2D9-D0DC-49C9-AC5E-F434FC603DC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 name="Ellipse 9">
            <a:extLst>
              <a:ext uri="{FF2B5EF4-FFF2-40B4-BE49-F238E27FC236}">
                <a16:creationId xmlns:a16="http://schemas.microsoft.com/office/drawing/2014/main" id="{49700018-DCDB-4141-872B-01C557658873}"/>
              </a:ext>
            </a:extLst>
          </p:cNvPr>
          <p:cNvSpPr/>
          <p:nvPr/>
        </p:nvSpPr>
        <p:spPr>
          <a:xfrm>
            <a:off x="219467" y="4469843"/>
            <a:ext cx="1549176" cy="151050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chemeClr val="bg1"/>
                </a:solidFill>
                <a:effectLst/>
                <a:uLnTx/>
                <a:uFillTx/>
                <a:latin typeface="Arial" panose="020B0604020202020204"/>
                <a:ea typeface="+mn-ea"/>
                <a:cs typeface="+mn-cs"/>
                <a:hlinkClick r:id="rId3">
                  <a:extLst>
                    <a:ext uri="{A12FA001-AC4F-418D-AE19-62706E023703}">
                      <ahyp:hlinkClr xmlns:ahyp="http://schemas.microsoft.com/office/drawing/2018/hyperlinkcolor" val="tx"/>
                    </a:ext>
                  </a:extLst>
                </a:hlinkClick>
              </a:rPr>
              <a:t>Store-eu.carrier.com</a:t>
            </a:r>
            <a:endParaRPr kumimoji="0" lang="en-US" sz="1400" b="1"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28" name="Ellipse 27">
            <a:extLst>
              <a:ext uri="{FF2B5EF4-FFF2-40B4-BE49-F238E27FC236}">
                <a16:creationId xmlns:a16="http://schemas.microsoft.com/office/drawing/2014/main" id="{60A0CADA-FC3C-4A92-A11F-7B8FFDA601C5}"/>
              </a:ext>
            </a:extLst>
          </p:cNvPr>
          <p:cNvSpPr/>
          <p:nvPr/>
        </p:nvSpPr>
        <p:spPr>
          <a:xfrm>
            <a:off x="3719864" y="4469843"/>
            <a:ext cx="1635084" cy="151050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prstClr val="white"/>
                </a:solidFill>
                <a:effectLst/>
                <a:uLnTx/>
                <a:uFillTx/>
                <a:latin typeface="Arial" panose="020B0604020202020204"/>
                <a:ea typeface="+mn-ea"/>
                <a:cs typeface="+mn-cs"/>
              </a:rPr>
              <a:t>+90.000 </a:t>
            </a:r>
            <a:r>
              <a:rPr kumimoji="0" lang="fr-FR" sz="1200" b="1" i="0" u="none" strike="noStrike" kern="1200" cap="none" spc="0" normalizeH="0" baseline="0" noProof="0" err="1">
                <a:ln>
                  <a:noFill/>
                </a:ln>
                <a:solidFill>
                  <a:prstClr val="white"/>
                </a:solidFill>
                <a:effectLst/>
                <a:uLnTx/>
                <a:uFillTx/>
                <a:latin typeface="Arial" panose="020B0604020202020204"/>
                <a:ea typeface="+mn-ea"/>
                <a:cs typeface="+mn-cs"/>
              </a:rPr>
              <a:t>Managed</a:t>
            </a:r>
            <a:r>
              <a:rPr kumimoji="0" lang="fr-FR" sz="1200" b="1" i="0" u="none" strike="noStrike" kern="1200" cap="none" spc="0" normalizeH="0" baseline="0" noProof="0">
                <a:ln>
                  <a:noFill/>
                </a:ln>
                <a:solidFill>
                  <a:prstClr val="white"/>
                </a:solidFill>
                <a:effectLst/>
                <a:uLnTx/>
                <a:uFillTx/>
                <a:latin typeface="Arial" panose="020B0604020202020204"/>
                <a:ea typeface="+mn-ea"/>
                <a:cs typeface="+mn-cs"/>
              </a:rPr>
              <a:t> parts </a:t>
            </a:r>
            <a:r>
              <a:rPr kumimoji="0" lang="fr-FR" sz="1200" b="1" i="0" u="none" strike="noStrike" kern="1200" cap="none" spc="0" normalizeH="0" baseline="0" noProof="0" err="1">
                <a:ln>
                  <a:noFill/>
                </a:ln>
                <a:solidFill>
                  <a:prstClr val="white"/>
                </a:solidFill>
                <a:effectLst/>
                <a:uLnTx/>
                <a:uFillTx/>
                <a:latin typeface="Arial" panose="020B0604020202020204"/>
                <a:ea typeface="+mn-ea"/>
                <a:cs typeface="+mn-cs"/>
              </a:rPr>
              <a:t>number</a:t>
            </a:r>
            <a:endParaRPr kumimoji="0" lang="en-US" sz="12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9" name="Ellipse 28">
            <a:extLst>
              <a:ext uri="{FF2B5EF4-FFF2-40B4-BE49-F238E27FC236}">
                <a16:creationId xmlns:a16="http://schemas.microsoft.com/office/drawing/2014/main" id="{A4C71C12-CEE3-45E2-9CE1-54ED9F3C2B01}"/>
              </a:ext>
            </a:extLst>
          </p:cNvPr>
          <p:cNvSpPr/>
          <p:nvPr/>
        </p:nvSpPr>
        <p:spPr>
          <a:xfrm>
            <a:off x="1926711" y="4469842"/>
            <a:ext cx="1635084" cy="151050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prstClr val="white"/>
                </a:solidFill>
                <a:effectLst/>
                <a:uLnTx/>
                <a:uFillTx/>
                <a:latin typeface="Arial" panose="020B0604020202020204"/>
                <a:ea typeface="+mn-ea"/>
                <a:cs typeface="+mn-cs"/>
              </a:rPr>
              <a:t>98% </a:t>
            </a:r>
            <a:r>
              <a:rPr kumimoji="0" lang="fr-FR" sz="1200" b="1" i="0" u="none" strike="noStrike" kern="1200" cap="none" spc="0" normalizeH="0" baseline="0" noProof="0" err="1">
                <a:ln>
                  <a:noFill/>
                </a:ln>
                <a:solidFill>
                  <a:prstClr val="white"/>
                </a:solidFill>
                <a:effectLst/>
                <a:uLnTx/>
                <a:uFillTx/>
                <a:latin typeface="Arial" panose="020B0604020202020204"/>
                <a:ea typeface="+mn-ea"/>
                <a:cs typeface="+mn-cs"/>
              </a:rPr>
              <a:t>Deliveries</a:t>
            </a:r>
            <a:r>
              <a:rPr kumimoji="0" lang="fr-FR" sz="1200" b="1" i="0" u="none" strike="noStrike" kern="1200" cap="none" spc="0" normalizeH="0" baseline="0" noProof="0">
                <a:ln>
                  <a:noFill/>
                </a:ln>
                <a:solidFill>
                  <a:prstClr val="white"/>
                </a:solidFill>
                <a:effectLst/>
                <a:uLnTx/>
                <a:uFillTx/>
                <a:latin typeface="Arial" panose="020B0604020202020204"/>
                <a:ea typeface="+mn-ea"/>
                <a:cs typeface="+mn-cs"/>
              </a:rPr>
              <a:t> on time</a:t>
            </a:r>
            <a:endParaRPr kumimoji="0" lang="en-US" sz="12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0D48DE6F-9D22-4601-9831-E72706717405}"/>
              </a:ext>
            </a:extLst>
          </p:cNvPr>
          <p:cNvSpPr/>
          <p:nvPr/>
        </p:nvSpPr>
        <p:spPr>
          <a:xfrm>
            <a:off x="403193" y="1847630"/>
            <a:ext cx="5160067" cy="2123658"/>
          </a:xfrm>
          <a:prstGeom prst="rect">
            <a:avLst/>
          </a:prstGeom>
        </p:spPr>
        <p:txBody>
          <a:bodyPr wrap="square">
            <a:spAutoFit/>
          </a:bodyPr>
          <a:lstStyle/>
          <a:p>
            <a:pPr lvl="0" defTabSz="761970">
              <a:tabLst>
                <a:tab pos="997439" algn="l"/>
              </a:tabLst>
              <a:defRPr/>
            </a:pPr>
            <a:r>
              <a:rPr lang="en-US" b="1" kern="0">
                <a:solidFill>
                  <a:srgbClr val="FF0000"/>
                </a:solidFill>
              </a:rPr>
              <a:t>DEDICATED TEAM &amp; EXPERT ADVICES</a:t>
            </a:r>
          </a:p>
          <a:p>
            <a:pPr lvl="0" defTabSz="761970">
              <a:tabLst>
                <a:tab pos="997439" algn="l"/>
              </a:tabLst>
              <a:defRPr/>
            </a:pPr>
            <a:endParaRPr lang="en-US" b="1" kern="0">
              <a:solidFill>
                <a:srgbClr val="FF0000"/>
              </a:solidFill>
            </a:endParaRPr>
          </a:p>
          <a:p>
            <a:pPr lvl="0" defTabSz="761970">
              <a:tabLst>
                <a:tab pos="997439" algn="l"/>
              </a:tabLst>
              <a:defRPr/>
            </a:pPr>
            <a:r>
              <a:rPr lang="en-US" sz="2400" kern="0"/>
              <a:t>500 </a:t>
            </a:r>
            <a:r>
              <a:rPr lang="en-US" kern="0"/>
              <a:t>Suppliers</a:t>
            </a:r>
          </a:p>
          <a:p>
            <a:pPr lvl="0" defTabSz="761970">
              <a:tabLst>
                <a:tab pos="997439" algn="l"/>
              </a:tabLst>
              <a:defRPr/>
            </a:pPr>
            <a:r>
              <a:rPr lang="en-US" sz="2400" kern="0">
                <a:solidFill>
                  <a:srgbClr val="000000"/>
                </a:solidFill>
              </a:rPr>
              <a:t>12,000</a:t>
            </a:r>
            <a:r>
              <a:rPr lang="en-US" kern="0">
                <a:solidFill>
                  <a:srgbClr val="000000"/>
                </a:solidFill>
              </a:rPr>
              <a:t> Items on stock</a:t>
            </a:r>
          </a:p>
          <a:p>
            <a:pPr lvl="0" defTabSz="761970">
              <a:tabLst>
                <a:tab pos="997439" algn="l"/>
              </a:tabLst>
              <a:defRPr/>
            </a:pPr>
            <a:r>
              <a:rPr lang="en-US" sz="2400" kern="0">
                <a:solidFill>
                  <a:srgbClr val="000000"/>
                </a:solidFill>
              </a:rPr>
              <a:t>176,000</a:t>
            </a:r>
            <a:r>
              <a:rPr lang="en-US" kern="0">
                <a:solidFill>
                  <a:srgbClr val="000000"/>
                </a:solidFill>
              </a:rPr>
              <a:t> Order lines in 2019</a:t>
            </a:r>
          </a:p>
          <a:p>
            <a:pPr lvl="0" defTabSz="761970">
              <a:tabLst>
                <a:tab pos="997439" algn="l"/>
              </a:tabLst>
              <a:defRPr/>
            </a:pPr>
            <a:r>
              <a:rPr lang="en-US" sz="2400" kern="0">
                <a:solidFill>
                  <a:srgbClr val="000000"/>
                </a:solidFill>
              </a:rPr>
              <a:t>1,000,000+ </a:t>
            </a:r>
            <a:r>
              <a:rPr lang="en-US" kern="0">
                <a:solidFill>
                  <a:srgbClr val="000000"/>
                </a:solidFill>
              </a:rPr>
              <a:t>Parts sold in 2019</a:t>
            </a:r>
            <a:endParaRPr lang="en-US" kern="0">
              <a:solidFill>
                <a:srgbClr val="FF0000"/>
              </a:solidFill>
            </a:endParaRPr>
          </a:p>
        </p:txBody>
      </p:sp>
    </p:spTree>
    <p:extLst>
      <p:ext uri="{BB962C8B-B14F-4D97-AF65-F5344CB8AC3E}">
        <p14:creationId xmlns:p14="http://schemas.microsoft.com/office/powerpoint/2010/main" val="7641511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26">
            <a:extLst>
              <a:ext uri="{FF2B5EF4-FFF2-40B4-BE49-F238E27FC236}">
                <a16:creationId xmlns:a16="http://schemas.microsoft.com/office/drawing/2014/main" id="{0AF36F6F-B747-4BA2-84A8-D95E86F3EA0E}"/>
              </a:ext>
            </a:extLst>
          </p:cNvPr>
          <p:cNvSpPr>
            <a:spLocks noGrp="1"/>
          </p:cNvSpPr>
          <p:nvPr>
            <p:ph type="title"/>
          </p:nvPr>
        </p:nvSpPr>
        <p:spPr/>
        <p:txBody>
          <a:bodyPr/>
          <a:lstStyle/>
          <a:p>
            <a:r>
              <a:rPr lang="fr-FR"/>
              <a:t>CIAT SERVICE SOLUTION</a:t>
            </a:r>
            <a:endParaRPr lang="fr-FR" baseline="30000"/>
          </a:p>
        </p:txBody>
      </p:sp>
      <p:sp>
        <p:nvSpPr>
          <p:cNvPr id="64" name="Rectangle 63">
            <a:extLst>
              <a:ext uri="{FF2B5EF4-FFF2-40B4-BE49-F238E27FC236}">
                <a16:creationId xmlns:a16="http://schemas.microsoft.com/office/drawing/2014/main" id="{B609E996-FABC-44F2-8971-EB468966CADC}"/>
              </a:ext>
            </a:extLst>
          </p:cNvPr>
          <p:cNvSpPr/>
          <p:nvPr/>
        </p:nvSpPr>
        <p:spPr>
          <a:xfrm>
            <a:off x="518160" y="2430209"/>
            <a:ext cx="6339550" cy="346248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225"/>
              </a:spcAft>
              <a:buClrTx/>
              <a:buSzTx/>
              <a:buFontTx/>
              <a:buNone/>
              <a:tabLst/>
              <a:defRPr/>
            </a:pPr>
            <a:r>
              <a:rPr kumimoji="0" lang="fr-FR" sz="2000" b="1" i="0" u="none" strike="noStrike" kern="1200" cap="none" spc="0" normalizeH="0" baseline="0" noProof="0" err="1">
                <a:ln>
                  <a:noFill/>
                </a:ln>
                <a:solidFill>
                  <a:srgbClr val="FF0000"/>
                </a:solidFill>
                <a:effectLst/>
                <a:uLnTx/>
                <a:uFillTx/>
                <a:latin typeface="Arial" panose="020B0604020202020204"/>
                <a:ea typeface="+mn-ea"/>
                <a:cs typeface="+mn-cs"/>
              </a:rPr>
              <a:t>Retrofit</a:t>
            </a:r>
            <a:r>
              <a:rPr kumimoji="0" lang="fr-FR" sz="2000" b="1" i="0" u="none" strike="noStrike" kern="1200" cap="none" spc="0" normalizeH="0" baseline="0" noProof="0">
                <a:ln>
                  <a:noFill/>
                </a:ln>
                <a:solidFill>
                  <a:srgbClr val="FF0000"/>
                </a:solidFill>
                <a:effectLst/>
                <a:uLnTx/>
                <a:uFillTx/>
                <a:latin typeface="Arial" panose="020B0604020202020204"/>
                <a:ea typeface="+mn-ea"/>
                <a:cs typeface="+mn-cs"/>
              </a:rPr>
              <a:t> kit</a:t>
            </a:r>
          </a:p>
          <a:p>
            <a:pPr>
              <a:defRPr/>
            </a:pPr>
            <a:r>
              <a:rPr kumimoji="0" lang="en-US" sz="1400" b="0" i="0" u="none" strike="noStrike" kern="1200" cap="none" spc="0" normalizeH="0" baseline="0" noProof="0">
                <a:ln>
                  <a:noFill/>
                </a:ln>
                <a:solidFill>
                  <a:prstClr val="black"/>
                </a:solidFill>
                <a:effectLst/>
                <a:uLnTx/>
                <a:uFillTx/>
                <a:latin typeface="Arial" panose="020B0604020202020204"/>
                <a:ea typeface="+mn-ea"/>
                <a:cs typeface="+mn-cs"/>
              </a:rPr>
              <a:t>The retrofit kit for the </a:t>
            </a:r>
            <a:r>
              <a:rPr lang="en-US" sz="1400">
                <a:solidFill>
                  <a:prstClr val="black"/>
                </a:solidFill>
                <a:latin typeface="Arial" panose="020B0604020202020204"/>
              </a:rPr>
              <a:t>VECTIOS POWER range is available from 100 kW to 280 kW. </a:t>
            </a:r>
          </a:p>
          <a:p>
            <a:pPr>
              <a:defRPr/>
            </a:pPr>
            <a:r>
              <a:rPr lang="en-US" sz="1400">
                <a:solidFill>
                  <a:prstClr val="black"/>
                </a:solidFill>
                <a:latin typeface="Arial" panose="020B0604020202020204"/>
              </a:rPr>
              <a:t>This kit makes it easy to retrofit a VECTIOS POWER R-410A unit to be compatible with R-454B refrigerant with only minor adaptations. This</a:t>
            </a:r>
          </a:p>
          <a:p>
            <a:pPr>
              <a:defRPr/>
            </a:pPr>
            <a:r>
              <a:rPr lang="en-US" sz="1400">
                <a:solidFill>
                  <a:prstClr val="black"/>
                </a:solidFill>
                <a:latin typeface="Arial" panose="020B0604020202020204"/>
              </a:rPr>
              <a:t>results in 80% savings on taxes when refilling is required.</a:t>
            </a:r>
          </a:p>
          <a:p>
            <a:pPr marL="0" marR="0" lvl="0" indent="0" algn="just" defTabSz="914400" rtl="0" eaLnBrk="1" fontAlgn="auto" latinLnBrk="0" hangingPunct="1">
              <a:lnSpc>
                <a:spcPct val="100000"/>
              </a:lnSpc>
              <a:spcBef>
                <a:spcPts val="0"/>
              </a:spcBef>
              <a:spcAft>
                <a:spcPts val="225"/>
              </a:spcAft>
              <a:buClrTx/>
              <a:buSzTx/>
              <a:buFontTx/>
              <a:buNone/>
              <a:tabLst/>
              <a:defRPr/>
            </a:pPr>
            <a:endParaRPr kumimoji="0" lang="fr-FR" sz="2000" b="1" i="0" u="none" strike="noStrike" kern="1200" cap="none" spc="0" normalizeH="0" baseline="0" noProof="0">
              <a:ln>
                <a:noFill/>
              </a:ln>
              <a:solidFill>
                <a:srgbClr val="1891F6"/>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225"/>
              </a:spcAft>
              <a:buClrTx/>
              <a:buSzTx/>
              <a:buFontTx/>
              <a:buNone/>
              <a:tabLst/>
              <a:defRPr/>
            </a:pPr>
            <a:r>
              <a:rPr kumimoji="0" lang="fr-FR" sz="2000" b="1" i="0" u="none" strike="noStrike" kern="1200" cap="none" spc="0" normalizeH="0" baseline="0" noProof="0" err="1">
                <a:ln>
                  <a:noFill/>
                </a:ln>
                <a:solidFill>
                  <a:srgbClr val="FF0000"/>
                </a:solidFill>
                <a:effectLst/>
                <a:uLnTx/>
                <a:uFillTx/>
                <a:latin typeface="Arial" panose="020B0604020202020204"/>
                <a:ea typeface="+mn-ea"/>
                <a:cs typeface="+mn-cs"/>
              </a:rPr>
              <a:t>Conformity</a:t>
            </a:r>
            <a:r>
              <a:rPr kumimoji="0" lang="fr-FR" sz="2000" b="1" i="0" u="none" strike="noStrike" kern="1200" cap="none" spc="0" normalizeH="0" baseline="0" noProof="0">
                <a:ln>
                  <a:noFill/>
                </a:ln>
                <a:solidFill>
                  <a:srgbClr val="FF0000"/>
                </a:solidFill>
                <a:effectLst/>
                <a:uLnTx/>
                <a:uFillTx/>
                <a:latin typeface="Arial" panose="020B0604020202020204"/>
                <a:ea typeface="+mn-ea"/>
                <a:cs typeface="+mn-cs"/>
              </a:rPr>
              <a:t> </a:t>
            </a:r>
            <a:r>
              <a:rPr kumimoji="0" lang="fr-FR" sz="2000" b="1" i="0" u="none" strike="noStrike" kern="1200" cap="none" spc="0" normalizeH="0" baseline="0" noProof="0" err="1">
                <a:ln>
                  <a:noFill/>
                </a:ln>
                <a:solidFill>
                  <a:srgbClr val="FF0000"/>
                </a:solidFill>
                <a:effectLst/>
                <a:uLnTx/>
                <a:uFillTx/>
                <a:latin typeface="Arial" panose="020B0604020202020204"/>
                <a:ea typeface="+mn-ea"/>
                <a:cs typeface="+mn-cs"/>
              </a:rPr>
              <a:t>declaration</a:t>
            </a:r>
            <a:endParaRPr kumimoji="0" lang="en-US" sz="1400" b="0" i="0" u="none" strike="noStrike" kern="1200" cap="none" spc="0" normalizeH="0" baseline="0" noProof="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prstClr val="black"/>
                </a:solidFill>
                <a:latin typeface="Arial" panose="020B0604020202020204"/>
              </a:rPr>
              <a:t>VECTIOS POWER range was designed to be compatible with this retrofit modification. The modifications must be completed as specified by the applicable instruction manual. This modification of the machine must be indicated in the maintenance book of the machine in compliance with local regulations. Also, a plate needs to be added with information about the new refrigerant R-454B.</a:t>
            </a:r>
          </a:p>
        </p:txBody>
      </p:sp>
      <p:pic>
        <p:nvPicPr>
          <p:cNvPr id="65" name="Image 64">
            <a:extLst>
              <a:ext uri="{FF2B5EF4-FFF2-40B4-BE49-F238E27FC236}">
                <a16:creationId xmlns:a16="http://schemas.microsoft.com/office/drawing/2014/main" id="{4B032D4C-ADD2-4B08-A31E-39234A3C2D95}"/>
              </a:ext>
            </a:extLst>
          </p:cNvPr>
          <p:cNvPicPr>
            <a:picLocks noChangeAspect="1"/>
          </p:cNvPicPr>
          <p:nvPr/>
        </p:nvPicPr>
        <p:blipFill rotWithShape="1">
          <a:blip r:embed="rId2">
            <a:extLst>
              <a:ext uri="{28A0092B-C50C-407E-A947-70E740481C1C}">
                <a14:useLocalDpi xmlns:a14="http://schemas.microsoft.com/office/drawing/2010/main"/>
              </a:ext>
            </a:extLst>
          </a:blip>
          <a:srcRect t="6126"/>
          <a:stretch/>
        </p:blipFill>
        <p:spPr>
          <a:xfrm>
            <a:off x="8060230" y="1968067"/>
            <a:ext cx="3165546" cy="1745288"/>
          </a:xfrm>
          <a:prstGeom prst="rect">
            <a:avLst/>
          </a:prstGeom>
        </p:spPr>
      </p:pic>
      <p:pic>
        <p:nvPicPr>
          <p:cNvPr id="66" name="Image 65" descr="Une image contenant dessin&#10;&#10;Description générée automatiquement">
            <a:extLst>
              <a:ext uri="{FF2B5EF4-FFF2-40B4-BE49-F238E27FC236}">
                <a16:creationId xmlns:a16="http://schemas.microsoft.com/office/drawing/2014/main" id="{D9DFF1B9-6B68-4035-8D40-ECCF8C57431C}"/>
              </a:ext>
            </a:extLst>
          </p:cNvPr>
          <p:cNvPicPr>
            <a:picLocks noChangeAspect="1"/>
          </p:cNvPicPr>
          <p:nvPr/>
        </p:nvPicPr>
        <p:blipFill>
          <a:blip r:embed="rId3"/>
          <a:stretch>
            <a:fillRect/>
          </a:stretch>
        </p:blipFill>
        <p:spPr>
          <a:xfrm>
            <a:off x="8997371" y="5710138"/>
            <a:ext cx="1595184" cy="560403"/>
          </a:xfrm>
          <a:prstGeom prst="rect">
            <a:avLst/>
          </a:prstGeom>
        </p:spPr>
      </p:pic>
      <p:pic>
        <p:nvPicPr>
          <p:cNvPr id="67" name="Image 66">
            <a:extLst>
              <a:ext uri="{FF2B5EF4-FFF2-40B4-BE49-F238E27FC236}">
                <a16:creationId xmlns:a16="http://schemas.microsoft.com/office/drawing/2014/main" id="{E06C9677-7C1A-4140-B8EB-1B280CADE949}"/>
              </a:ext>
            </a:extLst>
          </p:cNvPr>
          <p:cNvPicPr>
            <a:picLocks noChangeAspect="1"/>
          </p:cNvPicPr>
          <p:nvPr/>
        </p:nvPicPr>
        <p:blipFill>
          <a:blip r:embed="rId4"/>
          <a:stretch>
            <a:fillRect/>
          </a:stretch>
        </p:blipFill>
        <p:spPr>
          <a:xfrm>
            <a:off x="8060230" y="4103628"/>
            <a:ext cx="3165546" cy="1573624"/>
          </a:xfrm>
          <a:prstGeom prst="rect">
            <a:avLst/>
          </a:prstGeom>
        </p:spPr>
      </p:pic>
      <p:pic>
        <p:nvPicPr>
          <p:cNvPr id="68" name="Imagen 31">
            <a:extLst>
              <a:ext uri="{FF2B5EF4-FFF2-40B4-BE49-F238E27FC236}">
                <a16:creationId xmlns:a16="http://schemas.microsoft.com/office/drawing/2014/main" id="{259E1EAC-1524-41FC-9C66-3ADB98DCAA3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109140" y="3507161"/>
            <a:ext cx="803009" cy="803011"/>
          </a:xfrm>
          <a:prstGeom prst="rect">
            <a:avLst/>
          </a:prstGeom>
        </p:spPr>
      </p:pic>
    </p:spTree>
    <p:extLst>
      <p:ext uri="{BB962C8B-B14F-4D97-AF65-F5344CB8AC3E}">
        <p14:creationId xmlns:p14="http://schemas.microsoft.com/office/powerpoint/2010/main" val="375263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0AB941-F990-4EDF-B661-1762B323FB1F}"/>
              </a:ext>
            </a:extLst>
          </p:cNvPr>
          <p:cNvSpPr>
            <a:spLocks noGrp="1"/>
          </p:cNvSpPr>
          <p:nvPr>
            <p:ph type="ctrTitle"/>
          </p:nvPr>
        </p:nvSpPr>
        <p:spPr/>
        <p:txBody>
          <a:bodyPr/>
          <a:lstStyle/>
          <a:p>
            <a:r>
              <a:rPr lang="fr-FR" dirty="0" err="1"/>
              <a:t>Thank</a:t>
            </a:r>
            <a:r>
              <a:rPr lang="fr-FR" dirty="0"/>
              <a:t> </a:t>
            </a:r>
            <a:r>
              <a:rPr lang="fr-FR" dirty="0" err="1"/>
              <a:t>you</a:t>
            </a:r>
            <a:r>
              <a:rPr lang="fr-FR" dirty="0"/>
              <a:t> for </a:t>
            </a:r>
            <a:r>
              <a:rPr lang="fr-FR" dirty="0" err="1"/>
              <a:t>your</a:t>
            </a:r>
            <a:r>
              <a:rPr lang="fr-FR" dirty="0"/>
              <a:t> attention</a:t>
            </a:r>
          </a:p>
        </p:txBody>
      </p:sp>
    </p:spTree>
    <p:extLst>
      <p:ext uri="{BB962C8B-B14F-4D97-AF65-F5344CB8AC3E}">
        <p14:creationId xmlns:p14="http://schemas.microsoft.com/office/powerpoint/2010/main" val="38239990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895707" y="5865541"/>
            <a:ext cx="8415454" cy="946413"/>
          </a:xfrm>
          <a:prstGeom prst="rect">
            <a:avLst/>
          </a:prstGeom>
          <a:noFill/>
        </p:spPr>
        <p:txBody>
          <a:bodyPr wrap="square" lIns="91440" tIns="45720" rIns="91440" bIns="45720" rtlCol="0" anchor="t">
            <a:spAutoFit/>
          </a:bodyPr>
          <a:lstStyle/>
          <a:p>
            <a:pPr algn="ctr"/>
            <a:r>
              <a:rPr lang="en-US" sz="1050" dirty="0">
                <a:solidFill>
                  <a:schemeClr val="bg1"/>
                </a:solidFill>
              </a:rPr>
              <a:t>A CARRIER COMPANY</a:t>
            </a:r>
          </a:p>
          <a:p>
            <a:pPr algn="ctr"/>
            <a:r>
              <a:rPr lang="en-US" sz="900" dirty="0">
                <a:solidFill>
                  <a:schemeClr val="bg1"/>
                </a:solidFill>
              </a:rPr>
              <a:t>The materials and information referenced in this presentation are for informational purposes only and not for the purpose of providing legal or other professional advice. </a:t>
            </a:r>
          </a:p>
          <a:p>
            <a:pPr algn="ctr"/>
            <a:r>
              <a:rPr lang="en-US" sz="900" dirty="0">
                <a:solidFill>
                  <a:schemeClr val="bg1"/>
                </a:solidFill>
              </a:rPr>
              <a:t>©2023 Carrier. All Rights Reserved. CIAT reserves the right to change certain information and specifications contained in this document at any time and without prior notice.</a:t>
            </a:r>
          </a:p>
          <a:p>
            <a:pPr algn="ctr"/>
            <a:r>
              <a:rPr lang="en-US" sz="900" dirty="0">
                <a:solidFill>
                  <a:schemeClr val="bg1"/>
                </a:solidFill>
              </a:rPr>
              <a:t>Availability depends on each country. Please contact your CIAT representative.</a:t>
            </a:r>
          </a:p>
          <a:p>
            <a:pPr algn="ctr"/>
            <a:r>
              <a:rPr lang="fr-FR" sz="900" dirty="0">
                <a:solidFill>
                  <a:schemeClr val="bg1"/>
                </a:solidFill>
              </a:rPr>
              <a:t>Aquaciat</a:t>
            </a:r>
            <a:r>
              <a:rPr lang="fr-FR" sz="900" baseline="30000" dirty="0">
                <a:solidFill>
                  <a:schemeClr val="bg1"/>
                </a:solidFill>
              </a:rPr>
              <a:t> </a:t>
            </a:r>
            <a:r>
              <a:rPr lang="fr-FR" sz="900" dirty="0">
                <a:solidFill>
                  <a:schemeClr val="bg1"/>
                </a:solidFill>
              </a:rPr>
              <a:t> &amp; Aquaciat</a:t>
            </a:r>
            <a:r>
              <a:rPr lang="fr-FR" sz="900" baseline="30000" dirty="0">
                <a:solidFill>
                  <a:schemeClr val="bg1"/>
                </a:solidFill>
              </a:rPr>
              <a:t>power</a:t>
            </a:r>
            <a:r>
              <a:rPr lang="fr-FR" sz="900" dirty="0">
                <a:solidFill>
                  <a:schemeClr val="bg1"/>
                </a:solidFill>
              </a:rPr>
              <a:t> – English – 2023</a:t>
            </a:r>
          </a:p>
          <a:p>
            <a:pPr algn="ctr"/>
            <a:r>
              <a:rPr lang="fr-FR" sz="900" dirty="0">
                <a:solidFill>
                  <a:schemeClr val="bg1"/>
                </a:solidFill>
              </a:rPr>
              <a:t>Photos: CIAT, </a:t>
            </a:r>
            <a:r>
              <a:rPr lang="fr-FR" sz="900" dirty="0" err="1">
                <a:solidFill>
                  <a:schemeClr val="bg1"/>
                </a:solidFill>
              </a:rPr>
              <a:t>istock</a:t>
            </a:r>
            <a:endParaRPr lang="fr-FR" sz="900" dirty="0">
              <a:solidFill>
                <a:schemeClr val="bg1"/>
              </a:solidFill>
            </a:endParaRPr>
          </a:p>
        </p:txBody>
      </p:sp>
    </p:spTree>
    <p:extLst>
      <p:ext uri="{BB962C8B-B14F-4D97-AF65-F5344CB8AC3E}">
        <p14:creationId xmlns:p14="http://schemas.microsoft.com/office/powerpoint/2010/main" val="4089942259"/>
      </p:ext>
    </p:extLst>
  </p:cSld>
  <p:clrMapOvr>
    <a:masterClrMapping/>
  </p:clrMapOvr>
</p:sld>
</file>

<file path=ppt/theme/theme1.xml><?xml version="1.0" encoding="utf-8"?>
<a:theme xmlns:a="http://schemas.openxmlformats.org/drawingml/2006/main" name="CIAT 2018">
  <a:themeElements>
    <a:clrScheme name="CIAT 2018 V1">
      <a:dk1>
        <a:srgbClr val="000000"/>
      </a:dk1>
      <a:lt1>
        <a:sysClr val="window" lastClr="FFFFFF"/>
      </a:lt1>
      <a:dk2>
        <a:srgbClr val="FF0000"/>
      </a:dk2>
      <a:lt2>
        <a:srgbClr val="E6E6E6"/>
      </a:lt2>
      <a:accent1>
        <a:srgbClr val="FF0000"/>
      </a:accent1>
      <a:accent2>
        <a:srgbClr val="FFFFFF"/>
      </a:accent2>
      <a:accent3>
        <a:srgbClr val="FFFFFF"/>
      </a:accent3>
      <a:accent4>
        <a:srgbClr val="FFFFFF"/>
      </a:accent4>
      <a:accent5>
        <a:srgbClr val="FFFFFF"/>
      </a:accent5>
      <a:accent6>
        <a:srgbClr val="FFFFFF"/>
      </a:accent6>
      <a:hlink>
        <a:srgbClr val="7F7F7F"/>
      </a:hlink>
      <a:folHlink>
        <a:srgbClr val="BFBFBF"/>
      </a:folHlink>
    </a:clrScheme>
    <a:fontScheme name="CIAT 2018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2.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3.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4.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5.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6.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7.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8.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9.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0.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1.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2.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3.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4.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5.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6.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7.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8.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9.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20.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21.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22.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23.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24.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25.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26.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27.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28.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29.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30.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31.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32.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33.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34.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35.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36.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37.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38.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39.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40.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41.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42.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43.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44.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45.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46.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47.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48.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49.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50.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51.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52.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53.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54.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55.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56.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57.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58.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59.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60.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61.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62.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63.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64.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65.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66.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67.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68.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69.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70.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71.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72.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73.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74.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75.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76.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77.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78.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79.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80.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81.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82.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83.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84.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85.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86.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87.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88.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89.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90.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91.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92.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93.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94.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95.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96.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97.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98.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99.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00.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01.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02.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03.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04.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05.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06.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07.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08.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09.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10.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11.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12.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13.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14.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15.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16.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17.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18.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19.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20.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21.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ppt/theme/themeOverride122.xml><?xml version="1.0" encoding="utf-8"?>
<a:themeOverride xmlns:a="http://schemas.openxmlformats.org/drawingml/2006/main">
  <a:clrScheme name="Template CIAT by Slidor">
    <a:dk1>
      <a:sysClr val="windowText" lastClr="000000"/>
    </a:dk1>
    <a:lt1>
      <a:sysClr val="window" lastClr="FFFFFF"/>
    </a:lt1>
    <a:dk2>
      <a:srgbClr val="44546A"/>
    </a:dk2>
    <a:lt2>
      <a:srgbClr val="E7E6E6"/>
    </a:lt2>
    <a:accent1>
      <a:srgbClr val="FF0000"/>
    </a:accent1>
    <a:accent2>
      <a:srgbClr val="C00000"/>
    </a:accent2>
    <a:accent3>
      <a:srgbClr val="680000"/>
    </a:accent3>
    <a:accent4>
      <a:srgbClr val="FFC000"/>
    </a:accent4>
    <a:accent5>
      <a:srgbClr val="097EFF"/>
    </a:accent5>
    <a:accent6>
      <a:srgbClr val="05D554"/>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e9bb3fc-8412-496e-b96f-c14043eccf75" xsi:nil="true"/>
    <lcf76f155ced4ddcb4097134ff3c332f xmlns="97a12a00-92cb-46cf-9bb5-a5f30f4ce4fe">
      <Terms xmlns="http://schemas.microsoft.com/office/infopath/2007/PartnerControls"/>
    </lcf76f155ced4ddcb4097134ff3c332f>
    <MediaLengthInSeconds xmlns="97a12a00-92cb-46cf-9bb5-a5f30f4ce4f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B24BFAB7EAA58439F21DA685B67B3FD" ma:contentTypeVersion="13" ma:contentTypeDescription="Create a new document." ma:contentTypeScope="" ma:versionID="d8f19312251ef50e4cdff792348cb662">
  <xsd:schema xmlns:xsd="http://www.w3.org/2001/XMLSchema" xmlns:xs="http://www.w3.org/2001/XMLSchema" xmlns:p="http://schemas.microsoft.com/office/2006/metadata/properties" xmlns:ns2="97a12a00-92cb-46cf-9bb5-a5f30f4ce4fe" xmlns:ns3="0e9bb3fc-8412-496e-b96f-c14043eccf75" targetNamespace="http://schemas.microsoft.com/office/2006/metadata/properties" ma:root="true" ma:fieldsID="9f4efcead447dc2f34a863bc66d9ff89" ns2:_="" ns3:_="">
    <xsd:import namespace="97a12a00-92cb-46cf-9bb5-a5f30f4ce4fe"/>
    <xsd:import namespace="0e9bb3fc-8412-496e-b96f-c14043eccf75"/>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a12a00-92cb-46cf-9bb5-a5f30f4ce4fe"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6c3282b9-7e5c-4006-bd6f-6aea32a4344e"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e9bb3fc-8412-496e-b96f-c14043eccf7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4ac79a2b-d7da-4f12-8dbc-1fdfacc65d16}" ma:internalName="TaxCatchAll" ma:showField="CatchAllData" ma:web="0e9bb3fc-8412-496e-b96f-c14043eccf75">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BAB05B-9AED-4D5C-AC46-1EDBE0F9E0C2}">
  <ds:schemaRefs>
    <ds:schemaRef ds:uri="http://schemas.microsoft.com/office/2006/metadata/properties"/>
    <ds:schemaRef ds:uri="http://schemas.microsoft.com/office/infopath/2007/PartnerControls"/>
    <ds:schemaRef ds:uri="9209ee08-8011-49a6-ae22-b18070a89404"/>
    <ds:schemaRef ds:uri="61ef1968-8623-46f2-a47f-908c89257a98"/>
    <ds:schemaRef ds:uri="9ce81f8c-d9a9-4f91-b297-4a6689a24f5e"/>
    <ds:schemaRef ds:uri="2fa47cb1-e0ad-4f66-9790-36fb17a35cb6"/>
    <ds:schemaRef ds:uri="0e9bb3fc-8412-496e-b96f-c14043eccf75"/>
    <ds:schemaRef ds:uri="97a12a00-92cb-46cf-9bb5-a5f30f4ce4fe"/>
  </ds:schemaRefs>
</ds:datastoreItem>
</file>

<file path=customXml/itemProps2.xml><?xml version="1.0" encoding="utf-8"?>
<ds:datastoreItem xmlns:ds="http://schemas.openxmlformats.org/officeDocument/2006/customXml" ds:itemID="{A9598F7D-1DE7-471C-AAD1-094A8C696DB5}"/>
</file>

<file path=customXml/itemProps3.xml><?xml version="1.0" encoding="utf-8"?>
<ds:datastoreItem xmlns:ds="http://schemas.openxmlformats.org/officeDocument/2006/customXml" ds:itemID="{3E991A71-F93D-4A89-AAB5-D8E872D06AF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124</TotalTime>
  <Words>4652</Words>
  <Application>Microsoft Office PowerPoint</Application>
  <PresentationFormat>Widescreen</PresentationFormat>
  <Paragraphs>1178</Paragraphs>
  <Slides>52</Slides>
  <Notes>13</Notes>
  <HiddenSlides>0</HiddenSlides>
  <MMClips>0</MMClips>
  <ScaleCrop>false</ScaleCrop>
  <HeadingPairs>
    <vt:vector size="4" baseType="variant">
      <vt:variant>
        <vt:lpstr>Theme</vt:lpstr>
      </vt:variant>
      <vt:variant>
        <vt:i4>4</vt:i4>
      </vt:variant>
      <vt:variant>
        <vt:lpstr>Slide Titles</vt:lpstr>
      </vt:variant>
      <vt:variant>
        <vt:i4>52</vt:i4>
      </vt:variant>
    </vt:vector>
  </HeadingPairs>
  <TitlesOfParts>
    <vt:vector size="56" baseType="lpstr">
      <vt:lpstr>CIAT 2018</vt:lpstr>
      <vt:lpstr>2_Office Theme</vt:lpstr>
      <vt:lpstr>Office Theme</vt:lpstr>
      <vt:lpstr>Office Theme</vt:lpstr>
      <vt:lpstr>Using renewable energies for air conditioning,  domestic hot water and heating</vt:lpstr>
      <vt:lpstr>expertise  in hospitality applications</vt:lpstr>
      <vt:lpstr>expertise  in hospitality applications</vt:lpstr>
      <vt:lpstr>Guiding you  right from  the start</vt:lpstr>
      <vt:lpstr>world-class AIRSIDE facilities</vt:lpstr>
      <vt:lpstr>Your CHALLENGES</vt:lpstr>
      <vt:lpstr>PowerPoint Presentation</vt:lpstr>
      <vt:lpstr>PowerPoint Presentation</vt:lpstr>
      <vt:lpstr>Tailor-made solutions for all your challenges</vt:lpstr>
      <vt:lpstr>Tailor-made solutions for all your challenges</vt:lpstr>
      <vt:lpstr>AQUACIAT &amp; AQUACIATPOWER with R-32</vt:lpstr>
      <vt:lpstr>AQUACIAT &amp; AQUACIATPOWER  with R-32 Perfectly suited  for hospitality applications</vt:lpstr>
      <vt:lpstr>PowerPoint Presentation</vt:lpstr>
      <vt:lpstr>AQUACIAT Range overview</vt:lpstr>
      <vt:lpstr>AQUACIATPower Range overview</vt:lpstr>
      <vt:lpstr>R-32, The BEST refrigerant solution FOR SCROLL CHILLERs</vt:lpstr>
      <vt:lpstr>EU F-gas regulation  </vt:lpstr>
      <vt:lpstr>Why r-32? </vt:lpstr>
      <vt:lpstr>ENVIRONMENTALLY responsible</vt:lpstr>
      <vt:lpstr>ENVIRONMENTALLY responsible</vt:lpstr>
      <vt:lpstr>ENVIRONMENTALLY responsible</vt:lpstr>
      <vt:lpstr>Energy seasonal efficiency</vt:lpstr>
      <vt:lpstr>User friendliness</vt:lpstr>
      <vt:lpstr>Safety</vt:lpstr>
      <vt:lpstr>AQUACIAT &amp; AQUACIATPOWER with R-32 Perfectly suited  for hospitality applications </vt:lpstr>
      <vt:lpstr>AQUACIAT &amp; AQUACIATPOWER  with R-32 Perfectly suited  for hospitality applications</vt:lpstr>
      <vt:lpstr>AQUACIAT &amp; AQUACIATPOWER with R-32 </vt:lpstr>
      <vt:lpstr>AQUACIAT &amp; AQUACIATPOWER with R-32 </vt:lpstr>
      <vt:lpstr>AQUACIAT &amp; AQUACIATPOWER with R-32 </vt:lpstr>
      <vt:lpstr>AQUACIAT &amp; AQUACIATPOWER with R-32 </vt:lpstr>
      <vt:lpstr>Aquaciat &amp; AQUACIATPOWER with R-32 </vt:lpstr>
      <vt:lpstr>AQUACIAT &amp; AQUACIATPOWER with R-32 </vt:lpstr>
      <vt:lpstr>A COMBINATION OF TECHNOLOGIES</vt:lpstr>
      <vt:lpstr>A COMBINATION OF TECHNOLOGIES</vt:lpstr>
      <vt:lpstr>A COMBINATION OF TECHNOLOGIES</vt:lpstr>
      <vt:lpstr>MAXIMUM EFFICIENCY</vt:lpstr>
      <vt:lpstr>MAXIMUM EFFICIENCY</vt:lpstr>
      <vt:lpstr>MAXIMUM EFFICIENCY</vt:lpstr>
      <vt:lpstr>MAXIMUM EFFICIENCY</vt:lpstr>
      <vt:lpstr>MAXIMUM EFFICIENCY</vt:lpstr>
      <vt:lpstr>MAXIMUM EFFICIENCY</vt:lpstr>
      <vt:lpstr>FEATURES AVAILABILITY</vt:lpstr>
      <vt:lpstr>PowerPoint Presentation</vt:lpstr>
      <vt:lpstr>HVAC EXPERTS CLOSE AT HAND</vt:lpstr>
      <vt:lpstr>A WHOLE WORD OF SERVICES</vt:lpstr>
      <vt:lpstr>A TIER FOR EVERY BUSINESS</vt:lpstr>
      <vt:lpstr>Real-time data and Analytics</vt:lpstr>
      <vt:lpstr>EUROPEAN SERVICE DIGITAL CENTER</vt:lpstr>
      <vt:lpstr>HVAC EUROPE PARTS CENTER</vt:lpstr>
      <vt:lpstr>CIAT SERVICE SOLUTION</vt:lpstr>
      <vt:lpstr>Thank you for your attention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Rudy Paolozzi</dc:creator>
  <cp:lastModifiedBy>AZULAY, LAETITIA</cp:lastModifiedBy>
  <cp:revision>177</cp:revision>
  <dcterms:created xsi:type="dcterms:W3CDTF">2018-04-05T07:37:18Z</dcterms:created>
  <dcterms:modified xsi:type="dcterms:W3CDTF">2023-07-10T13:49:10Z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0x0101002B24BFAB7EAA58439F21DA685B67B3FD</vt:lpwstr>
  </property>
  <property fmtid="{D5CDD505-2E9C-101B-9397-08002B2CF9AE}" pid="3" name="MediaServiceImageTags">
    <vt:lpwstr/>
  </property>
  <property fmtid="{D5CDD505-2E9C-101B-9397-08002B2CF9AE}" pid="4" name="MSIP_Label_b85f6713-6d19-40ac-a071-63e831bc1e58_Enabled">
    <vt:lpwstr>true</vt:lpwstr>
  </property>
  <property fmtid="{D5CDD505-2E9C-101B-9397-08002B2CF9AE}" pid="5" name="MSIP_Label_b85f6713-6d19-40ac-a071-63e831bc1e58_SetDate">
    <vt:lpwstr>2023-01-13T09:32:03Z</vt:lpwstr>
  </property>
  <property fmtid="{D5CDD505-2E9C-101B-9397-08002B2CF9AE}" pid="6" name="MSIP_Label_b85f6713-6d19-40ac-a071-63e831bc1e58_Method">
    <vt:lpwstr>Standard</vt:lpwstr>
  </property>
  <property fmtid="{D5CDD505-2E9C-101B-9397-08002B2CF9AE}" pid="7" name="MSIP_Label_b85f6713-6d19-40ac-a071-63e831bc1e58_Name">
    <vt:lpwstr>Confidential - Low</vt:lpwstr>
  </property>
  <property fmtid="{D5CDD505-2E9C-101B-9397-08002B2CF9AE}" pid="8" name="MSIP_Label_b85f6713-6d19-40ac-a071-63e831bc1e58_SiteId">
    <vt:lpwstr>36839a65-7f3f-4bac-9ea4-f571f10a9a03</vt:lpwstr>
  </property>
  <property fmtid="{D5CDD505-2E9C-101B-9397-08002B2CF9AE}" pid="9" name="MSIP_Label_b85f6713-6d19-40ac-a071-63e831bc1e58_ActionId">
    <vt:lpwstr>05be5d2c-40f5-4272-8084-9c1931f9e322</vt:lpwstr>
  </property>
  <property fmtid="{D5CDD505-2E9C-101B-9397-08002B2CF9AE}" pid="10" name="MSIP_Label_b85f6713-6d19-40ac-a071-63e831bc1e58_ContentBits">
    <vt:lpwstr>0</vt:lpwstr>
  </property>
  <property fmtid="{D5CDD505-2E9C-101B-9397-08002B2CF9AE}" pid="11" name="Order">
    <vt:lpwstr>336700.000000000</vt:lpwstr>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y fmtid="{D5CDD505-2E9C-101B-9397-08002B2CF9AE}" pid="19" name="xd_Signature">
    <vt:lpwstr/>
  </property>
</Properties>
</file>